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ink/ink2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19"/>
  </p:notesMasterIdLst>
  <p:sldIdLst>
    <p:sldId id="256" r:id="rId5"/>
    <p:sldId id="316" r:id="rId6"/>
    <p:sldId id="299" r:id="rId7"/>
    <p:sldId id="298" r:id="rId8"/>
    <p:sldId id="311" r:id="rId9"/>
    <p:sldId id="265" r:id="rId10"/>
    <p:sldId id="304" r:id="rId11"/>
    <p:sldId id="305" r:id="rId12"/>
    <p:sldId id="308" r:id="rId13"/>
    <p:sldId id="306" r:id="rId14"/>
    <p:sldId id="307" r:id="rId15"/>
    <p:sldId id="261" r:id="rId16"/>
    <p:sldId id="318" r:id="rId17"/>
    <p:sldId id="317" r:id="rId1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0"/>
      <p:bold r:id="rId21"/>
    </p:embeddedFont>
    <p:embeddedFont>
      <p:font typeface="Bebas Neue" panose="020B0606020202050201" pitchFamily="34" charset="0"/>
      <p:regular r:id="rId22"/>
    </p:embeddedFont>
    <p:embeddedFont>
      <p:font typeface="Bradley Hand ITC" panose="03070402050302030203" pitchFamily="66" charset="0"/>
      <p:regular r:id="rId23"/>
    </p:embeddedFont>
    <p:embeddedFont>
      <p:font typeface="Manrope Medium" panose="020B0604020202020204" charset="0"/>
      <p:regular r:id="rId24"/>
      <p:bold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77B07-0AD5-4676-98C8-B22D240ADD0E}">
  <a:tblStyle styleId="{CE277B07-0AD5-4676-98C8-B22D240ADD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F68BDDE-CEEE-46FB-A926-D14E143BD23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 Distribution of Good on you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7136657234251971"/>
          <c:y val="0.105458374773299"/>
          <c:w val="0.69791693747195405"/>
          <c:h val="0.76231633509532182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We Avoid</c:v>
                </c:pt>
                <c:pt idx="1">
                  <c:v>Not Good Enough</c:v>
                </c:pt>
                <c:pt idx="2">
                  <c:v>It's a Start</c:v>
                </c:pt>
                <c:pt idx="3">
                  <c:v>Good</c:v>
                </c:pt>
                <c:pt idx="4">
                  <c:v>Great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52</c:v>
                </c:pt>
                <c:pt idx="1">
                  <c:v>32</c:v>
                </c:pt>
                <c:pt idx="2">
                  <c:v>36</c:v>
                </c:pt>
                <c:pt idx="3">
                  <c:v>36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4A-4D7C-AD8B-6E3C82E5B7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We Avoid</c:v>
                </c:pt>
                <c:pt idx="1">
                  <c:v>Not Good Enough</c:v>
                </c:pt>
                <c:pt idx="2">
                  <c:v>It's a Start</c:v>
                </c:pt>
                <c:pt idx="3">
                  <c:v>Good</c:v>
                </c:pt>
                <c:pt idx="4">
                  <c:v>Great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634A-4D7C-AD8B-6E3C82E5B7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We Avoid</c:v>
                </c:pt>
                <c:pt idx="1">
                  <c:v>Not Good Enough</c:v>
                </c:pt>
                <c:pt idx="2">
                  <c:v>It's a Start</c:v>
                </c:pt>
                <c:pt idx="3">
                  <c:v>Good</c:v>
                </c:pt>
                <c:pt idx="4">
                  <c:v>Great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634A-4D7C-AD8B-6E3C82E5B7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shape val="box"/>
        <c:axId val="1175652511"/>
        <c:axId val="1175639551"/>
        <c:axId val="0"/>
      </c:bar3DChart>
      <c:catAx>
        <c:axId val="117565251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accent6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solidFill>
            <a:schemeClr val="accent3"/>
          </a:solidFill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639551"/>
        <c:crosses val="autoZero"/>
        <c:auto val="1"/>
        <c:lblAlgn val="ctr"/>
        <c:lblOffset val="100"/>
        <c:noMultiLvlLbl val="0"/>
      </c:catAx>
      <c:valAx>
        <c:axId val="1175639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Count</a:t>
                </a:r>
              </a:p>
            </c:rich>
          </c:tx>
          <c:layout>
            <c:manualLayout>
              <c:xMode val="edge"/>
              <c:yMode val="edge"/>
              <c:x val="0.53936454232283459"/>
              <c:y val="0.934398096686752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accent6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652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accent3"/>
    </a:solidFill>
    <a:ln w="38100">
      <a:solidFill>
        <a:schemeClr val="accent4"/>
      </a:solidFill>
      <a:extLst>
        <a:ext uri="{C807C97D-BFC1-408E-A445-0C87EB9F89A2}">
          <ask:lineSketchStyleProps xmlns:ask="http://schemas.microsoft.com/office/drawing/2018/sketchyshapes">
            <ask:type>
              <ask:lineSketchScribble/>
            </ask:type>
          </ask:lineSketchStyleProps>
        </a:ext>
      </a:extLst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Price Level</a:t>
            </a:r>
            <a:r>
              <a:rPr lang="en-US" sz="1800" baseline="0" dirty="0"/>
              <a:t> composition by sustainability Rating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808510638297871E-2"/>
          <c:y val="0.23197313706016867"/>
          <c:w val="0.92364066193853422"/>
          <c:h val="0.57242534822966529"/>
        </c:manualLayout>
      </c:layout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 Level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Good</c:v>
                </c:pt>
                <c:pt idx="1">
                  <c:v>Great</c:v>
                </c:pt>
                <c:pt idx="2">
                  <c:v>It's a Start</c:v>
                </c:pt>
                <c:pt idx="3">
                  <c:v>Not Good Enough</c:v>
                </c:pt>
                <c:pt idx="4">
                  <c:v>We Avoid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2.8</c:v>
                </c:pt>
                <c:pt idx="1">
                  <c:v>15.4</c:v>
                </c:pt>
                <c:pt idx="2">
                  <c:v>22.2</c:v>
                </c:pt>
                <c:pt idx="3">
                  <c:v>12.5</c:v>
                </c:pt>
                <c:pt idx="4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F2-43C7-B5DA-FC455954BB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Price Level2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Good</c:v>
                </c:pt>
                <c:pt idx="1">
                  <c:v>Great</c:v>
                </c:pt>
                <c:pt idx="2">
                  <c:v>It's a Start</c:v>
                </c:pt>
                <c:pt idx="3">
                  <c:v>Not Good Enough</c:v>
                </c:pt>
                <c:pt idx="4">
                  <c:v>We Avoid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63.9</c:v>
                </c:pt>
                <c:pt idx="1">
                  <c:v>41</c:v>
                </c:pt>
                <c:pt idx="2">
                  <c:v>44.4</c:v>
                </c:pt>
                <c:pt idx="3">
                  <c:v>40.6</c:v>
                </c:pt>
                <c:pt idx="4">
                  <c:v>48.1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F2-43C7-B5DA-FC455954BB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Price Level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Good</c:v>
                </c:pt>
                <c:pt idx="1">
                  <c:v>Great</c:v>
                </c:pt>
                <c:pt idx="2">
                  <c:v>It's a Start</c:v>
                </c:pt>
                <c:pt idx="3">
                  <c:v>Not Good Enough</c:v>
                </c:pt>
                <c:pt idx="4">
                  <c:v>We Avoid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30.6</c:v>
                </c:pt>
                <c:pt idx="1">
                  <c:v>30.8</c:v>
                </c:pt>
                <c:pt idx="2">
                  <c:v>19.399999999999999</c:v>
                </c:pt>
                <c:pt idx="3">
                  <c:v>37.5</c:v>
                </c:pt>
                <c:pt idx="4">
                  <c:v>26.9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F2-43C7-B5DA-FC455954BB2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Price Level 4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Good</c:v>
                </c:pt>
                <c:pt idx="1">
                  <c:v>Great</c:v>
                </c:pt>
                <c:pt idx="2">
                  <c:v>It's a Start</c:v>
                </c:pt>
                <c:pt idx="3">
                  <c:v>Not Good Enough</c:v>
                </c:pt>
                <c:pt idx="4">
                  <c:v>We Avoid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2.8</c:v>
                </c:pt>
                <c:pt idx="1">
                  <c:v>2.8</c:v>
                </c:pt>
                <c:pt idx="2">
                  <c:v>13.9</c:v>
                </c:pt>
                <c:pt idx="3">
                  <c:v>9.4</c:v>
                </c:pt>
                <c:pt idx="4">
                  <c:v>13.5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F2-43C7-B5DA-FC455954BB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621578223"/>
        <c:axId val="621576303"/>
        <c:axId val="0"/>
      </c:bar3DChart>
      <c:catAx>
        <c:axId val="62157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576303"/>
        <c:crosses val="autoZero"/>
        <c:auto val="1"/>
        <c:lblAlgn val="ctr"/>
        <c:lblOffset val="100"/>
        <c:noMultiLvlLbl val="0"/>
      </c:catAx>
      <c:valAx>
        <c:axId val="621576303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crossAx val="621578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0000"/>
      </a:schemeClr>
    </a:solidFill>
    <a:ln w="38100">
      <a:solidFill>
        <a:schemeClr val="accent6">
          <a:lumMod val="40000"/>
          <a:lumOff val="60000"/>
        </a:schemeClr>
      </a:solidFill>
      <a:extLst>
        <a:ext uri="{C807C97D-BFC1-408E-A445-0C87EB9F89A2}">
          <ask:lineSketchStyleProps xmlns:ask="http://schemas.microsoft.com/office/drawing/2018/sketchyshapes">
            <ask:type>
              <ask:lineSketchScribble/>
            </ask:type>
          </ask:lineSketchStyleProps>
        </a:ext>
      </a:extLst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064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5:59.77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18.06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882 1,'-43'11,"-1"-1,-75 7,41-7,-462 65,490-67,42-5,14 0,26 0,58-1,-41-2,715-1,-796 0,-12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19.72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1 103,'138'-5,"0"-5,235-50,-343 54,91-15,-91 21,-28 3,-7 1,-10 2,-15 0,0-1,-49 1,36-3,41-3,-1 0,1 0,-1 0,1 1,-1-1,1 1,-1 0,1-1,0 1,-4 2,6-3,0 1,0-1,-1 0,1 0,0 1,0-1,0 0,0 0,-1 1,1-1,0 0,0 1,0-1,0 0,0 1,0-1,0 0,0 1,0-1,0 0,0 1,0-1,0 0,0 1,0-1,1 0,-1 1,0-1,0 0,0 0,0 1,1-1,-1 0,0 1,0-1,0 0,1 0,-1 0,0 1,0-1,1 0,5 4,0 0,0 0,0-1,0 0,0 0,8 2,40 13,-1-1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12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29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24575,'0'-1'0,"0"1"0,0 0 0,-1 0 0,1-1 0,0 1 0,0 0 0,0 0 0,0-1 0,0 1 0,0 0 0,0 0 0,0 0 0,0-1 0,1 1 0,-1 0 0,0 0 0,0-1 0,0 1 0,0 0 0,0 0 0,0-1 0,0 1 0,1 0 0,-1 0 0,0 0 0,0 0 0,0-1 0,0 1 0,1 0 0,-1 0 0,0 0 0,0 0 0,0 0 0,1-1 0,-1 1 0,0 0 0,0 0 0,1 0 0,8 6 0,7 14 0,-7-3 0,-1 0 0,-1 1 0,6 25 0,-8-25 0,0-1 0,2 1 0,13 26 0,-17-80 0,-5 20 0,-1 1 0,-9-30 0,8 36 0,1-1 0,0 0 0,1 1 0,0-1 0,0 0 0,1 0 0,0-1 0,1 1 0,2-16 0,-2 26 0,0 0 0,0 0 0,0 0 0,0 0 0,0 0 0,0 0 0,0 0 0,0 0 0,1 0 0,-1 0 0,0 1 0,0-1 0,0 0 0,0 0 0,0 0 0,0 0 0,1 0 0,-1 0 0,0 0 0,0 0 0,0 0 0,0 0 0,0 0 0,0 0 0,0 0 0,1-1 0,-1 1 0,0 0 0,0 0 0,0 0 0,0 0 0,0 0 0,0 0 0,0 0 0,1 0 0,-1 0 0,0 0 0,0 0 0,0 0 0,0-1 0,0 1 0,0 0 0,0 0 0,0 0 0,0 0 0,0 0 0,0 0 0,0 0 0,0-1 0,0 1 0,0 0 0,0 0 0,0 0 0,0 0 0,0 0 0,0 0 0,0 0 0,0-1 0,0 1 0,0 0 0,0 0 0,0 0 0,0 0 0,0 0 0,0 0 0,0-1 0,5 16 0,1 19 0,-3-16 0,1 0 0,6 18 0,-5-21 0,-1 0 0,0 0 0,-2 0 0,2 19 0,1-1 0,-1-25 0,0-23 0,0-80 0,-6 129 0,-2-1 0,-1 0 0,-9 35 0,12-62 0,-5 33 0,6-28 0,-1 0 0,0 0 0,-1 0 0,0 0 0,-1-1 0,-8 17 0,12-27 0,0 0 0,0 0 0,0 0 0,0 0 0,0-1 0,0 1 0,0 0 0,0 0 0,0 0 0,0 0 0,0-1 0,0 1 0,0 0 0,0 0 0,0 0 0,-1 0 0,1 0 0,0-1 0,0 1 0,0 0 0,0 0 0,0 0 0,0 0 0,-1 0 0,1 0 0,0 0 0,0 0 0,0 0 0,0 0 0,0-1 0,-1 1 0,1 0 0,0 0 0,0 0 0,0 0 0,0 0 0,-1 0 0,1 0 0,0 0 0,0 0 0,0 0 0,0 0 0,0 0 0,-1 0 0,1 1 0,0-1 0,0 0 0,0 0 0,0 0 0,-1 0 0,1 0 0,0 0 0,0 0 0,0 0 0,0 0 0,0 1 0,0-19 0,0 17 0,3-16 0,0 0 0,1 0 0,12-32 0,-15 45 0,1 1 0,0-1 0,0 1 0,0 0 0,0 0 0,1 0 0,-1 0 0,1 0 0,0 0 0,5-4 0,-6 6 0,0 0 0,0 0 0,0 0 0,0 0 0,0 1 0,0-1 0,0 1 0,0-1 0,0 1 0,0 0 0,0 0 0,1 0 0,-1 0 0,0 0 0,0 0 0,0 1 0,0-1 0,0 1 0,0-1 0,0 1 0,3 2 0,-3-2 0,1 0 0,-1 0 0,0 1 0,0-1 0,0 1 0,0-1 0,0 1 0,-1 0 0,1 0 0,0 0 0,-1 0 0,0 0 0,1 0 0,-1 0 0,0 1 0,0-1 0,0 0 0,0 1 0,0 4 0,1 4 0,0-1 0,-1 1 0,-1 16 0,1 7 0,-1-34 0,0 1 0,0-1 0,0 1 0,0 0 0,0-1 0,0 1 0,0 0 0,0-1 0,0 1 0,1-1 0,-1 1 0,0 0 0,0-1 0,1 1 0,-1-1 0,0 1 0,1-1 0,-1 1 0,1-1 0,-1 1 0,1-1 0,-1 0 0,1 1 0,-1-1 0,1 0 0,-1 1 0,1-1 0,-1 0 0,2 1 0,-1-1 0,0 0 0,0 0 0,0-1 0,0 1 0,0 0 0,0 0 0,0-1 0,0 1 0,0-1 0,0 1 0,0-1 0,0 1 0,0-1 0,2-1 0,1-1 0,-1 0 0,1-1 0,-1 0 0,0 1 0,0-1 0,5-8 0,-6 6 0,0-1 0,0 0 0,0 1 0,-1-1 0,0 0 0,0-9 0,-1 9 0,0 1 0,1 0 0,0-1 0,0 1 0,1 0 0,2-8 0,4 45 0,-5-79 0,-3 39 0,0 0 0,-1-1 0,1 1 0,-2 0 0,1 0 0,-1 0 0,-4-10 0,9 20 0,0 1 0,0 0 0,0-1 0,1 0 0,-1 0 0,0 0 0,1 0 0,-1 0 0,4 0 0,-3 0 0,30 4-130,-1-2 0,0-1-1,36-2 1,-44 0-714,0 0-5982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32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52 24487,'0'1'0,"0"-1"0,0 1 0,0 0 0,-1 0 0,1-1 0,0 1 0,-1 0 0,1 0 0,0 0 0,-1 0 0,1 1 0,0-1 0,0 1 0,0 0 0,0-2 0,1 3 0,-1-2 0,1 1 0,-1 0 0,1-1 0,-1 1 0,1-1 0,0 1 0,0 0 0,0-1 0,0 0 0,0 1 0,1-1 0,-1 0 0,0 0 0,1 0 0,-1-1 0,1 1 0,-1-1 0,2 1 0,-2-1 0,1 0 0,0 0 0,-1-1 0,1 1 0,0-1 0,0 1 0,-1-2 0,1 1 0,0 0 0,-1-1 0,0 0 0,1 1 0,-1-2 0,0 2 0,1-2 0,-2 1 0,2 0 0,-1-1 0,0 1 0,-1-1 0,0 0 0,1 0 0,0 1 0,-1-1 0,1 0 0,-1 1 0,0-2 0,0 2 0,0-1 0,0 0 0,0 1 0,0 0 0,0-1 0,0 1 0,0-1 0,-1 1 0,1 0 0,0 0 0,0 0 0,-1 1 0,1-1 0,0 1 0,-1-1 0,1 1 0,0 0 0,0 0 0,0 0 0,0 0 0,0 0 0,0 1 0,0-1 0,0 0 0,0 1 0,0-1 0,0 1 0,-1 0 0,0 0 0,0 0 0,0 0 0,1 0 0,-1 0 0,0 0 0,-1 0 0,2 0 0,-2 0 0,0 0 0,1 0 0,-1 0 0,0-1 0,0 1 0,0 0 0,0 0 0,0 0 0,-1 0 0,1 0 0,0 0 0,-2 1 0,2-1 0,0 0 0,-2 1 0,2-1 0,0 1 0,-2-1 0,2 1 0,-1-1 0,0 1 0,1 0 0,-1 0 0,0 0 0,1 0 0,0 0 0,0 1 0,0-1 0,-1 0 0,2 1 0,-1-1 0,0 1 0,1-1 0,0 1 0,-1 0 0,2 0 0,-1 0 0,0-1 0,1 1 0,0-1 0,0 2 0,0-2 0,0 1 0,1 0 0,-1-1 0,1 1 0,-1-1 0,1 1 0,1-1 0,-1 0 0,0 1 0,1-1 0,-1 0 0,0-1 0,2 1 0,-2 0 0,1 0 0,-1 0 0,1-1 0,0 0 0,-1 0 0,1 0 0,-1 1 0,1-1 0,0 0 0,-1-1 0,1 1 0,-1 0 0,0 0 0,0 0 0,1 0 0,-2-1 0,1 1 0,0-1 0,0 1 0,-1-1 0,1 1 0,-1 0 0,0-1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37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0 24527,'-44'58'0,"-25"-83"0,110 86 0,-86-4 0,115-77 0,-29 80 0,-38-132 0,67 52 0,-139-5 0,71-49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41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74 212 24575,'0'-6'0,"1"-2"0,-1-1 0,0 1 0,-1-1 0,1 1 0,-1 0 0,-1-1 0,0 1 0,0 0 0,0 0 0,-1 0 0,-1 0 0,-5-10 0,-38-70 0,46 87 0,1 5 0,5 15 0,7 23 0,-6-25-341,-2 1 0,0 0-1,2 25 1,-5-22-6485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4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23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2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02.06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489 91,'-2'4,"0"0,0 0,0 0,1 0,-1 1,1-1,0 0,1 1,-1-1,1 9,-2 4,-5-29,2-1,-1 0,0 1,-1-1,0 2,-1-1,-1 1,0 0,-12-12,20 22,0 0,1 0,-1 0,0 0,0 0,1 1,-1-1,0 0,0 1,0-1,0 1,0-1,0 1,0-1,0 1,0-1,0 1,-1 0,1 0,0 0,0 0,0 0,0 0,0 0,0 0,0 0,-1 0,1 0,0 1,0-1,0 0,0 1,0-1,0 1,0-1,0 1,0 0,0-1,1 1,-1 0,0 0,0 0,0-1,1 1,-1 0,1 0,-1 0,1 0,-1 0,1 0,-1 2,-3 8,0-1,1 1,0 0,-1 13,3-16,-1 0,0 0,1 0,1 0,0 1,0-1,1 11,-1-18,1 1,-1 0,1-1,-1 1,1 0,-1-1,1 1,0-1,0 1,0-1,0 0,0 1,0-1,0 0,0 0,1 0,-1 1,0-1,1-1,-1 1,1 0,-1 0,1 0,-1-1,1 1,0-1,-1 1,1-1,0 0,-1 0,1 1,0-1,0 0,-1-1,1 1,2-1,0 1,0-1,-1 0,1 0,-1-1,0 1,0-1,1 1,-1-1,0 0,0-1,0 1,-1 0,1-1,-1 1,1-1,-1 0,0 0,0 0,0 0,0 0,0 0,-1-1,0 1,1-1,-1 1,-1-1,1 1,0-1,-1-3,1 3,-1 1,1-1,-1 0,0 1,0-1,0 1,-1-1,0 1,1-1,-1 1,0-1,0 1,-1-1,1 1,-1 0,0 0,0 0,0 0,0 0,0 0,-1 0,1 1,-1-1,0 1,0 0,1 0,-2 0,1 0,-4-2,-8 1,0 0,0 1,0 0,0 1,0 1,-1 0,-15 3,-25 0,-138-3,394 2,220-4,-410 2,0-1,0 0,0 0,0-1,-1 0,1 0,14-7,-17 2,-13 3,-21 0,-359-1,240 7,88-2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51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89 24575,'-27'-35'0,"24"30"0,0 0 0,0 1 0,0-1 0,0 1 0,-1 0 0,0 0 0,0 0 0,0 0 0,0 1 0,-1 0 0,-4-3 0,8 5 0,0 1 0,0 0 0,0-1 0,0 1 0,1 0 0,-1 0 0,0 0 0,0 0 0,0 0 0,0 0 0,0 0 0,0 0 0,0 0 0,0 0 0,1 0 0,-1 1 0,0-1 0,0 0 0,0 1 0,0-1 0,1 0 0,-1 1 0,0-1 0,0 1 0,1 0 0,-1-1 0,0 1 0,1-1 0,-1 1 0,0 0 0,1-1 0,-1 1 0,1 0 0,-1 0 0,1 0 0,0-1 0,-1 1 0,1 0 0,0 0 0,0 0 0,-1 0 0,1 0 0,0 0 0,0 0 0,0 1 0,-3 47 0,3-43 0,-1 30 0,1-16 0,0-1 0,1 1 0,6 35 0,-6-50 0,0 0 0,1 0 0,-1 0 0,1 0 0,0 0 0,1 0 0,-1-1 0,1 1 0,0-1 0,0 0 0,1 0 0,-1 0 0,1 0 0,0-1 0,0 1 0,0-1 0,0 0 0,0 0 0,6 2 0,-6-3 0,0 0 0,0 1 0,0-1 0,0 1 0,0-1 0,-1 1 0,0 0 0,1 0 0,-1 1 0,3 3 0,-5-5 0,0 0 0,0 0 0,0 0 0,0 0 0,-1 0 0,1 1 0,0-1 0,-1 0 0,0 0 0,1 0 0,-1 1 0,0-1 0,0 0 0,0 0 0,-1 1 0,1-1 0,0 0 0,-1 0 0,0 1 0,1-1 0,-3 3 0,7-58 0,-5 19 0,1 34 0,0 0 0,0 0 0,0 0 0,0 0 0,0 0 0,0 0 0,0 0 0,0 0 0,0 0 0,0 1 0,0-1 0,0 0 0,0 0 0,0 0 0,0 0 0,-1 0 0,1 0 0,0 0 0,0 0 0,0 0 0,0 0 0,0 0 0,0 0 0,0 0 0,0 0 0,0 0 0,0 0 0,0 0 0,0 0 0,0 0 0,0 0 0,-1 0 0,1 0 0,0 0 0,0 0 0,0 0 0,0 0 0,0-1 0,0 1 0,0 0 0,0 0 0,0 0 0,0 0 0,0 0 0,0 0 0,0 0 0,0 0 0,0 0 0,0 0 0,0 0 0,-4 20 0,0 40 0,4-99 0,0 33 0,0 34 0,0 62 0,31-206 0,-11 14 0,-18 208 0,-2-107 0,0 1 0,-1 0 0,1 0 0,0 0 0,-1 0 0,1 0 0,0 0 0,-1 0 0,1 0 0,-1 0 0,1 0 0,0 0 0,-1 0 0,1 0 0,0 0 0,-1 0 0,1 0 0,0 0 0,-1 1 0,1-1 0,0 0 0,-1 0 0,1 0 0,0 1 0,-1-1 0,1 0 0,0 0 0,-1 1 0,1-1 0,0 0 0,0 0 0,0 1 0,-1-1 0,1 0 0,0 1 0,-14 12 0,-6 13 0,20-26 0,-1 0 0,1 0 0,0 1 0,0-1 0,0 0 0,0 0 0,0 0 0,0 0 0,0 0 0,-1 0 0,1 1 0,0-1 0,0 0 0,0 0 0,0 0 0,0 0 0,-1 0 0,1 0 0,0 0 0,0 0 0,0 0 0,0 0 0,-1 0 0,1 0 0,0 0 0,0 0 0,0 0 0,0 0 0,-1 0 0,1 0 0,0 0 0,0 0 0,0 0 0,0 0 0,-1 0 0,1 0 0,0 0 0,0 0 0,0-1 0,0 1 0,0 0 0,-1 0 0,1 0 0,0 0 0,0 0 0,0-1 0,0-18 0,2 8 0,0 1 0,0 0 0,1 0 0,1 0 0,0 0 0,0 0 0,9-14 0,-12 23 0,-1 1 0,1-1 0,-1 1 0,1-1 0,-1 1 0,1 0 0,-1-1 0,1 1 0,0 0 0,-1 0 0,1-1 0,0 1 0,-1 0 0,1 0 0,0 0 0,-1 0 0,1 0 0,0 0 0,0 0 0,-1 0 0,1 0 0,0 0 0,-1 0 0,1 0 0,0 1 0,-1-1 0,1 0 0,0 0 0,0 1 0,15 1 0,-14-3-105,0 0 0,-1 1 0,1-1 0,0 0 0,-1 0 0,1 0 0,-1 0 0,1 0 0,-1-1 0,1 1 0,-1 0 0,2-3 0,4-7-6721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53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7:54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24575,'0'3'0,"0"4"0,0 4 0,0 9 0,0 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8:01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58 336 24575,'-1'38'0,"0"-15"0,4 40 0,-3-62 0,0 0 0,0 0 0,1 1 0,-1-1 0,0 0 0,0 0 0,1 1 0,-1-1 0,1 0 0,0 0 0,-1 0 0,1 0 0,0 0 0,1 2 0,-2-3 0,1 0 0,-1 1 0,0-1 0,1 0 0,-1 0 0,1 0 0,-1 0 0,0 0 0,1 1 0,-1-1 0,1 0 0,-1 0 0,1 0 0,-1 0 0,1 0 0,-1 0 0,0-1 0,1 1 0,-1 0 0,1 0 0,-1 0 0,1 0 0,-1 0 0,0-1 0,1 1 0,-1 0 0,1-1 0,1 0 0,0-1 0,1 0 0,-1-1 0,0 1 0,-1 0 0,1 0 0,0-1 0,-1 1 0,1-1 0,1-5 0,4-9 0,-2 0 0,0-1 0,-1 1 0,-1-1 0,0 0 0,-2 0 0,0-23 0,-2 73 0,-1 41 0,2-69 0,0-1 0,0 1 0,1 0 0,0 0 0,-1-1 0,1 1 0,1 0 0,-1-1 0,1 1 0,-1-1 0,1 1 0,0-1 0,0 0 0,0 0 0,4 4 0,-5-6 0,-1-1 0,1 1 0,-1 0 0,1-1 0,0 1 0,0 0 0,-1-1 0,1 1 0,0-1 0,0 1 0,0-1 0,0 0 0,-1 1 0,1-1 0,0 0 0,0 0 0,0 1 0,0-1 0,0 0 0,0 0 0,0 0 0,0 0 0,0 0 0,0 0 0,0-1 0,0 1 0,-1 0 0,1 0 0,0-1 0,0 1 0,1-1 0,0-1 0,-1 1 0,1-1 0,-1 0 0,1 0 0,-1 0 0,0 0 0,0 0 0,0 0 0,0 0 0,0-1 0,-1 1 0,2-3 0,1-9 0,-1 0 0,0-1 0,-1-14 0,0 10 0,0 7 0,-1 0 0,0 0 0,-1 1 0,0-1 0,-4-15 0,5 27 0,0 0 0,0-1 0,0 1 0,0 0 0,0 0 0,0 0 0,0 0 0,0-1 0,0 1 0,0 0 0,0 0 0,0 0 0,0 0 0,0-1 0,0 1 0,0 0 0,0 0 0,-1 0 0,1 0 0,0 0 0,0-1 0,0 1 0,0 0 0,0 0 0,0 0 0,0 0 0,-1 0 0,1 0 0,0 0 0,0 0 0,0-1 0,0 1 0,-1 0 0,1 0 0,0 0 0,0 0 0,0 0 0,0 0 0,-1 0 0,1 0 0,0 0 0,0 0 0,0 0 0,0 0 0,-1 0 0,1 0 0,0 0 0,0 0 0,0 0 0,0 1 0,-1-1 0,1 0 0,0 0 0,0 0 0,0 0 0,0 0 0,0 0 0,-1 0 0,1 1 0,-8 14 0,-3 20 0,4 49 0,6-70 0,1-17 0,0-10 0,-1 0 0,-1 0 0,1-1 0,-2 1 0,0 0 0,-1 1 0,0-1 0,-8-16 0,-12-41 0,24 131 0,3 103 0,1-145 0,1-32 0,1-33 0,-3-45 0,-5-1 0,-13-98 0,15 294 0,-2-28 0,5-11 0,18 101 0,-13-114 0,-6-40 0,-2-5 0,1-1 0,0 1 0,0-1 0,0 1 0,1-1 0,0 1 0,0-1 0,1 0 0,0 0 0,0 0 0,8 10 0,-11-15 0,0-1 0,0 1 0,1-1 0,-1 0 0,0 1 0,0-1 0,1 0 0,-1 0 0,0 1 0,1-1 0,-1 0 0,1 0 0,-1 1 0,0-1 0,1 0 0,-1 0 0,1 0 0,-1 0 0,0 1 0,1-1 0,-1 0 0,1 0 0,-1 0 0,1 0 0,-1 0 0,1 0 0,-1 0 0,0 0 0,1-1 0,-1 1 0,1 0 0,-1 0 0,1 0 0,-1 0 0,0-1 0,1 1 0,-1 0 0,0 0 0,1 0 0,-1-1 0,1 0 0,0 0 0,0 0 0,0-1 0,-1 1 0,1 0 0,0-1 0,-1 1 0,1-1 0,-1 1 0,0-1 0,1 1 0,-1-1 0,0-1 0,0 2 0,0 0 0,1 0 0,-1 0 0,-1-1 0,1 1 0,0 0 0,0 0 0,0 0 0,0 0 0,-1 0 0,1 0 0,0 0 0,-1 0 0,1 0 0,-1 0 0,-1-1 0,2 1 0,-1 1 0,1 0 0,-1 0 0,0 0 0,1-1 0,-1 1 0,0 0 0,1 0 0,-1 0 0,1 0 0,-1 0 0,0 0 0,1 0 0,-1 0 0,0 0 0,1 1 0,-1-1 0,1 0 0,-1 0 0,0 0 0,1 1 0,-1-1 0,1 0 0,-1 1 0,1-1 0,-1 0 0,1 1 0,-1-1 0,1 1 0,-1-1 0,1 1 0,-1-1 0,1 2 0,-4 2 0,1 0 0,0 0 0,0 1 0,0-1 0,0 1 0,-3 9 0,-12 18 0,18-32 0,0 0 0,0 0 0,0 1 0,0-1 0,0 0 0,-1 0 0,1 0 0,0 1 0,0-1 0,0 0 0,0 0 0,-1 0 0,1 0 0,0 0 0,0 0 0,0 1 0,-1-1 0,1 0 0,0 0 0,0 0 0,0 0 0,-1 0 0,1 0 0,0 0 0,0 0 0,-1 0 0,1 0 0,0 0 0,0 0 0,0 0 0,-1 0 0,1 0 0,0 0 0,0 0 0,-1 0 0,1 0 0,0-1 0,0 1 0,0 0 0,-1 0 0,1 0 0,0 0 0,0 0 0,0 0 0,0-1 0,-1 1 0,1 0 0,-8-15 0,7 14 0,1 0 0,-1-1 0,1 1 0,-1 0 0,0-1 0,0 1 0,1 0 0,-1 0 0,0 0 0,0 0 0,0 0 0,0 0 0,0 0 0,0 0 0,0 0 0,-1 0 0,-1-1 0,-17 3 0,18-1 0,0 1 0,0-1 0,0 0 0,0 0 0,0 0 0,-1 0 0,1 0 0,0 0 0,0 0 0,0-1 0,0 1 0,0-1 0,0 0 0,-1 1 0,2-1 0,-1 0 0,0 0 0,0-1 0,0 1 0,0 0 0,1 0 0,-1-1 0,0 1 0,1-1 0,-1 0 0,1 1 0,0-1 0,-2-3 0,0-2 0,0 0 0,0 0 0,0 0 0,1-1 0,0 1 0,1-1 0,0 1 0,-1-13 0,5-67 0,-1 37 0,-1 38 0,-1 0 0,2 0 0,0-1 0,0 1 0,1 1 0,8-21 0,-10 29 0,1-1 0,-1 1 0,1-1 0,0 1 0,0 0 0,0 0 0,0 0 0,0 0 0,0 0 0,1 1 0,0-1 0,-1 1 0,1-1 0,0 1 0,0 0 0,0 0 0,1 0 0,-1 1 0,0-1 0,1 1 0,-1-1 0,1 1 0,-1 1 0,1-1 0,0 0 0,4 1 0,-6 0 0,0 0 0,-1 0 0,1 0 0,0 0 0,-1 1 0,1-1 0,0 1 0,-1-1 0,1 1 0,-1 0 0,1 0 0,-1-1 0,1 1 0,-1 0 0,0 0 0,1 1 0,-1-1 0,0 0 0,0 0 0,2 3 0,-1-1 0,0 0 0,-1 1 0,1-1 0,-1 1 0,0-1 0,0 1 0,0-1 0,1 9 0,-1 1 0,-1 0 0,0 1 0,-1-1 0,-3 17 0,-11 55-1365,13-69-5461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8:11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320 200 24575,'-1'0'0,"-1"0"0,1 0 0,0 0 0,-1 0 0,1 0 0,0 1 0,-1-1 0,1 0 0,0 1 0,-1-1 0,1 1 0,0 0 0,0-1 0,0 1 0,0 0 0,0 0 0,0-1 0,0 1 0,0 0 0,0 0 0,0 0 0,-1 2 0,0 0 0,1 0 0,0-1 0,0 1 0,0 0 0,0 0 0,1 0 0,-1 0 0,1 0 0,0 0 0,0 3 0,0 3 0,0 0 0,2 0 0,-1 0 0,1-1 0,0 1 0,4 9 0,-1-6 0,-1 1 0,0-1 0,0 1 0,-1-1 0,-1 1 0,0 0 0,-1 0 0,0 0 0,-1 1 0,-1-1 0,0 0 0,-1 0 0,-4 19 0,4-30 0,1 1 0,-1 0 0,0-1 0,0 1 0,0-1 0,0 0 0,0 1 0,-1-1 0,1 0 0,-1 0 0,1 0 0,-1-1 0,0 1 0,0-1 0,0 0 0,0 1 0,0-1 0,0 0 0,0-1 0,0 1 0,0-1 0,0 1 0,0-1 0,-5 0 0,4 0 0,1 1 0,0-1 0,-1-1 0,1 1 0,0 0 0,-1-1 0,1 0 0,0 1 0,0-1 0,0 0 0,-1-1 0,1 1 0,0-1 0,0 1 0,1-1 0,-1 0 0,0 0 0,1 0 0,-1 0 0,1-1 0,-1 1 0,1-1 0,-2-3 0,1-1 0,0-1 0,0 0 0,1 0 0,0 0 0,0-1 0,1 1 0,0-14 0,4-64 0,0 36 0,-4 21 0,0 13 0,1 0 0,3-30 0,-2 43 0,-1 0 0,0 1 0,1-1 0,-1 1 0,1-1 0,0 1 0,0 0 0,0-1 0,0 1 0,0 0 0,1 0 0,-1-1 0,1 1 0,-1 0 0,1 1 0,0-1 0,0 0 0,-1 0 0,1 1 0,1-1 0,-1 1 0,0-1 0,0 1 0,4-1 0,-4 1 0,0 1 0,-1-1 0,1 1 0,0 0 0,0 0 0,0 0 0,-1 0 0,1 0 0,0 0 0,0 1 0,0-1 0,-1 1 0,1-1 0,0 1 0,-1-1 0,1 1 0,0 0 0,-1 0 0,1 0 0,-1 0 0,1 0 0,-1 0 0,0 0 0,1 1 0,-1-1 0,0 0 0,0 1 0,0-1 0,0 1 0,0-1 0,0 1 0,1 3 0,3 6 0,-1 0 0,0 1 0,4 24 0,-2-10 0,-6-26 0,0 0 0,0 0 0,0-1 0,0 1 0,0 0 0,0 0 0,1 0 0,-1 0 0,0 0 0,0 0 0,0 0 0,0 0 0,0 0 0,0 0 0,0 0 0,0 0 0,0 0 0,0 0 0,0 0 0,0-1 0,1 1 0,-1 0 0,0 0 0,0 0 0,0 0 0,0 0 0,0 0 0,0 0 0,0 0 0,0 0 0,0 0 0,1 0 0,-1 0 0,0 0 0,0 0 0,0 0 0,0 0 0,0 1 0,0-1 0,0 0 0,0 0 0,0 0 0,0 0 0,1 0 0,-1 0 0,2-19 0,0-26 0,-2 42 0,0 0 0,0 1 0,0-1 0,0 0 0,0 1 0,-1-1 0,1 0 0,-1 1 0,0-1 0,0 0 0,0 1 0,0-1 0,0 1 0,-1 0 0,1-1 0,-4-2 0,4 4 0,-1 0 0,1 0 0,-1 0 0,0 1 0,1-1 0,-1 1 0,0-1 0,0 1 0,0 0 0,1 0 0,-1 0 0,0 0 0,0 0 0,1 0 0,-1 0 0,0 1 0,0-1 0,0 1 0,1-1 0,-1 1 0,0-1 0,1 1 0,-1 0 0,1 0 0,-1 0 0,-1 2 0,-3 0 0,0 0 0,1 0 0,-1 1 0,1 0 0,0 0 0,1 1 0,-1-1 0,1 1 0,-1 0 0,-3 7 0,9-13 0,0 0 0,1 1 0,-1-1 0,0 1 0,0-1 0,1 1 0,-1 0 0,0-1 0,1 1 0,-1 0 0,0 0 0,1 0 0,-1 0 0,0 0 0,1 0 0,-1 0 0,0 1 0,1-1 0,-1 0 0,0 1 0,0-1 0,1 1 0,-1-1 0,0 1 0,0 0 0,0 0 0,0-1 0,1 1 0,-1 0 0,0 0 0,-1 0 0,1 0 0,0 0 0,1 1 0,24 80 0,-16-62 0,-2 1 0,0-1 0,-1 2 0,-2-1 0,0 1 0,-1 0 0,-1 0 0,0 37 0,-2-45 0,-3 39 0,1-50 0,1 0 0,0-1 0,-1 1 0,0 0 0,0-1 0,1 1 0,-2-1 0,1 1 0,0-1 0,0 0 0,-1 1 0,1-1 0,-1 0 0,0 0 0,-3 4 0,5-6 0,-1 0 0,1 0 0,0 1 0,-1-1 0,1 0 0,-1 0 0,1 0 0,0 1 0,-1-1 0,1 0 0,-1 0 0,1 0 0,0 0 0,-1 0 0,1 0 0,-1 0 0,1 0 0,0 0 0,-1 0 0,1 0 0,-1 0 0,1 0 0,-1 0 0,1 0 0,0 0 0,-1-1 0,1 1 0,0 0 0,-1 0 0,1 0 0,-1-1 0,1 1 0,-1 0 0,-8-17 0,1-20 0,4-21 0,4-104 0,3 59 0,-3 73 0,2 1 0,1 0 0,1 0 0,1 0 0,15-43 0,0 35 0,-11 22 0,-40 50 0,26-26 0,0 1 0,1 0 0,0 0 0,0 0 0,1 1 0,1-1 0,0 1 0,0-1 0,0 22 0,0-1 0,2-27 0,-1-1 0,1 1 0,-1-1 0,0 1 0,1-1 0,-2 1 0,1-1 0,0 0 0,-1 1 0,1-1 0,-1 0 0,0 0 0,0 0 0,0 0 0,0-1 0,-1 1 0,1-1 0,-1 1 0,1-1 0,-1 0 0,0 0 0,0 0 0,-5 3 0,-2-2 0,0 0 0,0-1 0,0 0 0,0 0 0,0-1 0,-21 0 0,-1 4 0,29-4 0,-1 0 0,1 0 0,-1 0 0,1-1 0,-1 1 0,1-1 0,-1 0 0,1 0 0,-5-1 0,7 1 0,0-1 0,-1 0 0,1 0 0,0 1 0,0-1 0,0 0 0,0 0 0,0 0 0,0 0 0,0 0 0,0 0 0,0-1 0,0 1 0,1 0 0,-1 0 0,1-1 0,-1 1 0,0 0 0,1-1 0,0 1 0,-1 0 0,1-1 0,0 1 0,0-1 0,0 1 0,0 0 0,0-1 0,0-1 0,0-1 0,0 1 0,0-1 0,1 1 0,-1 0 0,1-1 0,0 1 0,0-1 0,0 1 0,0 0 0,0 0 0,1 0 0,-1 0 0,1 0 0,0 0 0,0 0 0,0 0 0,0 1 0,1-1 0,-1 1 0,6-5 0,-6 6 0,0 0 0,0 0 0,0 0 0,0 0 0,0 0 0,0 1 0,0-1 0,0 1 0,0-1 0,0 1 0,0 0 0,0 0 0,1 0 0,-1 0 0,0 0 0,0 0 0,0 1 0,0-1 0,0 1 0,0 0 0,0-1 0,0 1 0,0 0 0,0 0 0,0 0 0,0 0 0,0 0 0,-1 1 0,1-1 0,0 1 0,-1-1 0,0 1 0,1-1 0,1 4 0,15 22 0,-15-23 0,-1 0 0,1 0 0,0 0 0,0 0 0,0 0 0,0 0 0,1-1 0,-1 0 0,1 0 0,8 5 0,-10-6 0,1 0 0,0 0 0,-1 0 0,0 0 0,1 1 0,-1-1 0,0 0 0,0 1 0,0 0 0,0-1 0,-1 1 0,1 0 0,-1 0 0,0 0 0,1 0 0,-1 0 0,-1 0 0,1 1 0,0-1 0,-1 4 0,2 8 0,-2 1 0,0 0 0,-2 16 0,0 0 0,2-13 0,1-14 0,-1 0 0,0 0 0,0-1 0,0 1 0,0 0 0,-1 0 0,0-1 0,0 1 0,-2 6 0,3-11 0,-1 1 0,1-1 0,-1 1 0,1-1 0,-1 1 0,1-1 0,-1 1 0,0-1 0,1 0 0,-1 1 0,1-1 0,-1 0 0,0 0 0,1 0 0,-1 1 0,0-1 0,1 0 0,-1 0 0,0 0 0,1 0 0,-1 0 0,0 0 0,1 0 0,-1 0 0,0 0 0,1-1 0,-1 1 0,0 0 0,1 0 0,-1-1 0,1 1 0,-1 0 0,0 0 0,1-1 0,-1 1 0,1-1 0,-1 1 0,1-1 0,-1 1 0,1-1 0,-1 1 0,1-1 0,-1 0 0,-19-25 0,11 9-136,0-1-1,2 0 1,0 0-1,1 0 1,0-1-1,2 0 1,0 0-1,1-1 0,0-28 1,3 26-6690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8:2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46 168 24575,'0'8'0,"0"3"0,0 1 0,0 0 0,2-1 0,-1 1 0,5 14 0,-5-23 0,0 0 0,0 0 0,0 0 0,1-1 0,-1 1 0,1 0 0,0-1 0,0 1 0,0-1 0,0 0 0,0 0 0,0 0 0,1 0 0,-1 0 0,1 0 0,-1-1 0,1 1 0,0-1 0,-1 1 0,1-1 0,0 0 0,0 0 0,0-1 0,0 1 0,5 0 0,0 1 0,0 0 0,1 0 0,-1 1 0,0 0 0,0 0 0,0 1 0,7 4 0,-11-6 0,-1 0 0,0 0 0,0 0 0,-1 0 0,1 0 0,0 1 0,-1-1 0,1 1 0,-1 0 0,0 0 0,0 0 0,0 0 0,0 0 0,-1 0 0,1 0 0,-1 1 0,0-1 0,0 0 0,1 6 0,-2-7 0,0 0 0,0 0 0,0 0 0,-1 0 0,1 0 0,-1 0 0,1 0 0,-1 0 0,0 0 0,0 0 0,0 0 0,0 0 0,0-1 0,0 1 0,0 0 0,0-1 0,-1 1 0,1-1 0,-1 1 0,1-1 0,-1 0 0,0 0 0,1 0 0,-1 0 0,0 0 0,0 0 0,0 0 0,0 0 0,0-1 0,0 1 0,0-1 0,-3 1 0,-3 1 0,1-1 0,-1-1 0,0 1 0,0-1 0,1 0 0,-1-1 0,-10-1 0,9 0 0,0-1 0,1 1 0,-1-1 0,1-1 0,0 0 0,0 0 0,0 0 0,-13-11 0,18 13 0,1 0 0,-1 0 0,1-1 0,0 1 0,0 0 0,0-1 0,0 1 0,1-1 0,-1 0 0,1 0 0,-1 0 0,1 0 0,0 0 0,0 0 0,1 0 0,-1 0 0,0 0 0,1 0 0,0 0 0,0 0 0,0-1 0,0 1 0,0 0 0,1 0 0,-1 0 0,1 0 0,0 0 0,2-5 0,1 0 0,0 2 0,1-1 0,0 0 0,0 1 0,1 0 0,0 0 0,9-7 0,11-12 0,-12 9 0,-9 9 0,0 1 0,0 0 0,0 0 0,1 0 0,0 1 0,0 0 0,1 0 0,7-4 0,-14 9 0,1 0 0,0 0 0,-1 0 0,1 0 0,-1 0 0,1 0 0,0 0 0,-1 0 0,1 0 0,-1 1 0,1-1 0,-1 0 0,1 0 0,0 1 0,-1-1 0,1 0 0,-1 1 0,0-1 0,1 1 0,-1-1 0,1 0 0,-1 1 0,1-1 0,-1 1 0,0-1 0,1 1 0,-1-1 0,0 1 0,0 0 0,1-1 0,-1 1 0,0-1 0,0 1 0,0-1 0,0 1 0,0 0 0,0-1 0,0 1 0,0 0 0,0-1 0,0 2 0,1 30 0,-1-28 0,-1 66 0,0-42 0,1-26 0,-1-11 0,2-7 0,-1 1 0,-1 0 0,0-1 0,-1 1 0,-1 0 0,0 0 0,-1 0 0,-9-20 0,13 34 0,0 0 0,-1 0 0,1 0 0,0 1 0,-1-1 0,1 0 0,-1 0 0,1 1 0,-1-1 0,1 0 0,-1 1 0,1-1 0,-1 0 0,0 1 0,1-1 0,-1 1 0,0-1 0,0 1 0,0-1 0,1 1 0,-1 0 0,0-1 0,0 1 0,0 0 0,0 0 0,1 0 0,-1-1 0,0 1 0,0 0 0,-1 0 0,0 1 0,1 0 0,0 0 0,-1 0 0,1 0 0,0 0 0,0 0 0,0 1 0,-1-1 0,1 0 0,0 0 0,1 1 0,-1-1 0,0 1 0,-1 2 0,-4 9 0,1 1 0,-5 23 0,9-35 0,1-1 0,0 1 0,0 0 0,-1-1 0,1 1 0,-1-1 0,0 1 0,1-1 0,-1 1 0,0-1 0,0 0 0,0 1 0,0-1 0,0 0 0,-2 3 0,3-4 0,-1 0 0,1 0 0,-1 0 0,1 0 0,-1 0 0,1 1 0,-1-1 0,1 0 0,-1 0 0,1 0 0,-1 0 0,1 0 0,-1-1 0,1 1 0,-1 0 0,1 0 0,-1 0 0,1 0 0,-1 0 0,1-1 0,-1 1 0,1 0 0,-1 0 0,1-1 0,0 1 0,-1 0 0,1-1 0,0 1 0,-1-1 0,-2-2 0,1 0 0,0 0 0,0 0 0,0-1 0,0 1 0,1-1 0,-1 1 0,1-1 0,0 1 0,-1-7 0,0-2 0,-1-2 0,2 32 0,0 4 0,1-10 0,0-29 0,0-175 0,17 323 0,-16-111 0,-2-11 0,2 0 0,-1 0 0,1-1 0,5 18 0,-4-22 0,0-5 0,0-14 0,2-3 0,-1 19 0,1 13 0,32 174 0,-33-181 0,-1-7 0,1-17 0,0-26 0,-3-44 0,0 93 0,1 0 0,0 0 0,0 1 0,0-1 0,1 0 0,-1 0 0,2 0 0,4 9 0,-7-15 0,0 0 0,0 0 0,0 1 0,0-1 0,0 0 0,0 0 0,0 0 0,0 0 0,0 0 0,1 0 0,-1 0 0,0 0 0,0 0 0,0 1 0,0-1 0,0 0 0,0 0 0,1 0 0,-1 0 0,0 0 0,0 0 0,0 0 0,0 0 0,0 0 0,1 0 0,-1 0 0,0 0 0,0 0 0,0 0 0,0 0 0,0 0 0,0 0 0,1 0 0,-1 0 0,0 0 0,0 0 0,0-1 0,0 1 0,0 0 0,0 0 0,1 0 0,-1 0 0,0 0 0,0 0 0,0 0 0,0 0 0,0-1 0,0 1 0,0 0 0,0 0 0,0 0 0,0 0 0,1 0 0,-1 0 0,0-1 0,0 1 0,0 0 0,0 0 0,4-16 0,1-16 0,-5 30 0,4-42 0,-1 0 0,-3 0 0,-2 0 0,-7-47 0,9 91 0,0 0 0,0-1 0,0 1 0,0 0 0,0 0 0,1 0 0,-1 0 0,0 0 0,0 0 0,0-1 0,0 1 0,0 0 0,0 0 0,0 0 0,0 0 0,0 0 0,0 0 0,0-1 0,0 1 0,0 0 0,0 0 0,0 0 0,0 0 0,0 0 0,0-1 0,0 1 0,-1 0 0,1 0 0,0 0 0,0 0 0,0 0 0,0 0 0,0 0 0,0-1 0,0 1 0,0 0 0,0 0 0,-1 0 0,1 0 0,0 0 0,0 0 0,0 0 0,0 0 0,0 0 0,0 0 0,0 0 0,-1 0 0,1 0 0,0-1 0,0 1 0,0 0 0,0 0 0,0 0 0,-1 0 0,1 0 0,0 1 0,0-1 0,0 0 0,0 0 0,0 0 0,-1 0 0,1 0 0,-3 12 0,-1 19 0,9 17 0,-5-45 0,1 0 0,0 0 0,0 0 0,0-1 0,0 1 0,0 0 0,0-1 0,1 1 0,-1 0 0,1-1 0,0 0 0,0 1 0,3 2 0,-4-4 0,-1-1 0,0 0 0,1 0 0,-1 1 0,0-1 0,1 0 0,-1 0 0,0 1 0,1-1 0,-1 0 0,0 0 0,1 0 0,-1 0 0,1 0 0,-1 0 0,0 0 0,1 0 0,-1 0 0,1 0 0,-1 0 0,0 0 0,1 0 0,-1 0 0,1 0 0,-1 0 0,0 0 0,1 0 0,-1 0 0,0 0 0,1-1 0,-1 1 0,1 0 0,-1 0 0,0-1 0,0 1 0,1-1 0,7-17 0,-2-22 0,-6 40 0,0-15 0,0 14 0,1 4 0,-1-1 0,0 0 0,1 0 0,-1 0 0,1 0 0,0 1 0,0-1 0,0 0 0,0 0 0,0 0 0,0-1 0,0 1 0,1 0 0,1 2 0,0-2 0,-1-1 0,1 1 0,-1-1 0,1 0 0,-1 0 0,1 0 0,0 0 0,-1-1 0,1 1 0,0 0 0,0-1 0,-1 0 0,1 0 0,0 0 0,0 0 0,0 0 0,-1-1 0,1 1 0,0-1 0,0 0 0,-1 1 0,1-1 0,4-3 0,-5 3 0,-1 1 0,1-2 0,0 1 0,-1 0 0,1 0 0,-1 0 0,0-1 0,1 1 0,-1-1 0,0 1 0,0-1 0,0 1 0,0-1 0,0 0 0,0 0 0,0 1 0,0-1 0,-1 0 0,1 0 0,-1 0 0,0 0 0,1 0 0,-1 0 0,0 1 0,0-1 0,0 0 0,0 0 0,0 0 0,-1 0 0,1 0 0,-1 0 0,1 0 0,-1 0 0,-1-3 0,1 4 3,1 0 0,-1 0 0,1 0 0,-1 0 0,0 0 0,1 0 0,-1 1 0,0-1 0,0 0-1,1 0 1,-1 1 0,0-1 0,0 0 0,0 1 0,0-1 0,0 1 0,0-1 0,0 1 0,0 0 0,0-1 0,0 1-1,-1 0 1,1 0 0,0-1 0,0 1 0,0 0 0,0 0 0,0 0 0,0 1 0,0-1 0,-1 0 0,1 0 0,0 1 0,0-1-1,0 0 1,0 1 0,0-1 0,0 1 0,0-1 0,-1 2 0,-2 0-138,1 0 0,0 0 0,-1 1 0,1-1 0,0 1 0,0 0 0,0 0 0,1 0 0,-1 0 0,-2 4 0,-4 13-6691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8:32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8:33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196 144 24575,'0'-3'0,"-3"-4"0,-7-7 0,-1-4 0,-3-2 0,-2 3 0,0 1 0,-1 0 0,-1 2 0,0 5 0,0 3 0,0 3 0,3 4 0,4 6 0,4 5 0,4-1-8191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28:54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24575,'0'-1'0,"0"-1"0,0 0 0,1 0 0,-1 0 0,0 0 0,1 0 0,-1 0 0,1 0 0,0 1 0,0-1 0,0 0 0,-1 0 0,2 1 0,-1-1 0,0 1 0,0-1 0,0 1 0,1-1 0,1-1 0,1 1 0,-1-1 0,1 1 0,-1 1 0,1-1 0,0 0 0,0 1 0,0 0 0,7-2 0,5 2 0,-1-1 0,0 2 0,29 2 0,-40-2 0,0 1 0,0-1 0,0 1 0,-1 0 0,1 0 0,0 0 0,-1 1 0,1 0 0,-1-1 0,1 1 0,-1 0 0,0 0 0,1 1 0,-1-1 0,0 1 0,-1-1 0,1 1 0,0 0 0,-1 0 0,0 0 0,1 1 0,-1-1 0,-1 1 0,1-1 0,2 6 0,-3-4 0,0 0 0,0-1 0,0 1 0,-1 0 0,1 0 0,-1 0 0,0 0 0,-1 0 0,1 0 0,-1 0 0,0-1 0,0 1 0,-1 0 0,1 0 0,-1-1 0,0 1 0,0-1 0,-1 0 0,1 1 0,-4 3 0,-4 4 0,5-7 0,1 0 0,0 1 0,1-1 0,-1 0 0,-3 9 0,6-13 0,1 0 0,0 0 0,-1 0 0,1 0 0,0 0 0,0 0 0,0 0 0,0 0 0,0 0 0,0 0 0,0 0 0,0 0 0,0 0 0,0-1 0,1 1 0,-1 0 0,0 0 0,1 0 0,-1 0 0,0 0 0,1 0 0,-1 0 0,1-1 0,0 1 0,-1 0 0,1 0 0,0-1 0,-1 1 0,1 0 0,0-1 0,0 1 0,-1-1 0,1 1 0,0-1 0,0 1 0,0-1 0,0 0 0,0 1 0,0-1 0,0 0 0,1 1 0,-44 0 0,-59-3 0,99 2 0,1 0 0,-1 0 0,0 0 0,0-1 0,1 1 0,-1 0 0,0-1 0,0 1 0,1-1 0,-1 0 0,1 1 0,-1-1 0,0 0 0,1 0 0,0 0 0,-1 0 0,1 0 0,-1-1 0,1 1 0,0 0 0,0 0 0,0-1 0,0 1 0,0-1 0,0 1 0,0-1 0,0 1 0,1-1 0,-1 0 0,1 1 0,-1-1 0,1 0 0,-1 0 0,1 1 0,0-1 0,0 0 0,0 0 0,0 1 0,0-1 0,0 0 0,1 0 0,-1 1 0,1-1 0,-1 0 0,1 0 0,-1 1 0,2-3 0,2-5 0,1 0 0,-1 0 0,2 0 0,-1 0 0,1 1 0,14-15 0,-6 8 0,-8 8 0,0-1 0,1 1 0,0 1 0,1-1 0,0 1 0,15-9 0,-22 15 0,-1 0 0,0-1 0,1 1 0,-1 0 0,1 0 0,-1-1 0,0 1 0,1 0 0,-1 0 0,1 0 0,-1 0 0,0 0 0,1 0 0,-1 0 0,1-1 0,-1 1 0,1 0 0,-1 1 0,0-1 0,1 0 0,-1 0 0,1 0 0,-1 0 0,1 0 0,-1 0 0,0 0 0,1 1 0,-1-1 0,0 0 0,1 0 0,-1 1 0,0-1 0,1 0 0,-1 0 0,1 1 0,-3 16 0,-14 18 0,-10 4 0,20-32 0,1-1 0,0 1 0,0 0 0,0 1 0,1-1 0,0 1 0,1-1 0,0 1 0,0 0 0,1 1 0,0-1 0,-2 11 0,4-18 0,0 0 0,1 1 0,-1-1 0,0 0 0,0 0 0,0 0 0,1 0 0,-1 0 0,0 0 0,1 0 0,-1 0 0,1 0 0,-1 0 0,1-1 0,0 1 0,-1 0 0,1 0 0,0 0 0,0-1 0,-1 1 0,1 0 0,0-1 0,0 1 0,2 0 0,-1 0 0,1 0 0,0 0 0,-1 0 0,1-1 0,0 1 0,0-1 0,-1 0 0,1 0 0,4 0 0,1-1 0,-1 0 0,1 0 0,-1-1 0,0 0 0,1-1 0,9-4 0,-14 6 0,-1-1 0,0 0 0,1 0 0,-1 0 0,0 0 0,0-1 0,0 1 0,-1 0 0,1-1 0,0 1 0,-1-1 0,0 0 0,0 0 0,1 1 0,-2-1 0,1 0 0,0 0 0,0 0 0,-1 0 0,1-4 0,-1-8 0,1-1 0,-4-27 0,0 10 0,3 21 0,-5-64 0,5 70 0,-1 0 0,-1-1 0,1 1 0,-1 0 0,0 0 0,0 0 0,-1 0 0,0 0 0,-4-7 0,5 11 7,-1 0-1,1 0 0,-1 0 1,0 0-1,0 0 0,1 1 1,-1-1-1,0 1 0,0-1 1,0 1-1,-1 0 0,1 0 1,0 1-1,0-1 1,0 1-1,-1 0 0,1-1 1,0 1-1,-1 1 0,-3-1 1,3 1-144,0-1 1,-1 0 0,1-1 0,0 1-1,0-1 1,-1 0 0,1 0 0,0 0-1,0 0 1,-6-4 0,1-1-6690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3T14:17:35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02.79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0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03.76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59 314,'2'7,"-1"0,1 1,1-1,-1 0,1 0,0 0,1-1,0 1,0-1,7 9,3 5,3 6,-1 1,-1 0,-1 1,-1 1,-2 0,-1 0,7 37,-6 23,-10-67,1 0,1 0,1 0,11 30,-7-38,-8-13,0-1,1 0,-1 0,0 0,0 0,0 0,0 0,1 0,-1 0,0 0,0 0,0 0,0 0,1 0,-1 0,0 0,0 0,0 0,0 0,1 0,-1 0,0 0,0 0,0 0,0 0,1 0,-1 0,0 0,0-1,0 1,0 0,0 0,0 0,1 0,-1 0,0 0,0-1,0 1,0 0,0 0,0 0,0-1,6-28,-7-15,-2 0,-1 1,-3-1,-22-78,-72-169,83 243,-84-193,92 227,10 14,0 1,-1-1,1 0,0 0,-1 0,1 0,0 1,-1-1,1 0,0 0,0 1,-1-1,1 0,0 1,0-1,0 0,0 0,-1 1,1-1,0 1,0-1,0 0,0 1,0-1,0 0,0 1,0-1,0 0,0 1,0-1,0 0,0 1,0-1,0 1,0-1,0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04.53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 0,'1'1,"0"0,-1 0,1 0,0 0,0 0,0 0,-1 0,1 0,-1 1,1-1,-1 0,1 0,-1 1,0-1,1 0,-1 0,0 1,0-1,0 0,0 1,0-1,0 2,0-1,0 38,-2 0,-1 0,-9 39,0 8,8-50,-3 13,3 1,3 67,0-117,1 1,0-1,0 0,0 0,0 0,1 0,-1 0,0 1,0-1,1 0,-1 0,1 0,-1 0,1 0,-1 0,1 0,0 0,-1 0,1 0,0-1,0 1,-1 0,1 0,0-1,0 1,0 0,0-1,0 1,0-1,0 1,0-1,1 0,-1 1,0-1,0 0,0 0,0 0,0 0,0 0,1 0,-1 0,0 0,2-1,5-1,0-1,0 0,-1 0,1 0,7-6,-10 6,56-33,-2-3,-2-3,-2-2,61-62,-111 101,1-1,0 0,-1 0,0 0,-1-1,0 0,0 0,0 0,0 0,-1 0,-1-1,1 0,-1 1,0-1,-1 0,0 0,0 0,-1 0,0 0,0 0,-3-12,1 3,0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05.98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415 1,'1'0,"0"1,0 0,0-1,-1 1,1-1,0 1,-1 0,1-1,-1 1,1 0,-1 0,1 0,-1-1,1 1,-1 0,0 0,1 0,-1 0,0 0,0 0,0 0,0 0,0 0,0 1,2 29,-1-28,-2 17,0 1,-1 0,-1 0,-1-1,-1 0,-9 28,-57 114,37-91,-41 89,9-23,-48 151,111-281,-6 22,1 0,-7 43,13-64,2-1,-1 1,1 0,0-1,1 1,-1 0,2-1,-1 1,1-1,0 0,0 1,1-1,0 0,1-1,4 9,2-4,1 0,0-1,0-1,1 0,0 0,0-1,1-1,0 0,1 0,-1-2,20 6,30 9,2-3,0-2,0-4,1-2,1-3,-1-3,1-3,75-10,-98 5,0-2,-1-2,0-2,48-20,-74 25,0-1,-1-1,-1 0,1-2,-1 1,-1-2,0 0,0-1,-1 0,-1-1,0 0,-1-1,10-16,-17 24,-1-1,0 0,0-1,0 1,-1 0,0-1,-1 1,0-1,0 0,0 1,-1-1,0 0,-1 1,1-1,-1 0,-1 1,0-1,0 1,0-1,-6-10,2 6,-1-1,-1 1,1 1,-2 0,0 0,0 0,-1 1,0 1,-1-1,-16-10,21 16,0 1,0 0,-1 0,1 0,-12-3,-5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16.76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1242 1,'-404'83,"12"30,350-101,3 0,-36 10,-143 62,212-81,0 0,0 0,1 1,-1-1,1 1,0 0,0 1,1-1,-1 1,1 0,-5 8,8-12,0 1,1-1,-1 1,1-1,-1 1,1 0,-1-1,1 1,0 0,0-1,0 1,0 0,0-1,0 1,1 0,-1-1,0 1,2 2,-1-1,1-1,-1 1,1 0,0-1,0 0,0 1,1-1,-1 0,0 0,1 0,0-1,-1 1,5 2,8 3,0-1,1 0,0-1,30 6,80 6,-120-16,223 15,89-6,86-12,1331-143,-1316 92,-368 48,-49 5,-11 1,-74 10,-217 30,-196 22,368-46,91-9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2T18:26:17.36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1182 7,'-1'0,"1"-1,0 1,0-1,-1 1,1-1,0 1,-1 0,1-1,-1 1,1 0,0-1,-1 1,1 0,-1 0,1-1,-1 1,1 0,-1 0,1 0,-1-1,1 1,-1 0,1 0,-1 0,1 0,-1 0,1 0,-2 0,-19 2,1 3,0 1,0 1,-36 18,-59 40,62-34,-328 208,270-161,-130 122,226-186,0-2,1 1,1 0,0 1,1 1,1-1,0 2,-9 16,20-30,-1-1,0 0,1 0,-1 0,1 0,-1 1,1-1,0 0,-1 1,1-1,0 0,0 1,0-1,0 0,0 1,0-1,0 0,0 1,1-1,-1 0,1 0,-1 1,1-1,-1 0,1 0,0 0,-1 1,1-1,0 0,0 0,0 0,0 0,0 0,0-1,0 1,0 0,0 0,0-1,0 1,3 0,5 2,0 0,1 0,-1-1,19 1,-22-2,124 9,175-7,136-36,47-36,-332 37,164-55,-289 78,0-2,0-2,54-29,-81 39,-1 1,1-1,-1 0,1 1,-1-1,0-1,0 1,-1 0,1-1,0 0,-1 1,0-1,2-6,-3 8,-1 0,1 0,-1 0,0 0,0 0,0-1,0 1,0 0,0 0,-1 0,1 0,-1 0,1 0,-1 0,0 0,0 0,0 0,0 0,0 0,0 0,-1 1,1-1,0 0,-1 1,1-1,-1 1,-3-2,-2-2,-1 1,0 0,0 0,-1 1,1 0,-1 0,0 1,1 0,-1 1,-13-1,19 2,-163-13,-229 11,308 4,34-1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e7dee62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e7dee62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67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1ff18b49f3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1ff18b49f3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88147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</a:t>
            </a:r>
          </a:p>
        </p:txBody>
      </p:sp>
    </p:spTree>
    <p:extLst>
      <p:ext uri="{BB962C8B-B14F-4D97-AF65-F5344CB8AC3E}">
        <p14:creationId xmlns:p14="http://schemas.microsoft.com/office/powerpoint/2010/main" val="129210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249091" y="3716144"/>
            <a:ext cx="756962" cy="1301579"/>
          </a:xfrm>
          <a:custGeom>
            <a:avLst/>
            <a:gdLst/>
            <a:ahLst/>
            <a:cxnLst/>
            <a:rect l="l" t="t" r="r" b="b"/>
            <a:pathLst>
              <a:path w="7183" h="12351" extrusionOk="0">
                <a:moveTo>
                  <a:pt x="3299" y="2810"/>
                </a:moveTo>
                <a:cubicBezTo>
                  <a:pt x="3293" y="2821"/>
                  <a:pt x="3287" y="2833"/>
                  <a:pt x="3283" y="2845"/>
                </a:cubicBezTo>
                <a:lnTo>
                  <a:pt x="3283" y="2845"/>
                </a:lnTo>
                <a:cubicBezTo>
                  <a:pt x="3289" y="2834"/>
                  <a:pt x="3294" y="2822"/>
                  <a:pt x="3299" y="2810"/>
                </a:cubicBezTo>
                <a:close/>
                <a:moveTo>
                  <a:pt x="3799" y="6799"/>
                </a:moveTo>
                <a:cubicBezTo>
                  <a:pt x="3798" y="6804"/>
                  <a:pt x="3798" y="6809"/>
                  <a:pt x="3797" y="6814"/>
                </a:cubicBezTo>
                <a:lnTo>
                  <a:pt x="3797" y="6814"/>
                </a:lnTo>
                <a:cubicBezTo>
                  <a:pt x="3798" y="6809"/>
                  <a:pt x="3798" y="6804"/>
                  <a:pt x="3799" y="6799"/>
                </a:cubicBezTo>
                <a:close/>
                <a:moveTo>
                  <a:pt x="1644" y="0"/>
                </a:moveTo>
                <a:cubicBezTo>
                  <a:pt x="1584" y="536"/>
                  <a:pt x="1180" y="965"/>
                  <a:pt x="1096" y="1489"/>
                </a:cubicBezTo>
                <a:cubicBezTo>
                  <a:pt x="1061" y="1715"/>
                  <a:pt x="1096" y="1929"/>
                  <a:pt x="1168" y="2132"/>
                </a:cubicBezTo>
                <a:cubicBezTo>
                  <a:pt x="1239" y="2310"/>
                  <a:pt x="1346" y="2489"/>
                  <a:pt x="1477" y="2620"/>
                </a:cubicBezTo>
                <a:cubicBezTo>
                  <a:pt x="1525" y="2667"/>
                  <a:pt x="1584" y="2691"/>
                  <a:pt x="1644" y="2691"/>
                </a:cubicBezTo>
                <a:cubicBezTo>
                  <a:pt x="1608" y="3394"/>
                  <a:pt x="1632" y="4108"/>
                  <a:pt x="1692" y="4822"/>
                </a:cubicBezTo>
                <a:cubicBezTo>
                  <a:pt x="1453" y="4703"/>
                  <a:pt x="1287" y="4453"/>
                  <a:pt x="1180" y="4203"/>
                </a:cubicBezTo>
                <a:cubicBezTo>
                  <a:pt x="1061" y="3929"/>
                  <a:pt x="977" y="3632"/>
                  <a:pt x="799" y="3406"/>
                </a:cubicBezTo>
                <a:cubicBezTo>
                  <a:pt x="648" y="3246"/>
                  <a:pt x="431" y="3119"/>
                  <a:pt x="217" y="3119"/>
                </a:cubicBezTo>
                <a:cubicBezTo>
                  <a:pt x="144" y="3119"/>
                  <a:pt x="71" y="3134"/>
                  <a:pt x="1" y="3167"/>
                </a:cubicBezTo>
                <a:cubicBezTo>
                  <a:pt x="168" y="3608"/>
                  <a:pt x="334" y="4049"/>
                  <a:pt x="632" y="4418"/>
                </a:cubicBezTo>
                <a:cubicBezTo>
                  <a:pt x="822" y="4680"/>
                  <a:pt x="1096" y="4894"/>
                  <a:pt x="1406" y="5001"/>
                </a:cubicBezTo>
                <a:cubicBezTo>
                  <a:pt x="1499" y="5032"/>
                  <a:pt x="1600" y="5063"/>
                  <a:pt x="1688" y="5063"/>
                </a:cubicBezTo>
                <a:cubicBezTo>
                  <a:pt x="1701" y="5063"/>
                  <a:pt x="1714" y="5062"/>
                  <a:pt x="1727" y="5061"/>
                </a:cubicBezTo>
                <a:cubicBezTo>
                  <a:pt x="1823" y="5882"/>
                  <a:pt x="1965" y="6704"/>
                  <a:pt x="2227" y="7489"/>
                </a:cubicBezTo>
                <a:cubicBezTo>
                  <a:pt x="1632" y="7013"/>
                  <a:pt x="894" y="6716"/>
                  <a:pt x="144" y="6656"/>
                </a:cubicBezTo>
                <a:lnTo>
                  <a:pt x="144" y="6656"/>
                </a:lnTo>
                <a:cubicBezTo>
                  <a:pt x="441" y="7001"/>
                  <a:pt x="739" y="7335"/>
                  <a:pt x="1132" y="7573"/>
                </a:cubicBezTo>
                <a:cubicBezTo>
                  <a:pt x="1346" y="7692"/>
                  <a:pt x="1596" y="7787"/>
                  <a:pt x="1834" y="7799"/>
                </a:cubicBezTo>
                <a:cubicBezTo>
                  <a:pt x="1866" y="7802"/>
                  <a:pt x="1898" y="7804"/>
                  <a:pt x="1931" y="7804"/>
                </a:cubicBezTo>
                <a:cubicBezTo>
                  <a:pt x="2010" y="7804"/>
                  <a:pt x="2092" y="7795"/>
                  <a:pt x="2168" y="7787"/>
                </a:cubicBezTo>
                <a:lnTo>
                  <a:pt x="2299" y="7739"/>
                </a:lnTo>
                <a:cubicBezTo>
                  <a:pt x="2394" y="8013"/>
                  <a:pt x="2489" y="8275"/>
                  <a:pt x="2608" y="8549"/>
                </a:cubicBezTo>
                <a:cubicBezTo>
                  <a:pt x="2323" y="8382"/>
                  <a:pt x="2001" y="8287"/>
                  <a:pt x="1680" y="8287"/>
                </a:cubicBezTo>
                <a:cubicBezTo>
                  <a:pt x="2108" y="8704"/>
                  <a:pt x="2573" y="9097"/>
                  <a:pt x="3073" y="9418"/>
                </a:cubicBezTo>
                <a:cubicBezTo>
                  <a:pt x="3085" y="9454"/>
                  <a:pt x="3108" y="9478"/>
                  <a:pt x="3120" y="9502"/>
                </a:cubicBezTo>
                <a:cubicBezTo>
                  <a:pt x="2883" y="9416"/>
                  <a:pt x="2631" y="9374"/>
                  <a:pt x="2380" y="9374"/>
                </a:cubicBezTo>
                <a:cubicBezTo>
                  <a:pt x="2000" y="9374"/>
                  <a:pt x="1621" y="9470"/>
                  <a:pt x="1299" y="9656"/>
                </a:cubicBezTo>
                <a:cubicBezTo>
                  <a:pt x="1644" y="9859"/>
                  <a:pt x="1989" y="10061"/>
                  <a:pt x="2370" y="10133"/>
                </a:cubicBezTo>
                <a:cubicBezTo>
                  <a:pt x="2486" y="10159"/>
                  <a:pt x="2609" y="10173"/>
                  <a:pt x="2728" y="10173"/>
                </a:cubicBezTo>
                <a:cubicBezTo>
                  <a:pt x="2768" y="10173"/>
                  <a:pt x="2808" y="10171"/>
                  <a:pt x="2846" y="10168"/>
                </a:cubicBezTo>
                <a:cubicBezTo>
                  <a:pt x="2989" y="10156"/>
                  <a:pt x="3120" y="10121"/>
                  <a:pt x="3251" y="10049"/>
                </a:cubicBezTo>
                <a:cubicBezTo>
                  <a:pt x="3311" y="10014"/>
                  <a:pt x="3370" y="9978"/>
                  <a:pt x="3418" y="9942"/>
                </a:cubicBezTo>
                <a:cubicBezTo>
                  <a:pt x="3775" y="10430"/>
                  <a:pt x="4204" y="10895"/>
                  <a:pt x="4716" y="11299"/>
                </a:cubicBezTo>
                <a:cubicBezTo>
                  <a:pt x="4799" y="11359"/>
                  <a:pt x="4871" y="11430"/>
                  <a:pt x="4966" y="11490"/>
                </a:cubicBezTo>
                <a:lnTo>
                  <a:pt x="4930" y="11490"/>
                </a:lnTo>
                <a:cubicBezTo>
                  <a:pt x="4811" y="11490"/>
                  <a:pt x="4680" y="11478"/>
                  <a:pt x="4573" y="11430"/>
                </a:cubicBezTo>
                <a:cubicBezTo>
                  <a:pt x="4461" y="11393"/>
                  <a:pt x="4350" y="11363"/>
                  <a:pt x="4238" y="11363"/>
                </a:cubicBezTo>
                <a:cubicBezTo>
                  <a:pt x="4207" y="11363"/>
                  <a:pt x="4176" y="11366"/>
                  <a:pt x="4144" y="11371"/>
                </a:cubicBezTo>
                <a:cubicBezTo>
                  <a:pt x="3978" y="11407"/>
                  <a:pt x="3847" y="11490"/>
                  <a:pt x="3692" y="11549"/>
                </a:cubicBezTo>
                <a:cubicBezTo>
                  <a:pt x="3585" y="11585"/>
                  <a:pt x="3477" y="11585"/>
                  <a:pt x="3358" y="11585"/>
                </a:cubicBezTo>
                <a:cubicBezTo>
                  <a:pt x="3335" y="11585"/>
                  <a:pt x="3316" y="11590"/>
                  <a:pt x="3292" y="11590"/>
                </a:cubicBezTo>
                <a:cubicBezTo>
                  <a:pt x="3280" y="11590"/>
                  <a:pt x="3267" y="11589"/>
                  <a:pt x="3251" y="11585"/>
                </a:cubicBezTo>
                <a:cubicBezTo>
                  <a:pt x="3180" y="11585"/>
                  <a:pt x="3096" y="11561"/>
                  <a:pt x="3037" y="11549"/>
                </a:cubicBezTo>
                <a:cubicBezTo>
                  <a:pt x="2906" y="11502"/>
                  <a:pt x="2787" y="11430"/>
                  <a:pt x="2680" y="11323"/>
                </a:cubicBezTo>
                <a:lnTo>
                  <a:pt x="2680" y="11323"/>
                </a:lnTo>
                <a:cubicBezTo>
                  <a:pt x="2775" y="11430"/>
                  <a:pt x="2846" y="11549"/>
                  <a:pt x="2954" y="11657"/>
                </a:cubicBezTo>
                <a:cubicBezTo>
                  <a:pt x="3061" y="11752"/>
                  <a:pt x="3180" y="11835"/>
                  <a:pt x="3299" y="11907"/>
                </a:cubicBezTo>
                <a:cubicBezTo>
                  <a:pt x="3513" y="12038"/>
                  <a:pt x="3787" y="12133"/>
                  <a:pt x="4037" y="12157"/>
                </a:cubicBezTo>
                <a:cubicBezTo>
                  <a:pt x="4073" y="12157"/>
                  <a:pt x="4085" y="12157"/>
                  <a:pt x="4109" y="12169"/>
                </a:cubicBezTo>
                <a:cubicBezTo>
                  <a:pt x="4178" y="12179"/>
                  <a:pt x="4250" y="12185"/>
                  <a:pt x="4321" y="12185"/>
                </a:cubicBezTo>
                <a:cubicBezTo>
                  <a:pt x="4408" y="12185"/>
                  <a:pt x="4494" y="12176"/>
                  <a:pt x="4573" y="12157"/>
                </a:cubicBezTo>
                <a:cubicBezTo>
                  <a:pt x="4609" y="12151"/>
                  <a:pt x="4641" y="12151"/>
                  <a:pt x="4676" y="12151"/>
                </a:cubicBezTo>
                <a:cubicBezTo>
                  <a:pt x="4710" y="12151"/>
                  <a:pt x="4745" y="12151"/>
                  <a:pt x="4787" y="12145"/>
                </a:cubicBezTo>
                <a:cubicBezTo>
                  <a:pt x="4882" y="12145"/>
                  <a:pt x="4978" y="12097"/>
                  <a:pt x="5061" y="12073"/>
                </a:cubicBezTo>
                <a:cubicBezTo>
                  <a:pt x="5216" y="12014"/>
                  <a:pt x="5359" y="11954"/>
                  <a:pt x="5513" y="11859"/>
                </a:cubicBezTo>
                <a:cubicBezTo>
                  <a:pt x="5954" y="12109"/>
                  <a:pt x="6430" y="12288"/>
                  <a:pt x="6954" y="12347"/>
                </a:cubicBezTo>
                <a:cubicBezTo>
                  <a:pt x="6965" y="12349"/>
                  <a:pt x="6975" y="12350"/>
                  <a:pt x="6985" y="12350"/>
                </a:cubicBezTo>
                <a:cubicBezTo>
                  <a:pt x="7149" y="12350"/>
                  <a:pt x="7182" y="12083"/>
                  <a:pt x="7014" y="12038"/>
                </a:cubicBezTo>
                <a:cubicBezTo>
                  <a:pt x="6609" y="11907"/>
                  <a:pt x="6228" y="11752"/>
                  <a:pt x="5859" y="11561"/>
                </a:cubicBezTo>
                <a:cubicBezTo>
                  <a:pt x="5930" y="11478"/>
                  <a:pt x="5990" y="11383"/>
                  <a:pt x="6049" y="11299"/>
                </a:cubicBezTo>
                <a:cubicBezTo>
                  <a:pt x="6073" y="11240"/>
                  <a:pt x="6109" y="11157"/>
                  <a:pt x="6156" y="11097"/>
                </a:cubicBezTo>
                <a:cubicBezTo>
                  <a:pt x="6180" y="11061"/>
                  <a:pt x="6216" y="11026"/>
                  <a:pt x="6240" y="10978"/>
                </a:cubicBezTo>
                <a:cubicBezTo>
                  <a:pt x="6371" y="10764"/>
                  <a:pt x="6418" y="10442"/>
                  <a:pt x="6406" y="10192"/>
                </a:cubicBezTo>
                <a:cubicBezTo>
                  <a:pt x="6406" y="9894"/>
                  <a:pt x="6347" y="9609"/>
                  <a:pt x="6287" y="9311"/>
                </a:cubicBezTo>
                <a:cubicBezTo>
                  <a:pt x="6252" y="9490"/>
                  <a:pt x="6156" y="9644"/>
                  <a:pt x="6037" y="9775"/>
                </a:cubicBezTo>
                <a:cubicBezTo>
                  <a:pt x="5859" y="9990"/>
                  <a:pt x="5680" y="10180"/>
                  <a:pt x="5644" y="10478"/>
                </a:cubicBezTo>
                <a:cubicBezTo>
                  <a:pt x="5621" y="10787"/>
                  <a:pt x="5537" y="11073"/>
                  <a:pt x="5537" y="11383"/>
                </a:cubicBezTo>
                <a:cubicBezTo>
                  <a:pt x="5537" y="11383"/>
                  <a:pt x="5525" y="11383"/>
                  <a:pt x="5525" y="11371"/>
                </a:cubicBezTo>
                <a:cubicBezTo>
                  <a:pt x="5513" y="11311"/>
                  <a:pt x="5502" y="11252"/>
                  <a:pt x="5478" y="11204"/>
                </a:cubicBezTo>
                <a:cubicBezTo>
                  <a:pt x="5466" y="11133"/>
                  <a:pt x="5454" y="11037"/>
                  <a:pt x="5418" y="10966"/>
                </a:cubicBezTo>
                <a:cubicBezTo>
                  <a:pt x="5406" y="10918"/>
                  <a:pt x="5382" y="10883"/>
                  <a:pt x="5359" y="10835"/>
                </a:cubicBezTo>
                <a:cubicBezTo>
                  <a:pt x="5347" y="10764"/>
                  <a:pt x="5359" y="10680"/>
                  <a:pt x="5359" y="10609"/>
                </a:cubicBezTo>
                <a:cubicBezTo>
                  <a:pt x="5359" y="10299"/>
                  <a:pt x="5347" y="9990"/>
                  <a:pt x="5275" y="9668"/>
                </a:cubicBezTo>
                <a:cubicBezTo>
                  <a:pt x="5180" y="9275"/>
                  <a:pt x="4978" y="8894"/>
                  <a:pt x="4644" y="8644"/>
                </a:cubicBezTo>
                <a:lnTo>
                  <a:pt x="4644" y="8644"/>
                </a:lnTo>
                <a:cubicBezTo>
                  <a:pt x="4751" y="8799"/>
                  <a:pt x="4751" y="8990"/>
                  <a:pt x="4704" y="9156"/>
                </a:cubicBezTo>
                <a:cubicBezTo>
                  <a:pt x="4668" y="9335"/>
                  <a:pt x="4585" y="9478"/>
                  <a:pt x="4549" y="9656"/>
                </a:cubicBezTo>
                <a:cubicBezTo>
                  <a:pt x="4478" y="9954"/>
                  <a:pt x="4490" y="10287"/>
                  <a:pt x="4585" y="10561"/>
                </a:cubicBezTo>
                <a:cubicBezTo>
                  <a:pt x="4620" y="10621"/>
                  <a:pt x="4656" y="10704"/>
                  <a:pt x="4680" y="10764"/>
                </a:cubicBezTo>
                <a:cubicBezTo>
                  <a:pt x="4311" y="10442"/>
                  <a:pt x="3978" y="10109"/>
                  <a:pt x="3692" y="9728"/>
                </a:cubicBezTo>
                <a:cubicBezTo>
                  <a:pt x="3739" y="9704"/>
                  <a:pt x="3787" y="9668"/>
                  <a:pt x="3811" y="9633"/>
                </a:cubicBezTo>
                <a:cubicBezTo>
                  <a:pt x="3906" y="9525"/>
                  <a:pt x="3966" y="9406"/>
                  <a:pt x="3978" y="9275"/>
                </a:cubicBezTo>
                <a:cubicBezTo>
                  <a:pt x="4037" y="9013"/>
                  <a:pt x="3989" y="8740"/>
                  <a:pt x="4013" y="8478"/>
                </a:cubicBezTo>
                <a:cubicBezTo>
                  <a:pt x="4025" y="8216"/>
                  <a:pt x="4132" y="7930"/>
                  <a:pt x="4370" y="7811"/>
                </a:cubicBezTo>
                <a:cubicBezTo>
                  <a:pt x="4304" y="7785"/>
                  <a:pt x="4236" y="7773"/>
                  <a:pt x="4168" y="7773"/>
                </a:cubicBezTo>
                <a:cubicBezTo>
                  <a:pt x="3894" y="7773"/>
                  <a:pt x="3623" y="7968"/>
                  <a:pt x="3489" y="8216"/>
                </a:cubicBezTo>
                <a:cubicBezTo>
                  <a:pt x="3323" y="8513"/>
                  <a:pt x="3311" y="8882"/>
                  <a:pt x="3323" y="9228"/>
                </a:cubicBezTo>
                <a:cubicBezTo>
                  <a:pt x="3013" y="8751"/>
                  <a:pt x="2763" y="8228"/>
                  <a:pt x="2549" y="7692"/>
                </a:cubicBezTo>
                <a:lnTo>
                  <a:pt x="2549" y="7692"/>
                </a:lnTo>
                <a:cubicBezTo>
                  <a:pt x="2596" y="7704"/>
                  <a:pt x="2644" y="7704"/>
                  <a:pt x="2668" y="7728"/>
                </a:cubicBezTo>
                <a:cubicBezTo>
                  <a:pt x="2763" y="7728"/>
                  <a:pt x="2858" y="7728"/>
                  <a:pt x="2954" y="7692"/>
                </a:cubicBezTo>
                <a:cubicBezTo>
                  <a:pt x="3377" y="7609"/>
                  <a:pt x="3731" y="7259"/>
                  <a:pt x="3797" y="6814"/>
                </a:cubicBezTo>
                <a:lnTo>
                  <a:pt x="3797" y="6814"/>
                </a:lnTo>
                <a:cubicBezTo>
                  <a:pt x="3774" y="6936"/>
                  <a:pt x="3615" y="7014"/>
                  <a:pt x="3489" y="7025"/>
                </a:cubicBezTo>
                <a:cubicBezTo>
                  <a:pt x="3373" y="7025"/>
                  <a:pt x="3238" y="6987"/>
                  <a:pt x="3117" y="6987"/>
                </a:cubicBezTo>
                <a:cubicBezTo>
                  <a:pt x="3102" y="6987"/>
                  <a:pt x="3087" y="6988"/>
                  <a:pt x="3073" y="6989"/>
                </a:cubicBezTo>
                <a:cubicBezTo>
                  <a:pt x="2989" y="6989"/>
                  <a:pt x="2906" y="7025"/>
                  <a:pt x="2835" y="7073"/>
                </a:cubicBezTo>
                <a:cubicBezTo>
                  <a:pt x="2775" y="7097"/>
                  <a:pt x="2715" y="7192"/>
                  <a:pt x="2656" y="7204"/>
                </a:cubicBezTo>
                <a:cubicBezTo>
                  <a:pt x="2650" y="7205"/>
                  <a:pt x="2644" y="7205"/>
                  <a:pt x="2640" y="7205"/>
                </a:cubicBezTo>
                <a:cubicBezTo>
                  <a:pt x="2583" y="7205"/>
                  <a:pt x="2646" y="7141"/>
                  <a:pt x="2668" y="7097"/>
                </a:cubicBezTo>
                <a:cubicBezTo>
                  <a:pt x="2715" y="7037"/>
                  <a:pt x="2751" y="6966"/>
                  <a:pt x="2787" y="6906"/>
                </a:cubicBezTo>
                <a:cubicBezTo>
                  <a:pt x="2942" y="6632"/>
                  <a:pt x="3025" y="6335"/>
                  <a:pt x="3073" y="6037"/>
                </a:cubicBezTo>
                <a:cubicBezTo>
                  <a:pt x="3132" y="5668"/>
                  <a:pt x="3120" y="5263"/>
                  <a:pt x="3013" y="4894"/>
                </a:cubicBezTo>
                <a:cubicBezTo>
                  <a:pt x="2668" y="5263"/>
                  <a:pt x="2358" y="5668"/>
                  <a:pt x="2180" y="6132"/>
                </a:cubicBezTo>
                <a:cubicBezTo>
                  <a:pt x="2168" y="6192"/>
                  <a:pt x="2156" y="6239"/>
                  <a:pt x="2132" y="6299"/>
                </a:cubicBezTo>
                <a:cubicBezTo>
                  <a:pt x="2049" y="5894"/>
                  <a:pt x="1977" y="5489"/>
                  <a:pt x="1918" y="5084"/>
                </a:cubicBezTo>
                <a:lnTo>
                  <a:pt x="1918" y="5084"/>
                </a:lnTo>
                <a:cubicBezTo>
                  <a:pt x="1919" y="5086"/>
                  <a:pt x="1920" y="5086"/>
                  <a:pt x="1920" y="5086"/>
                </a:cubicBezTo>
                <a:cubicBezTo>
                  <a:pt x="1925" y="5086"/>
                  <a:pt x="1906" y="5045"/>
                  <a:pt x="1906" y="5013"/>
                </a:cubicBezTo>
                <a:cubicBezTo>
                  <a:pt x="1942" y="4989"/>
                  <a:pt x="1989" y="4953"/>
                  <a:pt x="2013" y="4941"/>
                </a:cubicBezTo>
                <a:cubicBezTo>
                  <a:pt x="2239" y="4763"/>
                  <a:pt x="2454" y="4572"/>
                  <a:pt x="2620" y="4346"/>
                </a:cubicBezTo>
                <a:cubicBezTo>
                  <a:pt x="2799" y="4120"/>
                  <a:pt x="2954" y="3882"/>
                  <a:pt x="3061" y="3620"/>
                </a:cubicBezTo>
                <a:cubicBezTo>
                  <a:pt x="3120" y="3489"/>
                  <a:pt x="3168" y="3346"/>
                  <a:pt x="3204" y="3215"/>
                </a:cubicBezTo>
                <a:cubicBezTo>
                  <a:pt x="3216" y="3156"/>
                  <a:pt x="3239" y="3084"/>
                  <a:pt x="3251" y="3025"/>
                </a:cubicBezTo>
                <a:cubicBezTo>
                  <a:pt x="3261" y="2976"/>
                  <a:pt x="3263" y="2903"/>
                  <a:pt x="3283" y="2845"/>
                </a:cubicBezTo>
                <a:lnTo>
                  <a:pt x="3283" y="2845"/>
                </a:lnTo>
                <a:cubicBezTo>
                  <a:pt x="3103" y="3210"/>
                  <a:pt x="2634" y="3330"/>
                  <a:pt x="2299" y="3572"/>
                </a:cubicBezTo>
                <a:cubicBezTo>
                  <a:pt x="2073" y="3715"/>
                  <a:pt x="1930" y="3941"/>
                  <a:pt x="1823" y="4191"/>
                </a:cubicBezTo>
                <a:cubicBezTo>
                  <a:pt x="1775" y="3691"/>
                  <a:pt x="1751" y="3167"/>
                  <a:pt x="1727" y="2667"/>
                </a:cubicBezTo>
                <a:cubicBezTo>
                  <a:pt x="1775" y="2620"/>
                  <a:pt x="1823" y="2548"/>
                  <a:pt x="1834" y="2489"/>
                </a:cubicBezTo>
                <a:cubicBezTo>
                  <a:pt x="2025" y="2144"/>
                  <a:pt x="2120" y="1751"/>
                  <a:pt x="2120" y="1370"/>
                </a:cubicBezTo>
                <a:cubicBezTo>
                  <a:pt x="2120" y="881"/>
                  <a:pt x="1942" y="381"/>
                  <a:pt x="1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80172" y="59363"/>
            <a:ext cx="1188970" cy="965276"/>
            <a:chOff x="80172" y="59363"/>
            <a:chExt cx="1188970" cy="965276"/>
          </a:xfrm>
        </p:grpSpPr>
        <p:grpSp>
          <p:nvGrpSpPr>
            <p:cNvPr id="11" name="Google Shape;11;p2"/>
            <p:cNvGrpSpPr/>
            <p:nvPr/>
          </p:nvGrpSpPr>
          <p:grpSpPr>
            <a:xfrm rot="-325029">
              <a:off x="115242" y="225473"/>
              <a:ext cx="612896" cy="771959"/>
              <a:chOff x="2110866" y="4609491"/>
              <a:chExt cx="311417" cy="392238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296417" y="4782079"/>
                <a:ext cx="125865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2764" extrusionOk="0">
                    <a:moveTo>
                      <a:pt x="24" y="0"/>
                    </a:moveTo>
                    <a:cubicBezTo>
                      <a:pt x="24" y="12"/>
                      <a:pt x="0" y="12"/>
                      <a:pt x="0" y="24"/>
                    </a:cubicBezTo>
                    <a:cubicBezTo>
                      <a:pt x="24" y="48"/>
                      <a:pt x="24" y="72"/>
                      <a:pt x="36" y="84"/>
                    </a:cubicBezTo>
                    <a:lnTo>
                      <a:pt x="36" y="60"/>
                    </a:lnTo>
                    <a:cubicBezTo>
                      <a:pt x="774" y="1024"/>
                      <a:pt x="1632" y="1941"/>
                      <a:pt x="2679" y="2572"/>
                    </a:cubicBezTo>
                    <a:cubicBezTo>
                      <a:pt x="2822" y="2644"/>
                      <a:pt x="2965" y="2727"/>
                      <a:pt x="3120" y="2751"/>
                    </a:cubicBezTo>
                    <a:cubicBezTo>
                      <a:pt x="3155" y="2760"/>
                      <a:pt x="3192" y="2764"/>
                      <a:pt x="3230" y="2764"/>
                    </a:cubicBezTo>
                    <a:cubicBezTo>
                      <a:pt x="3346" y="2764"/>
                      <a:pt x="3468" y="2722"/>
                      <a:pt x="3549" y="2632"/>
                    </a:cubicBezTo>
                    <a:cubicBezTo>
                      <a:pt x="3668" y="2501"/>
                      <a:pt x="3680" y="2322"/>
                      <a:pt x="3620" y="2155"/>
                    </a:cubicBezTo>
                    <a:cubicBezTo>
                      <a:pt x="3560" y="1989"/>
                      <a:pt x="3453" y="1858"/>
                      <a:pt x="3334" y="1739"/>
                    </a:cubicBezTo>
                    <a:cubicBezTo>
                      <a:pt x="2465" y="834"/>
                      <a:pt x="1227" y="405"/>
                      <a:pt x="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206840" y="4711621"/>
                <a:ext cx="56229" cy="15398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4502" extrusionOk="0">
                    <a:moveTo>
                      <a:pt x="1191" y="1"/>
                    </a:moveTo>
                    <a:lnTo>
                      <a:pt x="1191" y="1"/>
                    </a:lnTo>
                    <a:cubicBezTo>
                      <a:pt x="619" y="1239"/>
                      <a:pt x="0" y="2549"/>
                      <a:pt x="167" y="3894"/>
                    </a:cubicBezTo>
                    <a:cubicBezTo>
                      <a:pt x="191" y="4168"/>
                      <a:pt x="345" y="4501"/>
                      <a:pt x="607" y="4501"/>
                    </a:cubicBezTo>
                    <a:cubicBezTo>
                      <a:pt x="869" y="4501"/>
                      <a:pt x="1012" y="4251"/>
                      <a:pt x="1107" y="4025"/>
                    </a:cubicBezTo>
                    <a:cubicBezTo>
                      <a:pt x="1607" y="2739"/>
                      <a:pt x="1643" y="1298"/>
                      <a:pt x="1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177083" y="4611030"/>
                <a:ext cx="140949" cy="46721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1366" extrusionOk="0">
                    <a:moveTo>
                      <a:pt x="3073" y="1"/>
                    </a:moveTo>
                    <a:cubicBezTo>
                      <a:pt x="1989" y="60"/>
                      <a:pt x="906" y="406"/>
                      <a:pt x="1" y="1013"/>
                    </a:cubicBezTo>
                    <a:cubicBezTo>
                      <a:pt x="778" y="1192"/>
                      <a:pt x="1580" y="1366"/>
                      <a:pt x="2372" y="1366"/>
                    </a:cubicBezTo>
                    <a:cubicBezTo>
                      <a:pt x="2683" y="1366"/>
                      <a:pt x="2993" y="1339"/>
                      <a:pt x="3299" y="1275"/>
                    </a:cubicBezTo>
                    <a:cubicBezTo>
                      <a:pt x="3489" y="1251"/>
                      <a:pt x="3692" y="1191"/>
                      <a:pt x="3847" y="1072"/>
                    </a:cubicBezTo>
                    <a:cubicBezTo>
                      <a:pt x="4001" y="953"/>
                      <a:pt x="4121" y="763"/>
                      <a:pt x="4109" y="560"/>
                    </a:cubicBezTo>
                    <a:cubicBezTo>
                      <a:pt x="4085" y="346"/>
                      <a:pt x="3906" y="179"/>
                      <a:pt x="3716" y="84"/>
                    </a:cubicBezTo>
                    <a:cubicBezTo>
                      <a:pt x="3525" y="13"/>
                      <a:pt x="3299" y="1"/>
                      <a:pt x="3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311501" y="4850896"/>
                <a:ext cx="45216" cy="150833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4410" extrusionOk="0">
                    <a:moveTo>
                      <a:pt x="357" y="1"/>
                    </a:moveTo>
                    <a:cubicBezTo>
                      <a:pt x="71" y="1215"/>
                      <a:pt x="0" y="2477"/>
                      <a:pt x="143" y="3727"/>
                    </a:cubicBezTo>
                    <a:cubicBezTo>
                      <a:pt x="179" y="4013"/>
                      <a:pt x="274" y="4358"/>
                      <a:pt x="560" y="4406"/>
                    </a:cubicBezTo>
                    <a:cubicBezTo>
                      <a:pt x="578" y="4409"/>
                      <a:pt x="595" y="4410"/>
                      <a:pt x="613" y="4410"/>
                    </a:cubicBezTo>
                    <a:cubicBezTo>
                      <a:pt x="747" y="4410"/>
                      <a:pt x="868" y="4334"/>
                      <a:pt x="953" y="4239"/>
                    </a:cubicBezTo>
                    <a:cubicBezTo>
                      <a:pt x="1036" y="4120"/>
                      <a:pt x="1083" y="3965"/>
                      <a:pt x="1131" y="3834"/>
                    </a:cubicBezTo>
                    <a:cubicBezTo>
                      <a:pt x="1322" y="3168"/>
                      <a:pt x="1262" y="2441"/>
                      <a:pt x="1083" y="1763"/>
                    </a:cubicBezTo>
                    <a:cubicBezTo>
                      <a:pt x="917" y="1191"/>
                      <a:pt x="679" y="632"/>
                      <a:pt x="393" y="96"/>
                    </a:cubicBezTo>
                    <a:cubicBezTo>
                      <a:pt x="381" y="72"/>
                      <a:pt x="369" y="36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248773" y="4697427"/>
                <a:ext cx="142966" cy="50278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1470" extrusionOk="0">
                    <a:moveTo>
                      <a:pt x="2411" y="1"/>
                    </a:moveTo>
                    <a:cubicBezTo>
                      <a:pt x="1606" y="1"/>
                      <a:pt x="785" y="199"/>
                      <a:pt x="0" y="404"/>
                    </a:cubicBezTo>
                    <a:cubicBezTo>
                      <a:pt x="953" y="951"/>
                      <a:pt x="1989" y="1392"/>
                      <a:pt x="3072" y="1463"/>
                    </a:cubicBezTo>
                    <a:cubicBezTo>
                      <a:pt x="3134" y="1467"/>
                      <a:pt x="3197" y="1469"/>
                      <a:pt x="3260" y="1469"/>
                    </a:cubicBezTo>
                    <a:cubicBezTo>
                      <a:pt x="3427" y="1469"/>
                      <a:pt x="3595" y="1452"/>
                      <a:pt x="3751" y="1392"/>
                    </a:cubicBezTo>
                    <a:cubicBezTo>
                      <a:pt x="3953" y="1297"/>
                      <a:pt x="4144" y="1106"/>
                      <a:pt x="4168" y="880"/>
                    </a:cubicBezTo>
                    <a:cubicBezTo>
                      <a:pt x="4180" y="678"/>
                      <a:pt x="4072" y="475"/>
                      <a:pt x="3918" y="344"/>
                    </a:cubicBezTo>
                    <a:cubicBezTo>
                      <a:pt x="3751" y="225"/>
                      <a:pt x="3560" y="154"/>
                      <a:pt x="3358" y="106"/>
                    </a:cubicBezTo>
                    <a:cubicBezTo>
                      <a:pt x="3047" y="32"/>
                      <a:pt x="2730" y="1"/>
                      <a:pt x="24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53253" y="4782900"/>
                <a:ext cx="51338" cy="1490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359" extrusionOk="0">
                    <a:moveTo>
                      <a:pt x="1286" y="0"/>
                    </a:moveTo>
                    <a:cubicBezTo>
                      <a:pt x="703" y="1155"/>
                      <a:pt x="286" y="2405"/>
                      <a:pt x="48" y="3667"/>
                    </a:cubicBezTo>
                    <a:cubicBezTo>
                      <a:pt x="0" y="3917"/>
                      <a:pt x="0" y="4251"/>
                      <a:pt x="239" y="4334"/>
                    </a:cubicBezTo>
                    <a:cubicBezTo>
                      <a:pt x="275" y="4351"/>
                      <a:pt x="314" y="4358"/>
                      <a:pt x="354" y="4358"/>
                    </a:cubicBezTo>
                    <a:cubicBezTo>
                      <a:pt x="454" y="4358"/>
                      <a:pt x="558" y="4311"/>
                      <a:pt x="643" y="4251"/>
                    </a:cubicBezTo>
                    <a:cubicBezTo>
                      <a:pt x="929" y="4036"/>
                      <a:pt x="1060" y="3679"/>
                      <a:pt x="1143" y="3334"/>
                    </a:cubicBezTo>
                    <a:cubicBezTo>
                      <a:pt x="1441" y="2286"/>
                      <a:pt x="1501" y="1155"/>
                      <a:pt x="1310" y="60"/>
                    </a:cubicBezTo>
                    <a:cubicBezTo>
                      <a:pt x="1298" y="48"/>
                      <a:pt x="1298" y="24"/>
                      <a:pt x="1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149823" y="4644036"/>
                <a:ext cx="38307" cy="15288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4470" extrusionOk="0">
                    <a:moveTo>
                      <a:pt x="643" y="0"/>
                    </a:moveTo>
                    <a:lnTo>
                      <a:pt x="631" y="12"/>
                    </a:lnTo>
                    <a:cubicBezTo>
                      <a:pt x="322" y="1238"/>
                      <a:pt x="0" y="2489"/>
                      <a:pt x="119" y="3739"/>
                    </a:cubicBezTo>
                    <a:cubicBezTo>
                      <a:pt x="143" y="3917"/>
                      <a:pt x="167" y="4108"/>
                      <a:pt x="274" y="4263"/>
                    </a:cubicBezTo>
                    <a:cubicBezTo>
                      <a:pt x="361" y="4378"/>
                      <a:pt x="501" y="4470"/>
                      <a:pt x="646" y="4470"/>
                    </a:cubicBezTo>
                    <a:cubicBezTo>
                      <a:pt x="681" y="4470"/>
                      <a:pt x="716" y="4465"/>
                      <a:pt x="750" y="4453"/>
                    </a:cubicBezTo>
                    <a:cubicBezTo>
                      <a:pt x="977" y="4382"/>
                      <a:pt x="1036" y="4084"/>
                      <a:pt x="1048" y="3846"/>
                    </a:cubicBezTo>
                    <a:cubicBezTo>
                      <a:pt x="1119" y="2596"/>
                      <a:pt x="953" y="1346"/>
                      <a:pt x="715" y="119"/>
                    </a:cubicBezTo>
                    <a:cubicBezTo>
                      <a:pt x="703" y="95"/>
                      <a:pt x="703" y="72"/>
                      <a:pt x="703" y="48"/>
                    </a:cubicBezTo>
                    <a:cubicBezTo>
                      <a:pt x="691" y="36"/>
                      <a:pt x="679" y="12"/>
                      <a:pt x="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10866" y="4609491"/>
                <a:ext cx="223684" cy="292466"/>
              </a:xfrm>
              <a:custGeom>
                <a:avLst/>
                <a:gdLst/>
                <a:ahLst/>
                <a:cxnLst/>
                <a:rect l="l" t="t" r="r" b="b"/>
                <a:pathLst>
                  <a:path w="6540" h="8551" extrusionOk="0">
                    <a:moveTo>
                      <a:pt x="172" y="0"/>
                    </a:moveTo>
                    <a:cubicBezTo>
                      <a:pt x="52" y="0"/>
                      <a:pt x="1" y="184"/>
                      <a:pt x="127" y="236"/>
                    </a:cubicBezTo>
                    <a:cubicBezTo>
                      <a:pt x="1377" y="724"/>
                      <a:pt x="2413" y="1629"/>
                      <a:pt x="3366" y="2558"/>
                    </a:cubicBezTo>
                    <a:cubicBezTo>
                      <a:pt x="4413" y="3570"/>
                      <a:pt x="5271" y="4737"/>
                      <a:pt x="5783" y="6094"/>
                    </a:cubicBezTo>
                    <a:cubicBezTo>
                      <a:pt x="6068" y="6856"/>
                      <a:pt x="6235" y="7642"/>
                      <a:pt x="6295" y="8452"/>
                    </a:cubicBezTo>
                    <a:cubicBezTo>
                      <a:pt x="6300" y="8518"/>
                      <a:pt x="6354" y="8551"/>
                      <a:pt x="6409" y="8551"/>
                    </a:cubicBezTo>
                    <a:cubicBezTo>
                      <a:pt x="6473" y="8551"/>
                      <a:pt x="6539" y="8506"/>
                      <a:pt x="6533" y="8416"/>
                    </a:cubicBezTo>
                    <a:cubicBezTo>
                      <a:pt x="6426" y="6951"/>
                      <a:pt x="5949" y="5535"/>
                      <a:pt x="5164" y="4296"/>
                    </a:cubicBezTo>
                    <a:cubicBezTo>
                      <a:pt x="4771" y="3689"/>
                      <a:pt x="4294" y="3141"/>
                      <a:pt x="3782" y="2629"/>
                    </a:cubicBezTo>
                    <a:cubicBezTo>
                      <a:pt x="3270" y="2129"/>
                      <a:pt x="2747" y="1629"/>
                      <a:pt x="2187" y="1189"/>
                    </a:cubicBezTo>
                    <a:cubicBezTo>
                      <a:pt x="1592" y="713"/>
                      <a:pt x="937" y="296"/>
                      <a:pt x="222" y="10"/>
                    </a:cubicBezTo>
                    <a:cubicBezTo>
                      <a:pt x="205" y="3"/>
                      <a:pt x="188" y="0"/>
                      <a:pt x="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-9484686">
              <a:off x="601150" y="145652"/>
              <a:ext cx="577648" cy="595849"/>
              <a:chOff x="848475" y="3756525"/>
              <a:chExt cx="189625" cy="195600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848475" y="3756525"/>
                <a:ext cx="93800" cy="109450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4378" extrusionOk="0">
                    <a:moveTo>
                      <a:pt x="2447" y="1"/>
                    </a:moveTo>
                    <a:cubicBezTo>
                      <a:pt x="2363" y="1"/>
                      <a:pt x="2304" y="90"/>
                      <a:pt x="2263" y="162"/>
                    </a:cubicBezTo>
                    <a:cubicBezTo>
                      <a:pt x="2060" y="567"/>
                      <a:pt x="1965" y="1043"/>
                      <a:pt x="2013" y="1496"/>
                    </a:cubicBezTo>
                    <a:cubicBezTo>
                      <a:pt x="1834" y="1163"/>
                      <a:pt x="1644" y="841"/>
                      <a:pt x="1417" y="543"/>
                    </a:cubicBezTo>
                    <a:cubicBezTo>
                      <a:pt x="1358" y="464"/>
                      <a:pt x="1266" y="377"/>
                      <a:pt x="1168" y="377"/>
                    </a:cubicBezTo>
                    <a:cubicBezTo>
                      <a:pt x="1148" y="377"/>
                      <a:pt x="1128" y="381"/>
                      <a:pt x="1108" y="389"/>
                    </a:cubicBezTo>
                    <a:cubicBezTo>
                      <a:pt x="1001" y="436"/>
                      <a:pt x="989" y="555"/>
                      <a:pt x="989" y="662"/>
                    </a:cubicBezTo>
                    <a:cubicBezTo>
                      <a:pt x="989" y="1163"/>
                      <a:pt x="1132" y="1686"/>
                      <a:pt x="1406" y="2115"/>
                    </a:cubicBezTo>
                    <a:cubicBezTo>
                      <a:pt x="1108" y="1865"/>
                      <a:pt x="786" y="1591"/>
                      <a:pt x="453" y="1401"/>
                    </a:cubicBezTo>
                    <a:cubicBezTo>
                      <a:pt x="382" y="1358"/>
                      <a:pt x="293" y="1323"/>
                      <a:pt x="213" y="1323"/>
                    </a:cubicBezTo>
                    <a:cubicBezTo>
                      <a:pt x="160" y="1323"/>
                      <a:pt x="110" y="1339"/>
                      <a:pt x="72" y="1377"/>
                    </a:cubicBezTo>
                    <a:cubicBezTo>
                      <a:pt x="1" y="1448"/>
                      <a:pt x="36" y="1579"/>
                      <a:pt x="60" y="1686"/>
                    </a:cubicBezTo>
                    <a:cubicBezTo>
                      <a:pt x="239" y="2210"/>
                      <a:pt x="584" y="2687"/>
                      <a:pt x="1048" y="2996"/>
                    </a:cubicBezTo>
                    <a:cubicBezTo>
                      <a:pt x="834" y="2948"/>
                      <a:pt x="608" y="2901"/>
                      <a:pt x="405" y="2865"/>
                    </a:cubicBezTo>
                    <a:cubicBezTo>
                      <a:pt x="361" y="2854"/>
                      <a:pt x="320" y="2846"/>
                      <a:pt x="282" y="2846"/>
                    </a:cubicBezTo>
                    <a:cubicBezTo>
                      <a:pt x="238" y="2846"/>
                      <a:pt x="199" y="2857"/>
                      <a:pt x="167" y="2889"/>
                    </a:cubicBezTo>
                    <a:cubicBezTo>
                      <a:pt x="120" y="2937"/>
                      <a:pt x="120" y="3020"/>
                      <a:pt x="155" y="3079"/>
                    </a:cubicBezTo>
                    <a:cubicBezTo>
                      <a:pt x="179" y="3139"/>
                      <a:pt x="239" y="3187"/>
                      <a:pt x="298" y="3234"/>
                    </a:cubicBezTo>
                    <a:cubicBezTo>
                      <a:pt x="1096" y="3794"/>
                      <a:pt x="2025" y="4091"/>
                      <a:pt x="2965" y="4377"/>
                    </a:cubicBezTo>
                    <a:cubicBezTo>
                      <a:pt x="2906" y="3139"/>
                      <a:pt x="3680" y="2008"/>
                      <a:pt x="3751" y="793"/>
                    </a:cubicBezTo>
                    <a:cubicBezTo>
                      <a:pt x="3751" y="722"/>
                      <a:pt x="3751" y="627"/>
                      <a:pt x="3727" y="555"/>
                    </a:cubicBezTo>
                    <a:cubicBezTo>
                      <a:pt x="3692" y="484"/>
                      <a:pt x="3632" y="401"/>
                      <a:pt x="3561" y="389"/>
                    </a:cubicBezTo>
                    <a:cubicBezTo>
                      <a:pt x="3553" y="388"/>
                      <a:pt x="3545" y="387"/>
                      <a:pt x="3537" y="387"/>
                    </a:cubicBezTo>
                    <a:cubicBezTo>
                      <a:pt x="3438" y="387"/>
                      <a:pt x="3341" y="455"/>
                      <a:pt x="3275" y="543"/>
                    </a:cubicBezTo>
                    <a:cubicBezTo>
                      <a:pt x="3037" y="805"/>
                      <a:pt x="2906" y="1151"/>
                      <a:pt x="2894" y="1508"/>
                    </a:cubicBezTo>
                    <a:cubicBezTo>
                      <a:pt x="2846" y="1055"/>
                      <a:pt x="2751" y="615"/>
                      <a:pt x="2620" y="186"/>
                    </a:cubicBezTo>
                    <a:cubicBezTo>
                      <a:pt x="2608" y="103"/>
                      <a:pt x="2560" y="20"/>
                      <a:pt x="2489" y="8"/>
                    </a:cubicBezTo>
                    <a:cubicBezTo>
                      <a:pt x="2474" y="3"/>
                      <a:pt x="2461" y="1"/>
                      <a:pt x="24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930925" y="3913875"/>
                <a:ext cx="6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530" extrusionOk="0">
                    <a:moveTo>
                      <a:pt x="2465" y="0"/>
                    </a:moveTo>
                    <a:cubicBezTo>
                      <a:pt x="1644" y="107"/>
                      <a:pt x="810" y="369"/>
                      <a:pt x="203" y="929"/>
                    </a:cubicBezTo>
                    <a:cubicBezTo>
                      <a:pt x="144" y="988"/>
                      <a:pt x="72" y="1060"/>
                      <a:pt x="24" y="1155"/>
                    </a:cubicBezTo>
                    <a:cubicBezTo>
                      <a:pt x="1" y="1238"/>
                      <a:pt x="1" y="1357"/>
                      <a:pt x="60" y="1429"/>
                    </a:cubicBezTo>
                    <a:cubicBezTo>
                      <a:pt x="123" y="1509"/>
                      <a:pt x="225" y="1529"/>
                      <a:pt x="323" y="1529"/>
                    </a:cubicBezTo>
                    <a:cubicBezTo>
                      <a:pt x="356" y="1529"/>
                      <a:pt x="388" y="1527"/>
                      <a:pt x="417" y="1524"/>
                    </a:cubicBezTo>
                    <a:cubicBezTo>
                      <a:pt x="1096" y="1429"/>
                      <a:pt x="1668" y="1000"/>
                      <a:pt x="2203" y="572"/>
                    </a:cubicBezTo>
                    <a:cubicBezTo>
                      <a:pt x="2382" y="417"/>
                      <a:pt x="2561" y="274"/>
                      <a:pt x="2656" y="60"/>
                    </a:cubicBezTo>
                    <a:cubicBezTo>
                      <a:pt x="2584" y="48"/>
                      <a:pt x="2525" y="24"/>
                      <a:pt x="2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961600" y="3834025"/>
                <a:ext cx="35425" cy="780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123" extrusionOk="0">
                    <a:moveTo>
                      <a:pt x="364" y="1"/>
                    </a:moveTo>
                    <a:cubicBezTo>
                      <a:pt x="338" y="1"/>
                      <a:pt x="312" y="5"/>
                      <a:pt x="286" y="15"/>
                    </a:cubicBezTo>
                    <a:cubicBezTo>
                      <a:pt x="143" y="75"/>
                      <a:pt x="83" y="253"/>
                      <a:pt x="60" y="420"/>
                    </a:cubicBezTo>
                    <a:cubicBezTo>
                      <a:pt x="0" y="932"/>
                      <a:pt x="119" y="1468"/>
                      <a:pt x="345" y="1944"/>
                    </a:cubicBezTo>
                    <a:cubicBezTo>
                      <a:pt x="572" y="2396"/>
                      <a:pt x="881" y="2801"/>
                      <a:pt x="1250" y="3123"/>
                    </a:cubicBezTo>
                    <a:cubicBezTo>
                      <a:pt x="1417" y="2170"/>
                      <a:pt x="1226" y="1146"/>
                      <a:pt x="738" y="313"/>
                    </a:cubicBezTo>
                    <a:cubicBezTo>
                      <a:pt x="691" y="218"/>
                      <a:pt x="655" y="134"/>
                      <a:pt x="572" y="75"/>
                    </a:cubicBezTo>
                    <a:cubicBezTo>
                      <a:pt x="502" y="32"/>
                      <a:pt x="433" y="1"/>
                      <a:pt x="3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75875" y="3884525"/>
                <a:ext cx="73225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104" extrusionOk="0">
                    <a:moveTo>
                      <a:pt x="1687" y="1"/>
                    </a:moveTo>
                    <a:cubicBezTo>
                      <a:pt x="1255" y="1"/>
                      <a:pt x="824" y="84"/>
                      <a:pt x="429" y="257"/>
                    </a:cubicBezTo>
                    <a:cubicBezTo>
                      <a:pt x="321" y="305"/>
                      <a:pt x="214" y="341"/>
                      <a:pt x="143" y="424"/>
                    </a:cubicBezTo>
                    <a:cubicBezTo>
                      <a:pt x="60" y="495"/>
                      <a:pt x="0" y="615"/>
                      <a:pt x="12" y="722"/>
                    </a:cubicBezTo>
                    <a:cubicBezTo>
                      <a:pt x="12" y="817"/>
                      <a:pt x="83" y="924"/>
                      <a:pt x="179" y="984"/>
                    </a:cubicBezTo>
                    <a:cubicBezTo>
                      <a:pt x="262" y="1043"/>
                      <a:pt x="369" y="1079"/>
                      <a:pt x="476" y="1091"/>
                    </a:cubicBezTo>
                    <a:cubicBezTo>
                      <a:pt x="540" y="1100"/>
                      <a:pt x="604" y="1104"/>
                      <a:pt x="667" y="1104"/>
                    </a:cubicBezTo>
                    <a:cubicBezTo>
                      <a:pt x="1032" y="1104"/>
                      <a:pt x="1394" y="969"/>
                      <a:pt x="1738" y="817"/>
                    </a:cubicBezTo>
                    <a:cubicBezTo>
                      <a:pt x="2143" y="638"/>
                      <a:pt x="2512" y="400"/>
                      <a:pt x="2929" y="269"/>
                    </a:cubicBezTo>
                    <a:cubicBezTo>
                      <a:pt x="2893" y="257"/>
                      <a:pt x="2881" y="222"/>
                      <a:pt x="2858" y="210"/>
                    </a:cubicBezTo>
                    <a:cubicBezTo>
                      <a:pt x="2485" y="72"/>
                      <a:pt x="2086" y="1"/>
                      <a:pt x="1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95500" y="3835675"/>
                <a:ext cx="14260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3426" extrusionOk="0">
                    <a:moveTo>
                      <a:pt x="1354" y="1"/>
                    </a:moveTo>
                    <a:cubicBezTo>
                      <a:pt x="1336" y="1"/>
                      <a:pt x="1320" y="4"/>
                      <a:pt x="1311" y="9"/>
                    </a:cubicBezTo>
                    <a:cubicBezTo>
                      <a:pt x="1144" y="92"/>
                      <a:pt x="1084" y="259"/>
                      <a:pt x="1037" y="437"/>
                    </a:cubicBezTo>
                    <a:cubicBezTo>
                      <a:pt x="1037" y="473"/>
                      <a:pt x="1025" y="485"/>
                      <a:pt x="1025" y="509"/>
                    </a:cubicBezTo>
                    <a:cubicBezTo>
                      <a:pt x="965" y="390"/>
                      <a:pt x="906" y="259"/>
                      <a:pt x="846" y="140"/>
                    </a:cubicBezTo>
                    <a:cubicBezTo>
                      <a:pt x="827" y="96"/>
                      <a:pt x="789" y="76"/>
                      <a:pt x="750" y="76"/>
                    </a:cubicBezTo>
                    <a:cubicBezTo>
                      <a:pt x="694" y="76"/>
                      <a:pt x="634" y="117"/>
                      <a:pt x="620" y="187"/>
                    </a:cubicBezTo>
                    <a:cubicBezTo>
                      <a:pt x="596" y="413"/>
                      <a:pt x="644" y="628"/>
                      <a:pt x="715" y="842"/>
                    </a:cubicBezTo>
                    <a:cubicBezTo>
                      <a:pt x="644" y="794"/>
                      <a:pt x="560" y="747"/>
                      <a:pt x="477" y="723"/>
                    </a:cubicBezTo>
                    <a:cubicBezTo>
                      <a:pt x="410" y="697"/>
                      <a:pt x="342" y="680"/>
                      <a:pt x="278" y="680"/>
                    </a:cubicBezTo>
                    <a:cubicBezTo>
                      <a:pt x="194" y="680"/>
                      <a:pt x="116" y="709"/>
                      <a:pt x="48" y="783"/>
                    </a:cubicBezTo>
                    <a:cubicBezTo>
                      <a:pt x="1" y="818"/>
                      <a:pt x="13" y="890"/>
                      <a:pt x="48" y="925"/>
                    </a:cubicBezTo>
                    <a:cubicBezTo>
                      <a:pt x="287" y="1211"/>
                      <a:pt x="596" y="1378"/>
                      <a:pt x="953" y="1437"/>
                    </a:cubicBezTo>
                    <a:lnTo>
                      <a:pt x="1001" y="1437"/>
                    </a:lnTo>
                    <a:cubicBezTo>
                      <a:pt x="1025" y="1461"/>
                      <a:pt x="1037" y="1497"/>
                      <a:pt x="1072" y="1509"/>
                    </a:cubicBezTo>
                    <a:cubicBezTo>
                      <a:pt x="1477" y="1878"/>
                      <a:pt x="1894" y="2223"/>
                      <a:pt x="2346" y="2509"/>
                    </a:cubicBezTo>
                    <a:cubicBezTo>
                      <a:pt x="3299" y="3092"/>
                      <a:pt x="4406" y="3426"/>
                      <a:pt x="5525" y="3426"/>
                    </a:cubicBezTo>
                    <a:cubicBezTo>
                      <a:pt x="5680" y="3414"/>
                      <a:pt x="5704" y="3176"/>
                      <a:pt x="5525" y="3164"/>
                    </a:cubicBezTo>
                    <a:cubicBezTo>
                      <a:pt x="5507" y="3164"/>
                      <a:pt x="5489" y="3164"/>
                      <a:pt x="5471" y="3164"/>
                    </a:cubicBezTo>
                    <a:cubicBezTo>
                      <a:pt x="4370" y="3164"/>
                      <a:pt x="3284" y="2809"/>
                      <a:pt x="2370" y="2211"/>
                    </a:cubicBezTo>
                    <a:cubicBezTo>
                      <a:pt x="2144" y="2080"/>
                      <a:pt x="1930" y="1914"/>
                      <a:pt x="1727" y="1747"/>
                    </a:cubicBezTo>
                    <a:cubicBezTo>
                      <a:pt x="1620" y="1676"/>
                      <a:pt x="1537" y="1580"/>
                      <a:pt x="1430" y="1497"/>
                    </a:cubicBezTo>
                    <a:cubicBezTo>
                      <a:pt x="1382" y="1449"/>
                      <a:pt x="1180" y="1306"/>
                      <a:pt x="1156" y="1223"/>
                    </a:cubicBezTo>
                    <a:cubicBezTo>
                      <a:pt x="1180" y="1211"/>
                      <a:pt x="1191" y="1187"/>
                      <a:pt x="1191" y="1152"/>
                    </a:cubicBezTo>
                    <a:lnTo>
                      <a:pt x="1191" y="1140"/>
                    </a:lnTo>
                    <a:cubicBezTo>
                      <a:pt x="1215" y="1128"/>
                      <a:pt x="1239" y="1092"/>
                      <a:pt x="1251" y="1080"/>
                    </a:cubicBezTo>
                    <a:cubicBezTo>
                      <a:pt x="1275" y="1021"/>
                      <a:pt x="1322" y="961"/>
                      <a:pt x="1358" y="902"/>
                    </a:cubicBezTo>
                    <a:cubicBezTo>
                      <a:pt x="1418" y="794"/>
                      <a:pt x="1477" y="687"/>
                      <a:pt x="1501" y="568"/>
                    </a:cubicBezTo>
                    <a:cubicBezTo>
                      <a:pt x="1561" y="390"/>
                      <a:pt x="1608" y="152"/>
                      <a:pt x="1430" y="21"/>
                    </a:cubicBezTo>
                    <a:cubicBezTo>
                      <a:pt x="1409" y="7"/>
                      <a:pt x="1380" y="1"/>
                      <a:pt x="1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791300" y="1143531"/>
            <a:ext cx="4601400" cy="23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791300" y="3590469"/>
            <a:ext cx="3696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225" y="-10925"/>
            <a:ext cx="9144000" cy="5154300"/>
          </a:xfrm>
          <a:prstGeom prst="frame">
            <a:avLst>
              <a:gd name="adj1" fmla="val 338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3"/>
          <p:cNvGrpSpPr/>
          <p:nvPr/>
        </p:nvGrpSpPr>
        <p:grpSpPr>
          <a:xfrm rot="325028" flipH="1">
            <a:off x="8111326" y="191718"/>
            <a:ext cx="885701" cy="1115564"/>
            <a:chOff x="2110866" y="4609491"/>
            <a:chExt cx="311417" cy="392238"/>
          </a:xfrm>
        </p:grpSpPr>
        <p:sp>
          <p:nvSpPr>
            <p:cNvPr id="367" name="Google Shape;367;p23"/>
            <p:cNvSpPr/>
            <p:nvPr/>
          </p:nvSpPr>
          <p:spPr>
            <a:xfrm>
              <a:off x="2296417" y="4782079"/>
              <a:ext cx="125865" cy="94536"/>
            </a:xfrm>
            <a:custGeom>
              <a:avLst/>
              <a:gdLst/>
              <a:ahLst/>
              <a:cxnLst/>
              <a:rect l="l" t="t" r="r" b="b"/>
              <a:pathLst>
                <a:path w="3680" h="2764" extrusionOk="0">
                  <a:moveTo>
                    <a:pt x="24" y="0"/>
                  </a:moveTo>
                  <a:cubicBezTo>
                    <a:pt x="24" y="12"/>
                    <a:pt x="0" y="12"/>
                    <a:pt x="0" y="24"/>
                  </a:cubicBezTo>
                  <a:cubicBezTo>
                    <a:pt x="24" y="48"/>
                    <a:pt x="24" y="72"/>
                    <a:pt x="36" y="84"/>
                  </a:cubicBezTo>
                  <a:lnTo>
                    <a:pt x="36" y="60"/>
                  </a:lnTo>
                  <a:cubicBezTo>
                    <a:pt x="774" y="1024"/>
                    <a:pt x="1632" y="1941"/>
                    <a:pt x="2679" y="2572"/>
                  </a:cubicBezTo>
                  <a:cubicBezTo>
                    <a:pt x="2822" y="2644"/>
                    <a:pt x="2965" y="2727"/>
                    <a:pt x="3120" y="2751"/>
                  </a:cubicBezTo>
                  <a:cubicBezTo>
                    <a:pt x="3155" y="2760"/>
                    <a:pt x="3192" y="2764"/>
                    <a:pt x="3230" y="2764"/>
                  </a:cubicBezTo>
                  <a:cubicBezTo>
                    <a:pt x="3346" y="2764"/>
                    <a:pt x="3468" y="2722"/>
                    <a:pt x="3549" y="2632"/>
                  </a:cubicBezTo>
                  <a:cubicBezTo>
                    <a:pt x="3668" y="2501"/>
                    <a:pt x="3680" y="2322"/>
                    <a:pt x="3620" y="2155"/>
                  </a:cubicBezTo>
                  <a:cubicBezTo>
                    <a:pt x="3560" y="1989"/>
                    <a:pt x="3453" y="1858"/>
                    <a:pt x="3334" y="1739"/>
                  </a:cubicBezTo>
                  <a:cubicBezTo>
                    <a:pt x="2465" y="834"/>
                    <a:pt x="1227" y="405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2206840" y="4711621"/>
              <a:ext cx="56229" cy="153980"/>
            </a:xfrm>
            <a:custGeom>
              <a:avLst/>
              <a:gdLst/>
              <a:ahLst/>
              <a:cxnLst/>
              <a:rect l="l" t="t" r="r" b="b"/>
              <a:pathLst>
                <a:path w="1644" h="4502" extrusionOk="0">
                  <a:moveTo>
                    <a:pt x="1191" y="1"/>
                  </a:moveTo>
                  <a:lnTo>
                    <a:pt x="1191" y="1"/>
                  </a:lnTo>
                  <a:cubicBezTo>
                    <a:pt x="619" y="1239"/>
                    <a:pt x="0" y="2549"/>
                    <a:pt x="167" y="3894"/>
                  </a:cubicBezTo>
                  <a:cubicBezTo>
                    <a:pt x="191" y="4168"/>
                    <a:pt x="345" y="4501"/>
                    <a:pt x="607" y="4501"/>
                  </a:cubicBezTo>
                  <a:cubicBezTo>
                    <a:pt x="869" y="4501"/>
                    <a:pt x="1012" y="4251"/>
                    <a:pt x="1107" y="4025"/>
                  </a:cubicBezTo>
                  <a:cubicBezTo>
                    <a:pt x="1607" y="2739"/>
                    <a:pt x="1643" y="1298"/>
                    <a:pt x="1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2177083" y="4611030"/>
              <a:ext cx="140949" cy="46721"/>
            </a:xfrm>
            <a:custGeom>
              <a:avLst/>
              <a:gdLst/>
              <a:ahLst/>
              <a:cxnLst/>
              <a:rect l="l" t="t" r="r" b="b"/>
              <a:pathLst>
                <a:path w="4121" h="1366" extrusionOk="0">
                  <a:moveTo>
                    <a:pt x="3073" y="1"/>
                  </a:moveTo>
                  <a:cubicBezTo>
                    <a:pt x="1989" y="60"/>
                    <a:pt x="906" y="406"/>
                    <a:pt x="1" y="1013"/>
                  </a:cubicBezTo>
                  <a:cubicBezTo>
                    <a:pt x="778" y="1192"/>
                    <a:pt x="1580" y="1366"/>
                    <a:pt x="2372" y="1366"/>
                  </a:cubicBezTo>
                  <a:cubicBezTo>
                    <a:pt x="2683" y="1366"/>
                    <a:pt x="2993" y="1339"/>
                    <a:pt x="3299" y="1275"/>
                  </a:cubicBezTo>
                  <a:cubicBezTo>
                    <a:pt x="3489" y="1251"/>
                    <a:pt x="3692" y="1191"/>
                    <a:pt x="3847" y="1072"/>
                  </a:cubicBezTo>
                  <a:cubicBezTo>
                    <a:pt x="4001" y="953"/>
                    <a:pt x="4121" y="763"/>
                    <a:pt x="4109" y="560"/>
                  </a:cubicBezTo>
                  <a:cubicBezTo>
                    <a:pt x="4085" y="346"/>
                    <a:pt x="3906" y="179"/>
                    <a:pt x="3716" y="84"/>
                  </a:cubicBezTo>
                  <a:cubicBezTo>
                    <a:pt x="3525" y="13"/>
                    <a:pt x="3299" y="1"/>
                    <a:pt x="3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2311501" y="4850896"/>
              <a:ext cx="45216" cy="150833"/>
            </a:xfrm>
            <a:custGeom>
              <a:avLst/>
              <a:gdLst/>
              <a:ahLst/>
              <a:cxnLst/>
              <a:rect l="l" t="t" r="r" b="b"/>
              <a:pathLst>
                <a:path w="1322" h="4410" extrusionOk="0">
                  <a:moveTo>
                    <a:pt x="357" y="1"/>
                  </a:moveTo>
                  <a:cubicBezTo>
                    <a:pt x="71" y="1215"/>
                    <a:pt x="0" y="2477"/>
                    <a:pt x="143" y="3727"/>
                  </a:cubicBezTo>
                  <a:cubicBezTo>
                    <a:pt x="179" y="4013"/>
                    <a:pt x="274" y="4358"/>
                    <a:pt x="560" y="4406"/>
                  </a:cubicBezTo>
                  <a:cubicBezTo>
                    <a:pt x="578" y="4409"/>
                    <a:pt x="595" y="4410"/>
                    <a:pt x="613" y="4410"/>
                  </a:cubicBezTo>
                  <a:cubicBezTo>
                    <a:pt x="747" y="4410"/>
                    <a:pt x="868" y="4334"/>
                    <a:pt x="953" y="4239"/>
                  </a:cubicBezTo>
                  <a:cubicBezTo>
                    <a:pt x="1036" y="4120"/>
                    <a:pt x="1083" y="3965"/>
                    <a:pt x="1131" y="3834"/>
                  </a:cubicBezTo>
                  <a:cubicBezTo>
                    <a:pt x="1322" y="3168"/>
                    <a:pt x="1262" y="2441"/>
                    <a:pt x="1083" y="1763"/>
                  </a:cubicBezTo>
                  <a:cubicBezTo>
                    <a:pt x="917" y="1191"/>
                    <a:pt x="679" y="632"/>
                    <a:pt x="393" y="96"/>
                  </a:cubicBezTo>
                  <a:cubicBezTo>
                    <a:pt x="381" y="72"/>
                    <a:pt x="369" y="36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248773" y="4697427"/>
              <a:ext cx="142966" cy="50278"/>
            </a:xfrm>
            <a:custGeom>
              <a:avLst/>
              <a:gdLst/>
              <a:ahLst/>
              <a:cxnLst/>
              <a:rect l="l" t="t" r="r" b="b"/>
              <a:pathLst>
                <a:path w="4180" h="1470" extrusionOk="0">
                  <a:moveTo>
                    <a:pt x="2411" y="1"/>
                  </a:moveTo>
                  <a:cubicBezTo>
                    <a:pt x="1606" y="1"/>
                    <a:pt x="785" y="199"/>
                    <a:pt x="0" y="404"/>
                  </a:cubicBezTo>
                  <a:cubicBezTo>
                    <a:pt x="953" y="951"/>
                    <a:pt x="1989" y="1392"/>
                    <a:pt x="3072" y="1463"/>
                  </a:cubicBezTo>
                  <a:cubicBezTo>
                    <a:pt x="3134" y="1467"/>
                    <a:pt x="3197" y="1469"/>
                    <a:pt x="3260" y="1469"/>
                  </a:cubicBezTo>
                  <a:cubicBezTo>
                    <a:pt x="3427" y="1469"/>
                    <a:pt x="3595" y="1452"/>
                    <a:pt x="3751" y="1392"/>
                  </a:cubicBezTo>
                  <a:cubicBezTo>
                    <a:pt x="3953" y="1297"/>
                    <a:pt x="4144" y="1106"/>
                    <a:pt x="4168" y="880"/>
                  </a:cubicBezTo>
                  <a:cubicBezTo>
                    <a:pt x="4180" y="678"/>
                    <a:pt x="4072" y="475"/>
                    <a:pt x="3918" y="344"/>
                  </a:cubicBezTo>
                  <a:cubicBezTo>
                    <a:pt x="3751" y="225"/>
                    <a:pt x="3560" y="154"/>
                    <a:pt x="3358" y="106"/>
                  </a:cubicBezTo>
                  <a:cubicBezTo>
                    <a:pt x="3047" y="32"/>
                    <a:pt x="2730" y="1"/>
                    <a:pt x="2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253253" y="4782900"/>
              <a:ext cx="51338" cy="149089"/>
            </a:xfrm>
            <a:custGeom>
              <a:avLst/>
              <a:gdLst/>
              <a:ahLst/>
              <a:cxnLst/>
              <a:rect l="l" t="t" r="r" b="b"/>
              <a:pathLst>
                <a:path w="1501" h="4359" extrusionOk="0">
                  <a:moveTo>
                    <a:pt x="1286" y="0"/>
                  </a:moveTo>
                  <a:cubicBezTo>
                    <a:pt x="703" y="1155"/>
                    <a:pt x="286" y="2405"/>
                    <a:pt x="48" y="3667"/>
                  </a:cubicBezTo>
                  <a:cubicBezTo>
                    <a:pt x="0" y="3917"/>
                    <a:pt x="0" y="4251"/>
                    <a:pt x="239" y="4334"/>
                  </a:cubicBezTo>
                  <a:cubicBezTo>
                    <a:pt x="275" y="4351"/>
                    <a:pt x="314" y="4358"/>
                    <a:pt x="354" y="4358"/>
                  </a:cubicBezTo>
                  <a:cubicBezTo>
                    <a:pt x="454" y="4358"/>
                    <a:pt x="558" y="4311"/>
                    <a:pt x="643" y="4251"/>
                  </a:cubicBezTo>
                  <a:cubicBezTo>
                    <a:pt x="929" y="4036"/>
                    <a:pt x="1060" y="3679"/>
                    <a:pt x="1143" y="3334"/>
                  </a:cubicBezTo>
                  <a:cubicBezTo>
                    <a:pt x="1441" y="2286"/>
                    <a:pt x="1501" y="1155"/>
                    <a:pt x="1310" y="60"/>
                  </a:cubicBezTo>
                  <a:cubicBezTo>
                    <a:pt x="1298" y="48"/>
                    <a:pt x="1298" y="24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2149823" y="4644036"/>
              <a:ext cx="38307" cy="152885"/>
            </a:xfrm>
            <a:custGeom>
              <a:avLst/>
              <a:gdLst/>
              <a:ahLst/>
              <a:cxnLst/>
              <a:rect l="l" t="t" r="r" b="b"/>
              <a:pathLst>
                <a:path w="1120" h="4470" extrusionOk="0">
                  <a:moveTo>
                    <a:pt x="643" y="0"/>
                  </a:moveTo>
                  <a:lnTo>
                    <a:pt x="631" y="12"/>
                  </a:lnTo>
                  <a:cubicBezTo>
                    <a:pt x="322" y="1238"/>
                    <a:pt x="0" y="2489"/>
                    <a:pt x="119" y="3739"/>
                  </a:cubicBezTo>
                  <a:cubicBezTo>
                    <a:pt x="143" y="3917"/>
                    <a:pt x="167" y="4108"/>
                    <a:pt x="274" y="4263"/>
                  </a:cubicBezTo>
                  <a:cubicBezTo>
                    <a:pt x="361" y="4378"/>
                    <a:pt x="501" y="4470"/>
                    <a:pt x="646" y="4470"/>
                  </a:cubicBezTo>
                  <a:cubicBezTo>
                    <a:pt x="681" y="4470"/>
                    <a:pt x="716" y="4465"/>
                    <a:pt x="750" y="4453"/>
                  </a:cubicBezTo>
                  <a:cubicBezTo>
                    <a:pt x="977" y="4382"/>
                    <a:pt x="1036" y="4084"/>
                    <a:pt x="1048" y="3846"/>
                  </a:cubicBezTo>
                  <a:cubicBezTo>
                    <a:pt x="1119" y="2596"/>
                    <a:pt x="953" y="1346"/>
                    <a:pt x="715" y="119"/>
                  </a:cubicBezTo>
                  <a:cubicBezTo>
                    <a:pt x="703" y="95"/>
                    <a:pt x="703" y="72"/>
                    <a:pt x="703" y="48"/>
                  </a:cubicBezTo>
                  <a:cubicBezTo>
                    <a:pt x="691" y="36"/>
                    <a:pt x="679" y="12"/>
                    <a:pt x="6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110866" y="4609491"/>
              <a:ext cx="223684" cy="292466"/>
            </a:xfrm>
            <a:custGeom>
              <a:avLst/>
              <a:gdLst/>
              <a:ahLst/>
              <a:cxnLst/>
              <a:rect l="l" t="t" r="r" b="b"/>
              <a:pathLst>
                <a:path w="6540" h="8551" extrusionOk="0">
                  <a:moveTo>
                    <a:pt x="172" y="0"/>
                  </a:moveTo>
                  <a:cubicBezTo>
                    <a:pt x="52" y="0"/>
                    <a:pt x="1" y="184"/>
                    <a:pt x="127" y="236"/>
                  </a:cubicBezTo>
                  <a:cubicBezTo>
                    <a:pt x="1377" y="724"/>
                    <a:pt x="2413" y="1629"/>
                    <a:pt x="3366" y="2558"/>
                  </a:cubicBezTo>
                  <a:cubicBezTo>
                    <a:pt x="4413" y="3570"/>
                    <a:pt x="5271" y="4737"/>
                    <a:pt x="5783" y="6094"/>
                  </a:cubicBezTo>
                  <a:cubicBezTo>
                    <a:pt x="6068" y="6856"/>
                    <a:pt x="6235" y="7642"/>
                    <a:pt x="6295" y="8452"/>
                  </a:cubicBezTo>
                  <a:cubicBezTo>
                    <a:pt x="6300" y="8518"/>
                    <a:pt x="6354" y="8551"/>
                    <a:pt x="6409" y="8551"/>
                  </a:cubicBezTo>
                  <a:cubicBezTo>
                    <a:pt x="6473" y="8551"/>
                    <a:pt x="6539" y="8506"/>
                    <a:pt x="6533" y="8416"/>
                  </a:cubicBezTo>
                  <a:cubicBezTo>
                    <a:pt x="6426" y="6951"/>
                    <a:pt x="5949" y="5535"/>
                    <a:pt x="5164" y="4296"/>
                  </a:cubicBezTo>
                  <a:cubicBezTo>
                    <a:pt x="4771" y="3689"/>
                    <a:pt x="4294" y="3141"/>
                    <a:pt x="3782" y="2629"/>
                  </a:cubicBezTo>
                  <a:cubicBezTo>
                    <a:pt x="3270" y="2129"/>
                    <a:pt x="2747" y="1629"/>
                    <a:pt x="2187" y="1189"/>
                  </a:cubicBezTo>
                  <a:cubicBezTo>
                    <a:pt x="1592" y="713"/>
                    <a:pt x="937" y="296"/>
                    <a:pt x="222" y="10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3"/>
          <p:cNvSpPr/>
          <p:nvPr/>
        </p:nvSpPr>
        <p:spPr>
          <a:xfrm>
            <a:off x="4225" y="-10925"/>
            <a:ext cx="9144000" cy="5154300"/>
          </a:xfrm>
          <a:prstGeom prst="frame">
            <a:avLst>
              <a:gd name="adj1" fmla="val 338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3"/>
          <p:cNvGrpSpPr/>
          <p:nvPr/>
        </p:nvGrpSpPr>
        <p:grpSpPr>
          <a:xfrm>
            <a:off x="313841" y="4484488"/>
            <a:ext cx="401250" cy="429614"/>
            <a:chOff x="313841" y="4484488"/>
            <a:chExt cx="401250" cy="429614"/>
          </a:xfrm>
        </p:grpSpPr>
        <p:sp>
          <p:nvSpPr>
            <p:cNvPr id="377" name="Google Shape;377;p23"/>
            <p:cNvSpPr/>
            <p:nvPr/>
          </p:nvSpPr>
          <p:spPr>
            <a:xfrm rot="-2505704">
              <a:off x="324232" y="4544301"/>
              <a:ext cx="224128" cy="116702"/>
            </a:xfrm>
            <a:custGeom>
              <a:avLst/>
              <a:gdLst/>
              <a:ahLst/>
              <a:cxnLst/>
              <a:rect l="l" t="t" r="r" b="b"/>
              <a:pathLst>
                <a:path w="2537" h="1321" extrusionOk="0">
                  <a:moveTo>
                    <a:pt x="758" y="0"/>
                  </a:moveTo>
                  <a:cubicBezTo>
                    <a:pt x="641" y="0"/>
                    <a:pt x="522" y="19"/>
                    <a:pt x="406" y="58"/>
                  </a:cubicBezTo>
                  <a:cubicBezTo>
                    <a:pt x="298" y="82"/>
                    <a:pt x="156" y="130"/>
                    <a:pt x="72" y="225"/>
                  </a:cubicBezTo>
                  <a:cubicBezTo>
                    <a:pt x="1" y="308"/>
                    <a:pt x="72" y="415"/>
                    <a:pt x="132" y="475"/>
                  </a:cubicBezTo>
                  <a:cubicBezTo>
                    <a:pt x="334" y="665"/>
                    <a:pt x="608" y="820"/>
                    <a:pt x="846" y="939"/>
                  </a:cubicBezTo>
                  <a:cubicBezTo>
                    <a:pt x="1120" y="1070"/>
                    <a:pt x="1382" y="1154"/>
                    <a:pt x="1668" y="1237"/>
                  </a:cubicBezTo>
                  <a:cubicBezTo>
                    <a:pt x="1822" y="1261"/>
                    <a:pt x="1953" y="1296"/>
                    <a:pt x="2096" y="1308"/>
                  </a:cubicBezTo>
                  <a:cubicBezTo>
                    <a:pt x="2180" y="1308"/>
                    <a:pt x="2251" y="1320"/>
                    <a:pt x="2323" y="1320"/>
                  </a:cubicBezTo>
                  <a:cubicBezTo>
                    <a:pt x="2354" y="1320"/>
                    <a:pt x="2418" y="1310"/>
                    <a:pt x="2471" y="1310"/>
                  </a:cubicBezTo>
                  <a:cubicBezTo>
                    <a:pt x="2497" y="1310"/>
                    <a:pt x="2521" y="1312"/>
                    <a:pt x="2537" y="1320"/>
                  </a:cubicBezTo>
                  <a:cubicBezTo>
                    <a:pt x="2025" y="1023"/>
                    <a:pt x="1775" y="380"/>
                    <a:pt x="1239" y="118"/>
                  </a:cubicBezTo>
                  <a:cubicBezTo>
                    <a:pt x="1091" y="40"/>
                    <a:pt x="927" y="0"/>
                    <a:pt x="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 rot="-720399">
              <a:off x="541720" y="4705076"/>
              <a:ext cx="154776" cy="195061"/>
            </a:xfrm>
            <a:custGeom>
              <a:avLst/>
              <a:gdLst/>
              <a:ahLst/>
              <a:cxnLst/>
              <a:rect l="l" t="t" r="r" b="b"/>
              <a:pathLst>
                <a:path w="1752" h="2208" extrusionOk="0">
                  <a:moveTo>
                    <a:pt x="1751" y="0"/>
                  </a:moveTo>
                  <a:cubicBezTo>
                    <a:pt x="1537" y="286"/>
                    <a:pt x="1203" y="429"/>
                    <a:pt x="894" y="596"/>
                  </a:cubicBezTo>
                  <a:cubicBezTo>
                    <a:pt x="584" y="762"/>
                    <a:pt x="263" y="953"/>
                    <a:pt x="120" y="1274"/>
                  </a:cubicBezTo>
                  <a:cubicBezTo>
                    <a:pt x="1" y="1524"/>
                    <a:pt x="25" y="1905"/>
                    <a:pt x="227" y="2155"/>
                  </a:cubicBezTo>
                  <a:cubicBezTo>
                    <a:pt x="259" y="2193"/>
                    <a:pt x="299" y="2208"/>
                    <a:pt x="343" y="2208"/>
                  </a:cubicBezTo>
                  <a:cubicBezTo>
                    <a:pt x="495" y="2208"/>
                    <a:pt x="694" y="2027"/>
                    <a:pt x="787" y="1953"/>
                  </a:cubicBezTo>
                  <a:cubicBezTo>
                    <a:pt x="977" y="1786"/>
                    <a:pt x="1144" y="1608"/>
                    <a:pt x="1299" y="1393"/>
                  </a:cubicBezTo>
                  <a:cubicBezTo>
                    <a:pt x="1430" y="1191"/>
                    <a:pt x="1549" y="965"/>
                    <a:pt x="1620" y="727"/>
                  </a:cubicBezTo>
                  <a:cubicBezTo>
                    <a:pt x="1656" y="608"/>
                    <a:pt x="1692" y="488"/>
                    <a:pt x="1715" y="369"/>
                  </a:cubicBezTo>
                  <a:cubicBezTo>
                    <a:pt x="1727" y="298"/>
                    <a:pt x="1739" y="238"/>
                    <a:pt x="1739" y="179"/>
                  </a:cubicBezTo>
                  <a:cubicBezTo>
                    <a:pt x="1739" y="131"/>
                    <a:pt x="1739" y="24"/>
                    <a:pt x="1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23"/>
          <p:cNvGrpSpPr/>
          <p:nvPr/>
        </p:nvGrpSpPr>
        <p:grpSpPr>
          <a:xfrm rot="10800000">
            <a:off x="415377" y="322319"/>
            <a:ext cx="739712" cy="696883"/>
            <a:chOff x="7982264" y="4037069"/>
            <a:chExt cx="739712" cy="696883"/>
          </a:xfrm>
        </p:grpSpPr>
        <p:sp>
          <p:nvSpPr>
            <p:cNvPr id="380" name="Google Shape;380;p23"/>
            <p:cNvSpPr/>
            <p:nvPr/>
          </p:nvSpPr>
          <p:spPr>
            <a:xfrm rot="10800000" flipH="1">
              <a:off x="8347793" y="4343597"/>
              <a:ext cx="374184" cy="377408"/>
            </a:xfrm>
            <a:custGeom>
              <a:avLst/>
              <a:gdLst/>
              <a:ahLst/>
              <a:cxnLst/>
              <a:rect l="l" t="t" r="r" b="b"/>
              <a:pathLst>
                <a:path w="5776" h="5826" extrusionOk="0">
                  <a:moveTo>
                    <a:pt x="4274" y="0"/>
                  </a:moveTo>
                  <a:cubicBezTo>
                    <a:pt x="4187" y="0"/>
                    <a:pt x="4098" y="15"/>
                    <a:pt x="4013" y="43"/>
                  </a:cubicBezTo>
                  <a:cubicBezTo>
                    <a:pt x="3751" y="115"/>
                    <a:pt x="3549" y="281"/>
                    <a:pt x="3370" y="460"/>
                  </a:cubicBezTo>
                  <a:cubicBezTo>
                    <a:pt x="2965" y="877"/>
                    <a:pt x="2668" y="1389"/>
                    <a:pt x="2537" y="1960"/>
                  </a:cubicBezTo>
                  <a:cubicBezTo>
                    <a:pt x="2430" y="1412"/>
                    <a:pt x="2168" y="877"/>
                    <a:pt x="1799" y="436"/>
                  </a:cubicBezTo>
                  <a:cubicBezTo>
                    <a:pt x="1680" y="317"/>
                    <a:pt x="1549" y="222"/>
                    <a:pt x="1382" y="162"/>
                  </a:cubicBezTo>
                  <a:cubicBezTo>
                    <a:pt x="1322" y="144"/>
                    <a:pt x="1255" y="133"/>
                    <a:pt x="1188" y="133"/>
                  </a:cubicBezTo>
                  <a:cubicBezTo>
                    <a:pt x="1081" y="133"/>
                    <a:pt x="974" y="161"/>
                    <a:pt x="894" y="234"/>
                  </a:cubicBezTo>
                  <a:cubicBezTo>
                    <a:pt x="703" y="400"/>
                    <a:pt x="715" y="698"/>
                    <a:pt x="775" y="936"/>
                  </a:cubicBezTo>
                  <a:cubicBezTo>
                    <a:pt x="810" y="1091"/>
                    <a:pt x="870" y="1234"/>
                    <a:pt x="930" y="1377"/>
                  </a:cubicBezTo>
                  <a:cubicBezTo>
                    <a:pt x="1168" y="1912"/>
                    <a:pt x="1584" y="2365"/>
                    <a:pt x="2084" y="2627"/>
                  </a:cubicBezTo>
                  <a:cubicBezTo>
                    <a:pt x="1906" y="2566"/>
                    <a:pt x="1717" y="2537"/>
                    <a:pt x="1528" y="2537"/>
                  </a:cubicBezTo>
                  <a:cubicBezTo>
                    <a:pt x="1163" y="2537"/>
                    <a:pt x="795" y="2645"/>
                    <a:pt x="489" y="2841"/>
                  </a:cubicBezTo>
                  <a:cubicBezTo>
                    <a:pt x="334" y="2960"/>
                    <a:pt x="179" y="3091"/>
                    <a:pt x="96" y="3270"/>
                  </a:cubicBezTo>
                  <a:cubicBezTo>
                    <a:pt x="1" y="3448"/>
                    <a:pt x="1" y="3675"/>
                    <a:pt x="108" y="3829"/>
                  </a:cubicBezTo>
                  <a:cubicBezTo>
                    <a:pt x="228" y="4049"/>
                    <a:pt x="489" y="4109"/>
                    <a:pt x="746" y="4109"/>
                  </a:cubicBezTo>
                  <a:cubicBezTo>
                    <a:pt x="796" y="4109"/>
                    <a:pt x="845" y="4107"/>
                    <a:pt x="894" y="4103"/>
                  </a:cubicBezTo>
                  <a:cubicBezTo>
                    <a:pt x="1441" y="4056"/>
                    <a:pt x="1977" y="3829"/>
                    <a:pt x="2430" y="3496"/>
                  </a:cubicBezTo>
                  <a:lnTo>
                    <a:pt x="2430" y="3496"/>
                  </a:lnTo>
                  <a:cubicBezTo>
                    <a:pt x="2061" y="3925"/>
                    <a:pt x="1906" y="4520"/>
                    <a:pt x="2013" y="5080"/>
                  </a:cubicBezTo>
                  <a:cubicBezTo>
                    <a:pt x="2049" y="5282"/>
                    <a:pt x="2120" y="5472"/>
                    <a:pt x="2251" y="5615"/>
                  </a:cubicBezTo>
                  <a:cubicBezTo>
                    <a:pt x="2362" y="5746"/>
                    <a:pt x="2532" y="5826"/>
                    <a:pt x="2697" y="5826"/>
                  </a:cubicBezTo>
                  <a:cubicBezTo>
                    <a:pt x="2727" y="5826"/>
                    <a:pt x="2757" y="5823"/>
                    <a:pt x="2787" y="5818"/>
                  </a:cubicBezTo>
                  <a:cubicBezTo>
                    <a:pt x="3085" y="5758"/>
                    <a:pt x="3239" y="5413"/>
                    <a:pt x="3311" y="5115"/>
                  </a:cubicBezTo>
                  <a:cubicBezTo>
                    <a:pt x="3442" y="4579"/>
                    <a:pt x="3454" y="4008"/>
                    <a:pt x="3382" y="3460"/>
                  </a:cubicBezTo>
                  <a:lnTo>
                    <a:pt x="3382" y="3460"/>
                  </a:lnTo>
                  <a:cubicBezTo>
                    <a:pt x="3692" y="4044"/>
                    <a:pt x="4192" y="4579"/>
                    <a:pt x="4823" y="4746"/>
                  </a:cubicBezTo>
                  <a:cubicBezTo>
                    <a:pt x="4927" y="4773"/>
                    <a:pt x="5034" y="4790"/>
                    <a:pt x="5138" y="4790"/>
                  </a:cubicBezTo>
                  <a:cubicBezTo>
                    <a:pt x="5307" y="4790"/>
                    <a:pt x="5467" y="4745"/>
                    <a:pt x="5585" y="4627"/>
                  </a:cubicBezTo>
                  <a:cubicBezTo>
                    <a:pt x="5740" y="4472"/>
                    <a:pt x="5775" y="4246"/>
                    <a:pt x="5740" y="4056"/>
                  </a:cubicBezTo>
                  <a:cubicBezTo>
                    <a:pt x="5692" y="3865"/>
                    <a:pt x="5585" y="3687"/>
                    <a:pt x="5454" y="3520"/>
                  </a:cubicBezTo>
                  <a:cubicBezTo>
                    <a:pt x="5017" y="2998"/>
                    <a:pt x="4322" y="2685"/>
                    <a:pt x="3635" y="2685"/>
                  </a:cubicBezTo>
                  <a:cubicBezTo>
                    <a:pt x="3554" y="2685"/>
                    <a:pt x="3474" y="2690"/>
                    <a:pt x="3394" y="2698"/>
                  </a:cubicBezTo>
                  <a:cubicBezTo>
                    <a:pt x="4025" y="2436"/>
                    <a:pt x="4549" y="1924"/>
                    <a:pt x="4811" y="1305"/>
                  </a:cubicBezTo>
                  <a:cubicBezTo>
                    <a:pt x="4978" y="936"/>
                    <a:pt x="5037" y="436"/>
                    <a:pt x="4740" y="174"/>
                  </a:cubicBezTo>
                  <a:cubicBezTo>
                    <a:pt x="4613" y="56"/>
                    <a:pt x="4446" y="0"/>
                    <a:pt x="4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 rot="5772719">
              <a:off x="8016914" y="4549375"/>
              <a:ext cx="184611" cy="167502"/>
            </a:xfrm>
            <a:custGeom>
              <a:avLst/>
              <a:gdLst/>
              <a:ahLst/>
              <a:cxnLst/>
              <a:rect l="l" t="t" r="r" b="b"/>
              <a:pathLst>
                <a:path w="2061" h="1870" extrusionOk="0">
                  <a:moveTo>
                    <a:pt x="1" y="0"/>
                  </a:moveTo>
                  <a:cubicBezTo>
                    <a:pt x="382" y="441"/>
                    <a:pt x="429" y="1131"/>
                    <a:pt x="858" y="1548"/>
                  </a:cubicBezTo>
                  <a:cubicBezTo>
                    <a:pt x="1048" y="1750"/>
                    <a:pt x="1334" y="1858"/>
                    <a:pt x="1620" y="1870"/>
                  </a:cubicBezTo>
                  <a:cubicBezTo>
                    <a:pt x="1715" y="1870"/>
                    <a:pt x="1882" y="1870"/>
                    <a:pt x="1977" y="1810"/>
                  </a:cubicBezTo>
                  <a:cubicBezTo>
                    <a:pt x="2060" y="1750"/>
                    <a:pt x="2037" y="1631"/>
                    <a:pt x="1989" y="1560"/>
                  </a:cubicBezTo>
                  <a:cubicBezTo>
                    <a:pt x="1870" y="1322"/>
                    <a:pt x="1644" y="1096"/>
                    <a:pt x="1453" y="905"/>
                  </a:cubicBezTo>
                  <a:cubicBezTo>
                    <a:pt x="1239" y="691"/>
                    <a:pt x="1024" y="524"/>
                    <a:pt x="763" y="369"/>
                  </a:cubicBezTo>
                  <a:cubicBezTo>
                    <a:pt x="643" y="298"/>
                    <a:pt x="513" y="226"/>
                    <a:pt x="382" y="167"/>
                  </a:cubicBezTo>
                  <a:cubicBezTo>
                    <a:pt x="322" y="131"/>
                    <a:pt x="262" y="95"/>
                    <a:pt x="191" y="72"/>
                  </a:cubicBezTo>
                  <a:cubicBezTo>
                    <a:pt x="143" y="60"/>
                    <a:pt x="24" y="2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 rot="-2111626">
              <a:off x="7995593" y="4403788"/>
              <a:ext cx="227248" cy="118326"/>
            </a:xfrm>
            <a:custGeom>
              <a:avLst/>
              <a:gdLst/>
              <a:ahLst/>
              <a:cxnLst/>
              <a:rect l="l" t="t" r="r" b="b"/>
              <a:pathLst>
                <a:path w="2537" h="1321" extrusionOk="0">
                  <a:moveTo>
                    <a:pt x="758" y="0"/>
                  </a:moveTo>
                  <a:cubicBezTo>
                    <a:pt x="641" y="0"/>
                    <a:pt x="522" y="19"/>
                    <a:pt x="406" y="58"/>
                  </a:cubicBezTo>
                  <a:cubicBezTo>
                    <a:pt x="298" y="82"/>
                    <a:pt x="156" y="130"/>
                    <a:pt x="72" y="225"/>
                  </a:cubicBezTo>
                  <a:cubicBezTo>
                    <a:pt x="1" y="308"/>
                    <a:pt x="72" y="415"/>
                    <a:pt x="132" y="475"/>
                  </a:cubicBezTo>
                  <a:cubicBezTo>
                    <a:pt x="334" y="665"/>
                    <a:pt x="608" y="820"/>
                    <a:pt x="846" y="939"/>
                  </a:cubicBezTo>
                  <a:cubicBezTo>
                    <a:pt x="1120" y="1070"/>
                    <a:pt x="1382" y="1154"/>
                    <a:pt x="1668" y="1237"/>
                  </a:cubicBezTo>
                  <a:cubicBezTo>
                    <a:pt x="1822" y="1261"/>
                    <a:pt x="1953" y="1296"/>
                    <a:pt x="2096" y="1308"/>
                  </a:cubicBezTo>
                  <a:cubicBezTo>
                    <a:pt x="2180" y="1308"/>
                    <a:pt x="2251" y="1320"/>
                    <a:pt x="2323" y="1320"/>
                  </a:cubicBezTo>
                  <a:cubicBezTo>
                    <a:pt x="2354" y="1320"/>
                    <a:pt x="2418" y="1310"/>
                    <a:pt x="2471" y="1310"/>
                  </a:cubicBezTo>
                  <a:cubicBezTo>
                    <a:pt x="2497" y="1310"/>
                    <a:pt x="2521" y="1312"/>
                    <a:pt x="2537" y="1320"/>
                  </a:cubicBezTo>
                  <a:cubicBezTo>
                    <a:pt x="2025" y="1023"/>
                    <a:pt x="1775" y="380"/>
                    <a:pt x="1239" y="118"/>
                  </a:cubicBezTo>
                  <a:cubicBezTo>
                    <a:pt x="1091" y="40"/>
                    <a:pt x="927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 rot="5772719">
              <a:off x="8376144" y="4086704"/>
              <a:ext cx="156933" cy="197778"/>
            </a:xfrm>
            <a:custGeom>
              <a:avLst/>
              <a:gdLst/>
              <a:ahLst/>
              <a:cxnLst/>
              <a:rect l="l" t="t" r="r" b="b"/>
              <a:pathLst>
                <a:path w="1752" h="2208" extrusionOk="0">
                  <a:moveTo>
                    <a:pt x="1751" y="0"/>
                  </a:moveTo>
                  <a:cubicBezTo>
                    <a:pt x="1537" y="286"/>
                    <a:pt x="1203" y="429"/>
                    <a:pt x="894" y="596"/>
                  </a:cubicBezTo>
                  <a:cubicBezTo>
                    <a:pt x="584" y="762"/>
                    <a:pt x="263" y="953"/>
                    <a:pt x="120" y="1274"/>
                  </a:cubicBezTo>
                  <a:cubicBezTo>
                    <a:pt x="1" y="1524"/>
                    <a:pt x="25" y="1905"/>
                    <a:pt x="227" y="2155"/>
                  </a:cubicBezTo>
                  <a:cubicBezTo>
                    <a:pt x="259" y="2193"/>
                    <a:pt x="299" y="2208"/>
                    <a:pt x="343" y="2208"/>
                  </a:cubicBezTo>
                  <a:cubicBezTo>
                    <a:pt x="495" y="2208"/>
                    <a:pt x="694" y="2027"/>
                    <a:pt x="787" y="1953"/>
                  </a:cubicBezTo>
                  <a:cubicBezTo>
                    <a:pt x="977" y="1786"/>
                    <a:pt x="1144" y="1608"/>
                    <a:pt x="1299" y="1393"/>
                  </a:cubicBezTo>
                  <a:cubicBezTo>
                    <a:pt x="1430" y="1191"/>
                    <a:pt x="1549" y="965"/>
                    <a:pt x="1620" y="727"/>
                  </a:cubicBezTo>
                  <a:cubicBezTo>
                    <a:pt x="1656" y="608"/>
                    <a:pt x="1692" y="488"/>
                    <a:pt x="1715" y="369"/>
                  </a:cubicBezTo>
                  <a:cubicBezTo>
                    <a:pt x="1727" y="298"/>
                    <a:pt x="1739" y="238"/>
                    <a:pt x="1739" y="179"/>
                  </a:cubicBezTo>
                  <a:cubicBezTo>
                    <a:pt x="1739" y="131"/>
                    <a:pt x="1739" y="24"/>
                    <a:pt x="1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8591937" y="4037069"/>
              <a:ext cx="122714" cy="223215"/>
            </a:xfrm>
            <a:custGeom>
              <a:avLst/>
              <a:gdLst/>
              <a:ahLst/>
              <a:cxnLst/>
              <a:rect l="l" t="t" r="r" b="b"/>
              <a:pathLst>
                <a:path w="1370" h="2492" extrusionOk="0">
                  <a:moveTo>
                    <a:pt x="939" y="0"/>
                  </a:moveTo>
                  <a:cubicBezTo>
                    <a:pt x="770" y="0"/>
                    <a:pt x="604" y="253"/>
                    <a:pt x="536" y="361"/>
                  </a:cubicBezTo>
                  <a:cubicBezTo>
                    <a:pt x="393" y="575"/>
                    <a:pt x="262" y="777"/>
                    <a:pt x="179" y="1016"/>
                  </a:cubicBezTo>
                  <a:cubicBezTo>
                    <a:pt x="95" y="1254"/>
                    <a:pt x="24" y="1492"/>
                    <a:pt x="12" y="1754"/>
                  </a:cubicBezTo>
                  <a:cubicBezTo>
                    <a:pt x="12" y="1885"/>
                    <a:pt x="0" y="2004"/>
                    <a:pt x="12" y="2123"/>
                  </a:cubicBezTo>
                  <a:cubicBezTo>
                    <a:pt x="12" y="2194"/>
                    <a:pt x="12" y="2254"/>
                    <a:pt x="24" y="2313"/>
                  </a:cubicBezTo>
                  <a:cubicBezTo>
                    <a:pt x="24" y="2360"/>
                    <a:pt x="69" y="2463"/>
                    <a:pt x="60" y="2490"/>
                  </a:cubicBezTo>
                  <a:lnTo>
                    <a:pt x="60" y="2490"/>
                  </a:lnTo>
                  <a:cubicBezTo>
                    <a:pt x="192" y="2170"/>
                    <a:pt x="477" y="1944"/>
                    <a:pt x="738" y="1706"/>
                  </a:cubicBezTo>
                  <a:cubicBezTo>
                    <a:pt x="1000" y="1480"/>
                    <a:pt x="1262" y="1194"/>
                    <a:pt x="1322" y="861"/>
                  </a:cubicBezTo>
                  <a:cubicBezTo>
                    <a:pt x="1369" y="587"/>
                    <a:pt x="1262" y="230"/>
                    <a:pt x="1048" y="39"/>
                  </a:cubicBezTo>
                  <a:cubicBezTo>
                    <a:pt x="1012" y="12"/>
                    <a:pt x="975" y="0"/>
                    <a:pt x="939" y="0"/>
                  </a:cubicBezTo>
                  <a:close/>
                  <a:moveTo>
                    <a:pt x="60" y="2490"/>
                  </a:moveTo>
                  <a:cubicBezTo>
                    <a:pt x="60" y="2491"/>
                    <a:pt x="60" y="2491"/>
                    <a:pt x="60" y="2492"/>
                  </a:cubicBezTo>
                  <a:cubicBezTo>
                    <a:pt x="60" y="2491"/>
                    <a:pt x="60" y="2491"/>
                    <a:pt x="60" y="24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23"/>
          <p:cNvGrpSpPr/>
          <p:nvPr/>
        </p:nvGrpSpPr>
        <p:grpSpPr>
          <a:xfrm rot="779471" flipH="1">
            <a:off x="8483094" y="4273131"/>
            <a:ext cx="318094" cy="518339"/>
            <a:chOff x="1263280" y="4401464"/>
            <a:chExt cx="318096" cy="518341"/>
          </a:xfrm>
        </p:grpSpPr>
        <p:sp>
          <p:nvSpPr>
            <p:cNvPr id="386" name="Google Shape;386;p23"/>
            <p:cNvSpPr/>
            <p:nvPr/>
          </p:nvSpPr>
          <p:spPr>
            <a:xfrm>
              <a:off x="1286504" y="4401464"/>
              <a:ext cx="294871" cy="458225"/>
            </a:xfrm>
            <a:custGeom>
              <a:avLst/>
              <a:gdLst/>
              <a:ahLst/>
              <a:cxnLst/>
              <a:rect l="l" t="t" r="r" b="b"/>
              <a:pathLst>
                <a:path w="4228" h="6570" extrusionOk="0">
                  <a:moveTo>
                    <a:pt x="3374" y="0"/>
                  </a:moveTo>
                  <a:cubicBezTo>
                    <a:pt x="3247" y="0"/>
                    <a:pt x="3121" y="37"/>
                    <a:pt x="3013" y="105"/>
                  </a:cubicBezTo>
                  <a:cubicBezTo>
                    <a:pt x="2834" y="224"/>
                    <a:pt x="2679" y="402"/>
                    <a:pt x="2584" y="593"/>
                  </a:cubicBezTo>
                  <a:cubicBezTo>
                    <a:pt x="2084" y="1486"/>
                    <a:pt x="2168" y="2593"/>
                    <a:pt x="2549" y="3534"/>
                  </a:cubicBezTo>
                  <a:cubicBezTo>
                    <a:pt x="2084" y="3081"/>
                    <a:pt x="1536" y="2736"/>
                    <a:pt x="929" y="2533"/>
                  </a:cubicBezTo>
                  <a:cubicBezTo>
                    <a:pt x="809" y="2493"/>
                    <a:pt x="683" y="2453"/>
                    <a:pt x="555" y="2453"/>
                  </a:cubicBezTo>
                  <a:cubicBezTo>
                    <a:pt x="494" y="2453"/>
                    <a:pt x="432" y="2463"/>
                    <a:pt x="370" y="2486"/>
                  </a:cubicBezTo>
                  <a:cubicBezTo>
                    <a:pt x="96" y="2593"/>
                    <a:pt x="1" y="2950"/>
                    <a:pt x="36" y="3248"/>
                  </a:cubicBezTo>
                  <a:cubicBezTo>
                    <a:pt x="108" y="3819"/>
                    <a:pt x="489" y="4296"/>
                    <a:pt x="894" y="4677"/>
                  </a:cubicBezTo>
                  <a:cubicBezTo>
                    <a:pt x="1751" y="5510"/>
                    <a:pt x="2775" y="6153"/>
                    <a:pt x="3870" y="6570"/>
                  </a:cubicBezTo>
                  <a:cubicBezTo>
                    <a:pt x="3608" y="5677"/>
                    <a:pt x="3715" y="4688"/>
                    <a:pt x="3870" y="3736"/>
                  </a:cubicBezTo>
                  <a:cubicBezTo>
                    <a:pt x="4037" y="2748"/>
                    <a:pt x="4227" y="1736"/>
                    <a:pt x="4037" y="736"/>
                  </a:cubicBezTo>
                  <a:cubicBezTo>
                    <a:pt x="3977" y="462"/>
                    <a:pt x="3894" y="176"/>
                    <a:pt x="3656" y="69"/>
                  </a:cubicBezTo>
                  <a:cubicBezTo>
                    <a:pt x="3568" y="22"/>
                    <a:pt x="3471" y="0"/>
                    <a:pt x="3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1263280" y="4763855"/>
              <a:ext cx="186910" cy="155950"/>
            </a:xfrm>
            <a:custGeom>
              <a:avLst/>
              <a:gdLst/>
              <a:ahLst/>
              <a:cxnLst/>
              <a:rect l="l" t="t" r="r" b="b"/>
              <a:pathLst>
                <a:path w="2680" h="2236" extrusionOk="0">
                  <a:moveTo>
                    <a:pt x="1060" y="0"/>
                  </a:moveTo>
                  <a:cubicBezTo>
                    <a:pt x="875" y="0"/>
                    <a:pt x="701" y="187"/>
                    <a:pt x="679" y="374"/>
                  </a:cubicBezTo>
                  <a:cubicBezTo>
                    <a:pt x="643" y="588"/>
                    <a:pt x="750" y="802"/>
                    <a:pt x="881" y="957"/>
                  </a:cubicBezTo>
                  <a:cubicBezTo>
                    <a:pt x="1024" y="1100"/>
                    <a:pt x="1215" y="1219"/>
                    <a:pt x="1393" y="1326"/>
                  </a:cubicBezTo>
                  <a:cubicBezTo>
                    <a:pt x="1307" y="1323"/>
                    <a:pt x="1221" y="1322"/>
                    <a:pt x="1134" y="1322"/>
                  </a:cubicBezTo>
                  <a:cubicBezTo>
                    <a:pt x="876" y="1322"/>
                    <a:pt x="619" y="1335"/>
                    <a:pt x="369" y="1362"/>
                  </a:cubicBezTo>
                  <a:cubicBezTo>
                    <a:pt x="250" y="1362"/>
                    <a:pt x="107" y="1386"/>
                    <a:pt x="48" y="1493"/>
                  </a:cubicBezTo>
                  <a:cubicBezTo>
                    <a:pt x="0" y="1600"/>
                    <a:pt x="36" y="1719"/>
                    <a:pt x="107" y="1802"/>
                  </a:cubicBezTo>
                  <a:cubicBezTo>
                    <a:pt x="191" y="1898"/>
                    <a:pt x="310" y="1933"/>
                    <a:pt x="405" y="1969"/>
                  </a:cubicBezTo>
                  <a:cubicBezTo>
                    <a:pt x="934" y="2148"/>
                    <a:pt x="1482" y="2236"/>
                    <a:pt x="2031" y="2236"/>
                  </a:cubicBezTo>
                  <a:cubicBezTo>
                    <a:pt x="2247" y="2236"/>
                    <a:pt x="2464" y="2222"/>
                    <a:pt x="2679" y="2195"/>
                  </a:cubicBezTo>
                  <a:cubicBezTo>
                    <a:pt x="2191" y="1624"/>
                    <a:pt x="2024" y="790"/>
                    <a:pt x="1477" y="231"/>
                  </a:cubicBezTo>
                  <a:cubicBezTo>
                    <a:pt x="1393" y="124"/>
                    <a:pt x="1262" y="16"/>
                    <a:pt x="1107" y="4"/>
                  </a:cubicBezTo>
                  <a:cubicBezTo>
                    <a:pt x="1092" y="2"/>
                    <a:pt x="1076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/>
          <p:nvPr/>
        </p:nvSpPr>
        <p:spPr>
          <a:xfrm rot="-1209866" flipH="1">
            <a:off x="7903528" y="3185175"/>
            <a:ext cx="1008325" cy="1733791"/>
          </a:xfrm>
          <a:custGeom>
            <a:avLst/>
            <a:gdLst/>
            <a:ahLst/>
            <a:cxnLst/>
            <a:rect l="l" t="t" r="r" b="b"/>
            <a:pathLst>
              <a:path w="7183" h="12351" extrusionOk="0">
                <a:moveTo>
                  <a:pt x="3299" y="2810"/>
                </a:moveTo>
                <a:cubicBezTo>
                  <a:pt x="3293" y="2821"/>
                  <a:pt x="3287" y="2833"/>
                  <a:pt x="3283" y="2845"/>
                </a:cubicBezTo>
                <a:lnTo>
                  <a:pt x="3283" y="2845"/>
                </a:lnTo>
                <a:cubicBezTo>
                  <a:pt x="3289" y="2834"/>
                  <a:pt x="3294" y="2822"/>
                  <a:pt x="3299" y="2810"/>
                </a:cubicBezTo>
                <a:close/>
                <a:moveTo>
                  <a:pt x="3799" y="6799"/>
                </a:moveTo>
                <a:cubicBezTo>
                  <a:pt x="3798" y="6804"/>
                  <a:pt x="3798" y="6809"/>
                  <a:pt x="3797" y="6814"/>
                </a:cubicBezTo>
                <a:lnTo>
                  <a:pt x="3797" y="6814"/>
                </a:lnTo>
                <a:cubicBezTo>
                  <a:pt x="3798" y="6809"/>
                  <a:pt x="3798" y="6804"/>
                  <a:pt x="3799" y="6799"/>
                </a:cubicBezTo>
                <a:close/>
                <a:moveTo>
                  <a:pt x="1644" y="0"/>
                </a:moveTo>
                <a:cubicBezTo>
                  <a:pt x="1584" y="536"/>
                  <a:pt x="1180" y="965"/>
                  <a:pt x="1096" y="1489"/>
                </a:cubicBezTo>
                <a:cubicBezTo>
                  <a:pt x="1061" y="1715"/>
                  <a:pt x="1096" y="1929"/>
                  <a:pt x="1168" y="2132"/>
                </a:cubicBezTo>
                <a:cubicBezTo>
                  <a:pt x="1239" y="2310"/>
                  <a:pt x="1346" y="2489"/>
                  <a:pt x="1477" y="2620"/>
                </a:cubicBezTo>
                <a:cubicBezTo>
                  <a:pt x="1525" y="2667"/>
                  <a:pt x="1584" y="2691"/>
                  <a:pt x="1644" y="2691"/>
                </a:cubicBezTo>
                <a:cubicBezTo>
                  <a:pt x="1608" y="3394"/>
                  <a:pt x="1632" y="4108"/>
                  <a:pt x="1692" y="4822"/>
                </a:cubicBezTo>
                <a:cubicBezTo>
                  <a:pt x="1453" y="4703"/>
                  <a:pt x="1287" y="4453"/>
                  <a:pt x="1180" y="4203"/>
                </a:cubicBezTo>
                <a:cubicBezTo>
                  <a:pt x="1061" y="3929"/>
                  <a:pt x="977" y="3632"/>
                  <a:pt x="799" y="3406"/>
                </a:cubicBezTo>
                <a:cubicBezTo>
                  <a:pt x="648" y="3246"/>
                  <a:pt x="431" y="3119"/>
                  <a:pt x="217" y="3119"/>
                </a:cubicBezTo>
                <a:cubicBezTo>
                  <a:pt x="144" y="3119"/>
                  <a:pt x="71" y="3134"/>
                  <a:pt x="1" y="3167"/>
                </a:cubicBezTo>
                <a:cubicBezTo>
                  <a:pt x="168" y="3608"/>
                  <a:pt x="334" y="4049"/>
                  <a:pt x="632" y="4418"/>
                </a:cubicBezTo>
                <a:cubicBezTo>
                  <a:pt x="822" y="4680"/>
                  <a:pt x="1096" y="4894"/>
                  <a:pt x="1406" y="5001"/>
                </a:cubicBezTo>
                <a:cubicBezTo>
                  <a:pt x="1499" y="5032"/>
                  <a:pt x="1600" y="5063"/>
                  <a:pt x="1688" y="5063"/>
                </a:cubicBezTo>
                <a:cubicBezTo>
                  <a:pt x="1701" y="5063"/>
                  <a:pt x="1714" y="5062"/>
                  <a:pt x="1727" y="5061"/>
                </a:cubicBezTo>
                <a:cubicBezTo>
                  <a:pt x="1823" y="5882"/>
                  <a:pt x="1965" y="6704"/>
                  <a:pt x="2227" y="7489"/>
                </a:cubicBezTo>
                <a:cubicBezTo>
                  <a:pt x="1632" y="7013"/>
                  <a:pt x="894" y="6716"/>
                  <a:pt x="144" y="6656"/>
                </a:cubicBezTo>
                <a:lnTo>
                  <a:pt x="144" y="6656"/>
                </a:lnTo>
                <a:cubicBezTo>
                  <a:pt x="441" y="7001"/>
                  <a:pt x="739" y="7335"/>
                  <a:pt x="1132" y="7573"/>
                </a:cubicBezTo>
                <a:cubicBezTo>
                  <a:pt x="1346" y="7692"/>
                  <a:pt x="1596" y="7787"/>
                  <a:pt x="1834" y="7799"/>
                </a:cubicBezTo>
                <a:cubicBezTo>
                  <a:pt x="1866" y="7802"/>
                  <a:pt x="1898" y="7804"/>
                  <a:pt x="1931" y="7804"/>
                </a:cubicBezTo>
                <a:cubicBezTo>
                  <a:pt x="2010" y="7804"/>
                  <a:pt x="2092" y="7795"/>
                  <a:pt x="2168" y="7787"/>
                </a:cubicBezTo>
                <a:lnTo>
                  <a:pt x="2299" y="7739"/>
                </a:lnTo>
                <a:cubicBezTo>
                  <a:pt x="2394" y="8013"/>
                  <a:pt x="2489" y="8275"/>
                  <a:pt x="2608" y="8549"/>
                </a:cubicBezTo>
                <a:cubicBezTo>
                  <a:pt x="2323" y="8382"/>
                  <a:pt x="2001" y="8287"/>
                  <a:pt x="1680" y="8287"/>
                </a:cubicBezTo>
                <a:cubicBezTo>
                  <a:pt x="2108" y="8704"/>
                  <a:pt x="2573" y="9097"/>
                  <a:pt x="3073" y="9418"/>
                </a:cubicBezTo>
                <a:cubicBezTo>
                  <a:pt x="3085" y="9454"/>
                  <a:pt x="3108" y="9478"/>
                  <a:pt x="3120" y="9502"/>
                </a:cubicBezTo>
                <a:cubicBezTo>
                  <a:pt x="2883" y="9416"/>
                  <a:pt x="2631" y="9374"/>
                  <a:pt x="2380" y="9374"/>
                </a:cubicBezTo>
                <a:cubicBezTo>
                  <a:pt x="2000" y="9374"/>
                  <a:pt x="1621" y="9470"/>
                  <a:pt x="1299" y="9656"/>
                </a:cubicBezTo>
                <a:cubicBezTo>
                  <a:pt x="1644" y="9859"/>
                  <a:pt x="1989" y="10061"/>
                  <a:pt x="2370" y="10133"/>
                </a:cubicBezTo>
                <a:cubicBezTo>
                  <a:pt x="2486" y="10159"/>
                  <a:pt x="2609" y="10173"/>
                  <a:pt x="2728" y="10173"/>
                </a:cubicBezTo>
                <a:cubicBezTo>
                  <a:pt x="2768" y="10173"/>
                  <a:pt x="2808" y="10171"/>
                  <a:pt x="2846" y="10168"/>
                </a:cubicBezTo>
                <a:cubicBezTo>
                  <a:pt x="2989" y="10156"/>
                  <a:pt x="3120" y="10121"/>
                  <a:pt x="3251" y="10049"/>
                </a:cubicBezTo>
                <a:cubicBezTo>
                  <a:pt x="3311" y="10014"/>
                  <a:pt x="3370" y="9978"/>
                  <a:pt x="3418" y="9942"/>
                </a:cubicBezTo>
                <a:cubicBezTo>
                  <a:pt x="3775" y="10430"/>
                  <a:pt x="4204" y="10895"/>
                  <a:pt x="4716" y="11299"/>
                </a:cubicBezTo>
                <a:cubicBezTo>
                  <a:pt x="4799" y="11359"/>
                  <a:pt x="4871" y="11430"/>
                  <a:pt x="4966" y="11490"/>
                </a:cubicBezTo>
                <a:lnTo>
                  <a:pt x="4930" y="11490"/>
                </a:lnTo>
                <a:cubicBezTo>
                  <a:pt x="4811" y="11490"/>
                  <a:pt x="4680" y="11478"/>
                  <a:pt x="4573" y="11430"/>
                </a:cubicBezTo>
                <a:cubicBezTo>
                  <a:pt x="4461" y="11393"/>
                  <a:pt x="4350" y="11363"/>
                  <a:pt x="4238" y="11363"/>
                </a:cubicBezTo>
                <a:cubicBezTo>
                  <a:pt x="4207" y="11363"/>
                  <a:pt x="4176" y="11366"/>
                  <a:pt x="4144" y="11371"/>
                </a:cubicBezTo>
                <a:cubicBezTo>
                  <a:pt x="3978" y="11407"/>
                  <a:pt x="3847" y="11490"/>
                  <a:pt x="3692" y="11549"/>
                </a:cubicBezTo>
                <a:cubicBezTo>
                  <a:pt x="3585" y="11585"/>
                  <a:pt x="3477" y="11585"/>
                  <a:pt x="3358" y="11585"/>
                </a:cubicBezTo>
                <a:cubicBezTo>
                  <a:pt x="3335" y="11585"/>
                  <a:pt x="3316" y="11590"/>
                  <a:pt x="3292" y="11590"/>
                </a:cubicBezTo>
                <a:cubicBezTo>
                  <a:pt x="3280" y="11590"/>
                  <a:pt x="3267" y="11589"/>
                  <a:pt x="3251" y="11585"/>
                </a:cubicBezTo>
                <a:cubicBezTo>
                  <a:pt x="3180" y="11585"/>
                  <a:pt x="3096" y="11561"/>
                  <a:pt x="3037" y="11549"/>
                </a:cubicBezTo>
                <a:cubicBezTo>
                  <a:pt x="2906" y="11502"/>
                  <a:pt x="2787" y="11430"/>
                  <a:pt x="2680" y="11323"/>
                </a:cubicBezTo>
                <a:lnTo>
                  <a:pt x="2680" y="11323"/>
                </a:lnTo>
                <a:cubicBezTo>
                  <a:pt x="2775" y="11430"/>
                  <a:pt x="2846" y="11549"/>
                  <a:pt x="2954" y="11657"/>
                </a:cubicBezTo>
                <a:cubicBezTo>
                  <a:pt x="3061" y="11752"/>
                  <a:pt x="3180" y="11835"/>
                  <a:pt x="3299" y="11907"/>
                </a:cubicBezTo>
                <a:cubicBezTo>
                  <a:pt x="3513" y="12038"/>
                  <a:pt x="3787" y="12133"/>
                  <a:pt x="4037" y="12157"/>
                </a:cubicBezTo>
                <a:cubicBezTo>
                  <a:pt x="4073" y="12157"/>
                  <a:pt x="4085" y="12157"/>
                  <a:pt x="4109" y="12169"/>
                </a:cubicBezTo>
                <a:cubicBezTo>
                  <a:pt x="4178" y="12179"/>
                  <a:pt x="4250" y="12185"/>
                  <a:pt x="4321" y="12185"/>
                </a:cubicBezTo>
                <a:cubicBezTo>
                  <a:pt x="4408" y="12185"/>
                  <a:pt x="4494" y="12176"/>
                  <a:pt x="4573" y="12157"/>
                </a:cubicBezTo>
                <a:cubicBezTo>
                  <a:pt x="4609" y="12151"/>
                  <a:pt x="4641" y="12151"/>
                  <a:pt x="4676" y="12151"/>
                </a:cubicBezTo>
                <a:cubicBezTo>
                  <a:pt x="4710" y="12151"/>
                  <a:pt x="4745" y="12151"/>
                  <a:pt x="4787" y="12145"/>
                </a:cubicBezTo>
                <a:cubicBezTo>
                  <a:pt x="4882" y="12145"/>
                  <a:pt x="4978" y="12097"/>
                  <a:pt x="5061" y="12073"/>
                </a:cubicBezTo>
                <a:cubicBezTo>
                  <a:pt x="5216" y="12014"/>
                  <a:pt x="5359" y="11954"/>
                  <a:pt x="5513" y="11859"/>
                </a:cubicBezTo>
                <a:cubicBezTo>
                  <a:pt x="5954" y="12109"/>
                  <a:pt x="6430" y="12288"/>
                  <a:pt x="6954" y="12347"/>
                </a:cubicBezTo>
                <a:cubicBezTo>
                  <a:pt x="6965" y="12349"/>
                  <a:pt x="6975" y="12350"/>
                  <a:pt x="6985" y="12350"/>
                </a:cubicBezTo>
                <a:cubicBezTo>
                  <a:pt x="7149" y="12350"/>
                  <a:pt x="7182" y="12083"/>
                  <a:pt x="7014" y="12038"/>
                </a:cubicBezTo>
                <a:cubicBezTo>
                  <a:pt x="6609" y="11907"/>
                  <a:pt x="6228" y="11752"/>
                  <a:pt x="5859" y="11561"/>
                </a:cubicBezTo>
                <a:cubicBezTo>
                  <a:pt x="5930" y="11478"/>
                  <a:pt x="5990" y="11383"/>
                  <a:pt x="6049" y="11299"/>
                </a:cubicBezTo>
                <a:cubicBezTo>
                  <a:pt x="6073" y="11240"/>
                  <a:pt x="6109" y="11157"/>
                  <a:pt x="6156" y="11097"/>
                </a:cubicBezTo>
                <a:cubicBezTo>
                  <a:pt x="6180" y="11061"/>
                  <a:pt x="6216" y="11026"/>
                  <a:pt x="6240" y="10978"/>
                </a:cubicBezTo>
                <a:cubicBezTo>
                  <a:pt x="6371" y="10764"/>
                  <a:pt x="6418" y="10442"/>
                  <a:pt x="6406" y="10192"/>
                </a:cubicBezTo>
                <a:cubicBezTo>
                  <a:pt x="6406" y="9894"/>
                  <a:pt x="6347" y="9609"/>
                  <a:pt x="6287" y="9311"/>
                </a:cubicBezTo>
                <a:cubicBezTo>
                  <a:pt x="6252" y="9490"/>
                  <a:pt x="6156" y="9644"/>
                  <a:pt x="6037" y="9775"/>
                </a:cubicBezTo>
                <a:cubicBezTo>
                  <a:pt x="5859" y="9990"/>
                  <a:pt x="5680" y="10180"/>
                  <a:pt x="5644" y="10478"/>
                </a:cubicBezTo>
                <a:cubicBezTo>
                  <a:pt x="5621" y="10787"/>
                  <a:pt x="5537" y="11073"/>
                  <a:pt x="5537" y="11383"/>
                </a:cubicBezTo>
                <a:cubicBezTo>
                  <a:pt x="5537" y="11383"/>
                  <a:pt x="5525" y="11383"/>
                  <a:pt x="5525" y="11371"/>
                </a:cubicBezTo>
                <a:cubicBezTo>
                  <a:pt x="5513" y="11311"/>
                  <a:pt x="5502" y="11252"/>
                  <a:pt x="5478" y="11204"/>
                </a:cubicBezTo>
                <a:cubicBezTo>
                  <a:pt x="5466" y="11133"/>
                  <a:pt x="5454" y="11037"/>
                  <a:pt x="5418" y="10966"/>
                </a:cubicBezTo>
                <a:cubicBezTo>
                  <a:pt x="5406" y="10918"/>
                  <a:pt x="5382" y="10883"/>
                  <a:pt x="5359" y="10835"/>
                </a:cubicBezTo>
                <a:cubicBezTo>
                  <a:pt x="5347" y="10764"/>
                  <a:pt x="5359" y="10680"/>
                  <a:pt x="5359" y="10609"/>
                </a:cubicBezTo>
                <a:cubicBezTo>
                  <a:pt x="5359" y="10299"/>
                  <a:pt x="5347" y="9990"/>
                  <a:pt x="5275" y="9668"/>
                </a:cubicBezTo>
                <a:cubicBezTo>
                  <a:pt x="5180" y="9275"/>
                  <a:pt x="4978" y="8894"/>
                  <a:pt x="4644" y="8644"/>
                </a:cubicBezTo>
                <a:lnTo>
                  <a:pt x="4644" y="8644"/>
                </a:lnTo>
                <a:cubicBezTo>
                  <a:pt x="4751" y="8799"/>
                  <a:pt x="4751" y="8990"/>
                  <a:pt x="4704" y="9156"/>
                </a:cubicBezTo>
                <a:cubicBezTo>
                  <a:pt x="4668" y="9335"/>
                  <a:pt x="4585" y="9478"/>
                  <a:pt x="4549" y="9656"/>
                </a:cubicBezTo>
                <a:cubicBezTo>
                  <a:pt x="4478" y="9954"/>
                  <a:pt x="4490" y="10287"/>
                  <a:pt x="4585" y="10561"/>
                </a:cubicBezTo>
                <a:cubicBezTo>
                  <a:pt x="4620" y="10621"/>
                  <a:pt x="4656" y="10704"/>
                  <a:pt x="4680" y="10764"/>
                </a:cubicBezTo>
                <a:cubicBezTo>
                  <a:pt x="4311" y="10442"/>
                  <a:pt x="3978" y="10109"/>
                  <a:pt x="3692" y="9728"/>
                </a:cubicBezTo>
                <a:cubicBezTo>
                  <a:pt x="3739" y="9704"/>
                  <a:pt x="3787" y="9668"/>
                  <a:pt x="3811" y="9633"/>
                </a:cubicBezTo>
                <a:cubicBezTo>
                  <a:pt x="3906" y="9525"/>
                  <a:pt x="3966" y="9406"/>
                  <a:pt x="3978" y="9275"/>
                </a:cubicBezTo>
                <a:cubicBezTo>
                  <a:pt x="4037" y="9013"/>
                  <a:pt x="3989" y="8740"/>
                  <a:pt x="4013" y="8478"/>
                </a:cubicBezTo>
                <a:cubicBezTo>
                  <a:pt x="4025" y="8216"/>
                  <a:pt x="4132" y="7930"/>
                  <a:pt x="4370" y="7811"/>
                </a:cubicBezTo>
                <a:cubicBezTo>
                  <a:pt x="4304" y="7785"/>
                  <a:pt x="4236" y="7773"/>
                  <a:pt x="4168" y="7773"/>
                </a:cubicBezTo>
                <a:cubicBezTo>
                  <a:pt x="3894" y="7773"/>
                  <a:pt x="3623" y="7968"/>
                  <a:pt x="3489" y="8216"/>
                </a:cubicBezTo>
                <a:cubicBezTo>
                  <a:pt x="3323" y="8513"/>
                  <a:pt x="3311" y="8882"/>
                  <a:pt x="3323" y="9228"/>
                </a:cubicBezTo>
                <a:cubicBezTo>
                  <a:pt x="3013" y="8751"/>
                  <a:pt x="2763" y="8228"/>
                  <a:pt x="2549" y="7692"/>
                </a:cubicBezTo>
                <a:lnTo>
                  <a:pt x="2549" y="7692"/>
                </a:lnTo>
                <a:cubicBezTo>
                  <a:pt x="2596" y="7704"/>
                  <a:pt x="2644" y="7704"/>
                  <a:pt x="2668" y="7728"/>
                </a:cubicBezTo>
                <a:cubicBezTo>
                  <a:pt x="2763" y="7728"/>
                  <a:pt x="2858" y="7728"/>
                  <a:pt x="2954" y="7692"/>
                </a:cubicBezTo>
                <a:cubicBezTo>
                  <a:pt x="3377" y="7609"/>
                  <a:pt x="3731" y="7259"/>
                  <a:pt x="3797" y="6814"/>
                </a:cubicBezTo>
                <a:lnTo>
                  <a:pt x="3797" y="6814"/>
                </a:lnTo>
                <a:cubicBezTo>
                  <a:pt x="3774" y="6936"/>
                  <a:pt x="3615" y="7014"/>
                  <a:pt x="3489" y="7025"/>
                </a:cubicBezTo>
                <a:cubicBezTo>
                  <a:pt x="3373" y="7025"/>
                  <a:pt x="3238" y="6987"/>
                  <a:pt x="3117" y="6987"/>
                </a:cubicBezTo>
                <a:cubicBezTo>
                  <a:pt x="3102" y="6987"/>
                  <a:pt x="3087" y="6988"/>
                  <a:pt x="3073" y="6989"/>
                </a:cubicBezTo>
                <a:cubicBezTo>
                  <a:pt x="2989" y="6989"/>
                  <a:pt x="2906" y="7025"/>
                  <a:pt x="2835" y="7073"/>
                </a:cubicBezTo>
                <a:cubicBezTo>
                  <a:pt x="2775" y="7097"/>
                  <a:pt x="2715" y="7192"/>
                  <a:pt x="2656" y="7204"/>
                </a:cubicBezTo>
                <a:cubicBezTo>
                  <a:pt x="2650" y="7205"/>
                  <a:pt x="2644" y="7205"/>
                  <a:pt x="2640" y="7205"/>
                </a:cubicBezTo>
                <a:cubicBezTo>
                  <a:pt x="2583" y="7205"/>
                  <a:pt x="2646" y="7141"/>
                  <a:pt x="2668" y="7097"/>
                </a:cubicBezTo>
                <a:cubicBezTo>
                  <a:pt x="2715" y="7037"/>
                  <a:pt x="2751" y="6966"/>
                  <a:pt x="2787" y="6906"/>
                </a:cubicBezTo>
                <a:cubicBezTo>
                  <a:pt x="2942" y="6632"/>
                  <a:pt x="3025" y="6335"/>
                  <a:pt x="3073" y="6037"/>
                </a:cubicBezTo>
                <a:cubicBezTo>
                  <a:pt x="3132" y="5668"/>
                  <a:pt x="3120" y="5263"/>
                  <a:pt x="3013" y="4894"/>
                </a:cubicBezTo>
                <a:cubicBezTo>
                  <a:pt x="2668" y="5263"/>
                  <a:pt x="2358" y="5668"/>
                  <a:pt x="2180" y="6132"/>
                </a:cubicBezTo>
                <a:cubicBezTo>
                  <a:pt x="2168" y="6192"/>
                  <a:pt x="2156" y="6239"/>
                  <a:pt x="2132" y="6299"/>
                </a:cubicBezTo>
                <a:cubicBezTo>
                  <a:pt x="2049" y="5894"/>
                  <a:pt x="1977" y="5489"/>
                  <a:pt x="1918" y="5084"/>
                </a:cubicBezTo>
                <a:lnTo>
                  <a:pt x="1918" y="5084"/>
                </a:lnTo>
                <a:cubicBezTo>
                  <a:pt x="1919" y="5086"/>
                  <a:pt x="1920" y="5086"/>
                  <a:pt x="1920" y="5086"/>
                </a:cubicBezTo>
                <a:cubicBezTo>
                  <a:pt x="1925" y="5086"/>
                  <a:pt x="1906" y="5045"/>
                  <a:pt x="1906" y="5013"/>
                </a:cubicBezTo>
                <a:cubicBezTo>
                  <a:pt x="1942" y="4989"/>
                  <a:pt x="1989" y="4953"/>
                  <a:pt x="2013" y="4941"/>
                </a:cubicBezTo>
                <a:cubicBezTo>
                  <a:pt x="2239" y="4763"/>
                  <a:pt x="2454" y="4572"/>
                  <a:pt x="2620" y="4346"/>
                </a:cubicBezTo>
                <a:cubicBezTo>
                  <a:pt x="2799" y="4120"/>
                  <a:pt x="2954" y="3882"/>
                  <a:pt x="3061" y="3620"/>
                </a:cubicBezTo>
                <a:cubicBezTo>
                  <a:pt x="3120" y="3489"/>
                  <a:pt x="3168" y="3346"/>
                  <a:pt x="3204" y="3215"/>
                </a:cubicBezTo>
                <a:cubicBezTo>
                  <a:pt x="3216" y="3156"/>
                  <a:pt x="3239" y="3084"/>
                  <a:pt x="3251" y="3025"/>
                </a:cubicBezTo>
                <a:cubicBezTo>
                  <a:pt x="3261" y="2976"/>
                  <a:pt x="3263" y="2903"/>
                  <a:pt x="3283" y="2845"/>
                </a:cubicBezTo>
                <a:lnTo>
                  <a:pt x="3283" y="2845"/>
                </a:lnTo>
                <a:cubicBezTo>
                  <a:pt x="3103" y="3210"/>
                  <a:pt x="2634" y="3330"/>
                  <a:pt x="2299" y="3572"/>
                </a:cubicBezTo>
                <a:cubicBezTo>
                  <a:pt x="2073" y="3715"/>
                  <a:pt x="1930" y="3941"/>
                  <a:pt x="1823" y="4191"/>
                </a:cubicBezTo>
                <a:cubicBezTo>
                  <a:pt x="1775" y="3691"/>
                  <a:pt x="1751" y="3167"/>
                  <a:pt x="1727" y="2667"/>
                </a:cubicBezTo>
                <a:cubicBezTo>
                  <a:pt x="1775" y="2620"/>
                  <a:pt x="1823" y="2548"/>
                  <a:pt x="1834" y="2489"/>
                </a:cubicBezTo>
                <a:cubicBezTo>
                  <a:pt x="2025" y="2144"/>
                  <a:pt x="2120" y="1751"/>
                  <a:pt x="2120" y="1370"/>
                </a:cubicBezTo>
                <a:cubicBezTo>
                  <a:pt x="2120" y="881"/>
                  <a:pt x="1942" y="381"/>
                  <a:pt x="1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4"/>
          <p:cNvGrpSpPr/>
          <p:nvPr/>
        </p:nvGrpSpPr>
        <p:grpSpPr>
          <a:xfrm rot="-2380262" flipH="1">
            <a:off x="7358630" y="4303519"/>
            <a:ext cx="826102" cy="852117"/>
            <a:chOff x="848475" y="3756525"/>
            <a:chExt cx="189625" cy="195600"/>
          </a:xfrm>
        </p:grpSpPr>
        <p:sp>
          <p:nvSpPr>
            <p:cNvPr id="391" name="Google Shape;391;p24"/>
            <p:cNvSpPr/>
            <p:nvPr/>
          </p:nvSpPr>
          <p:spPr>
            <a:xfrm>
              <a:off x="848475" y="3756525"/>
              <a:ext cx="93800" cy="109450"/>
            </a:xfrm>
            <a:custGeom>
              <a:avLst/>
              <a:gdLst/>
              <a:ahLst/>
              <a:cxnLst/>
              <a:rect l="l" t="t" r="r" b="b"/>
              <a:pathLst>
                <a:path w="3752" h="4378" extrusionOk="0">
                  <a:moveTo>
                    <a:pt x="2447" y="1"/>
                  </a:moveTo>
                  <a:cubicBezTo>
                    <a:pt x="2363" y="1"/>
                    <a:pt x="2304" y="90"/>
                    <a:pt x="2263" y="162"/>
                  </a:cubicBezTo>
                  <a:cubicBezTo>
                    <a:pt x="2060" y="567"/>
                    <a:pt x="1965" y="1043"/>
                    <a:pt x="2013" y="1496"/>
                  </a:cubicBezTo>
                  <a:cubicBezTo>
                    <a:pt x="1834" y="1163"/>
                    <a:pt x="1644" y="841"/>
                    <a:pt x="1417" y="543"/>
                  </a:cubicBezTo>
                  <a:cubicBezTo>
                    <a:pt x="1358" y="464"/>
                    <a:pt x="1266" y="377"/>
                    <a:pt x="1168" y="377"/>
                  </a:cubicBezTo>
                  <a:cubicBezTo>
                    <a:pt x="1148" y="377"/>
                    <a:pt x="1128" y="381"/>
                    <a:pt x="1108" y="389"/>
                  </a:cubicBezTo>
                  <a:cubicBezTo>
                    <a:pt x="1001" y="436"/>
                    <a:pt x="989" y="555"/>
                    <a:pt x="989" y="662"/>
                  </a:cubicBezTo>
                  <a:cubicBezTo>
                    <a:pt x="989" y="1163"/>
                    <a:pt x="1132" y="1686"/>
                    <a:pt x="1406" y="2115"/>
                  </a:cubicBezTo>
                  <a:cubicBezTo>
                    <a:pt x="1108" y="1865"/>
                    <a:pt x="786" y="1591"/>
                    <a:pt x="453" y="1401"/>
                  </a:cubicBezTo>
                  <a:cubicBezTo>
                    <a:pt x="382" y="1358"/>
                    <a:pt x="293" y="1323"/>
                    <a:pt x="213" y="1323"/>
                  </a:cubicBezTo>
                  <a:cubicBezTo>
                    <a:pt x="160" y="1323"/>
                    <a:pt x="110" y="1339"/>
                    <a:pt x="72" y="1377"/>
                  </a:cubicBezTo>
                  <a:cubicBezTo>
                    <a:pt x="1" y="1448"/>
                    <a:pt x="36" y="1579"/>
                    <a:pt x="60" y="1686"/>
                  </a:cubicBezTo>
                  <a:cubicBezTo>
                    <a:pt x="239" y="2210"/>
                    <a:pt x="584" y="2687"/>
                    <a:pt x="1048" y="2996"/>
                  </a:cubicBezTo>
                  <a:cubicBezTo>
                    <a:pt x="834" y="2948"/>
                    <a:pt x="608" y="2901"/>
                    <a:pt x="405" y="2865"/>
                  </a:cubicBezTo>
                  <a:cubicBezTo>
                    <a:pt x="361" y="2854"/>
                    <a:pt x="320" y="2846"/>
                    <a:pt x="282" y="2846"/>
                  </a:cubicBezTo>
                  <a:cubicBezTo>
                    <a:pt x="238" y="2846"/>
                    <a:pt x="199" y="2857"/>
                    <a:pt x="167" y="2889"/>
                  </a:cubicBezTo>
                  <a:cubicBezTo>
                    <a:pt x="120" y="2937"/>
                    <a:pt x="120" y="3020"/>
                    <a:pt x="155" y="3079"/>
                  </a:cubicBezTo>
                  <a:cubicBezTo>
                    <a:pt x="179" y="3139"/>
                    <a:pt x="239" y="3187"/>
                    <a:pt x="298" y="3234"/>
                  </a:cubicBezTo>
                  <a:cubicBezTo>
                    <a:pt x="1096" y="3794"/>
                    <a:pt x="2025" y="4091"/>
                    <a:pt x="2965" y="4377"/>
                  </a:cubicBezTo>
                  <a:cubicBezTo>
                    <a:pt x="2906" y="3139"/>
                    <a:pt x="3680" y="2008"/>
                    <a:pt x="3751" y="793"/>
                  </a:cubicBezTo>
                  <a:cubicBezTo>
                    <a:pt x="3751" y="722"/>
                    <a:pt x="3751" y="627"/>
                    <a:pt x="3727" y="555"/>
                  </a:cubicBezTo>
                  <a:cubicBezTo>
                    <a:pt x="3692" y="484"/>
                    <a:pt x="3632" y="401"/>
                    <a:pt x="3561" y="389"/>
                  </a:cubicBezTo>
                  <a:cubicBezTo>
                    <a:pt x="3553" y="388"/>
                    <a:pt x="3545" y="387"/>
                    <a:pt x="3537" y="387"/>
                  </a:cubicBezTo>
                  <a:cubicBezTo>
                    <a:pt x="3438" y="387"/>
                    <a:pt x="3341" y="455"/>
                    <a:pt x="3275" y="543"/>
                  </a:cubicBezTo>
                  <a:cubicBezTo>
                    <a:pt x="3037" y="805"/>
                    <a:pt x="2906" y="1151"/>
                    <a:pt x="2894" y="1508"/>
                  </a:cubicBezTo>
                  <a:cubicBezTo>
                    <a:pt x="2846" y="1055"/>
                    <a:pt x="2751" y="615"/>
                    <a:pt x="2620" y="186"/>
                  </a:cubicBezTo>
                  <a:cubicBezTo>
                    <a:pt x="2608" y="103"/>
                    <a:pt x="2560" y="20"/>
                    <a:pt x="2489" y="8"/>
                  </a:cubicBezTo>
                  <a:cubicBezTo>
                    <a:pt x="2474" y="3"/>
                    <a:pt x="2461" y="1"/>
                    <a:pt x="2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930925" y="3913875"/>
              <a:ext cx="66400" cy="38250"/>
            </a:xfrm>
            <a:custGeom>
              <a:avLst/>
              <a:gdLst/>
              <a:ahLst/>
              <a:cxnLst/>
              <a:rect l="l" t="t" r="r" b="b"/>
              <a:pathLst>
                <a:path w="2656" h="1530" extrusionOk="0">
                  <a:moveTo>
                    <a:pt x="2465" y="0"/>
                  </a:moveTo>
                  <a:cubicBezTo>
                    <a:pt x="1644" y="107"/>
                    <a:pt x="810" y="369"/>
                    <a:pt x="203" y="929"/>
                  </a:cubicBezTo>
                  <a:cubicBezTo>
                    <a:pt x="144" y="988"/>
                    <a:pt x="72" y="1060"/>
                    <a:pt x="24" y="1155"/>
                  </a:cubicBezTo>
                  <a:cubicBezTo>
                    <a:pt x="1" y="1238"/>
                    <a:pt x="1" y="1357"/>
                    <a:pt x="60" y="1429"/>
                  </a:cubicBezTo>
                  <a:cubicBezTo>
                    <a:pt x="123" y="1509"/>
                    <a:pt x="225" y="1529"/>
                    <a:pt x="323" y="1529"/>
                  </a:cubicBezTo>
                  <a:cubicBezTo>
                    <a:pt x="356" y="1529"/>
                    <a:pt x="388" y="1527"/>
                    <a:pt x="417" y="1524"/>
                  </a:cubicBezTo>
                  <a:cubicBezTo>
                    <a:pt x="1096" y="1429"/>
                    <a:pt x="1668" y="1000"/>
                    <a:pt x="2203" y="572"/>
                  </a:cubicBezTo>
                  <a:cubicBezTo>
                    <a:pt x="2382" y="417"/>
                    <a:pt x="2561" y="274"/>
                    <a:pt x="2656" y="60"/>
                  </a:cubicBezTo>
                  <a:cubicBezTo>
                    <a:pt x="2584" y="48"/>
                    <a:pt x="2525" y="24"/>
                    <a:pt x="2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961600" y="3834025"/>
              <a:ext cx="35425" cy="78075"/>
            </a:xfrm>
            <a:custGeom>
              <a:avLst/>
              <a:gdLst/>
              <a:ahLst/>
              <a:cxnLst/>
              <a:rect l="l" t="t" r="r" b="b"/>
              <a:pathLst>
                <a:path w="1417" h="3123" extrusionOk="0">
                  <a:moveTo>
                    <a:pt x="364" y="1"/>
                  </a:moveTo>
                  <a:cubicBezTo>
                    <a:pt x="338" y="1"/>
                    <a:pt x="312" y="5"/>
                    <a:pt x="286" y="15"/>
                  </a:cubicBezTo>
                  <a:cubicBezTo>
                    <a:pt x="143" y="75"/>
                    <a:pt x="83" y="253"/>
                    <a:pt x="60" y="420"/>
                  </a:cubicBezTo>
                  <a:cubicBezTo>
                    <a:pt x="0" y="932"/>
                    <a:pt x="119" y="1468"/>
                    <a:pt x="345" y="1944"/>
                  </a:cubicBezTo>
                  <a:cubicBezTo>
                    <a:pt x="572" y="2396"/>
                    <a:pt x="881" y="2801"/>
                    <a:pt x="1250" y="3123"/>
                  </a:cubicBezTo>
                  <a:cubicBezTo>
                    <a:pt x="1417" y="2170"/>
                    <a:pt x="1226" y="1146"/>
                    <a:pt x="738" y="313"/>
                  </a:cubicBezTo>
                  <a:cubicBezTo>
                    <a:pt x="691" y="218"/>
                    <a:pt x="655" y="134"/>
                    <a:pt x="572" y="75"/>
                  </a:cubicBezTo>
                  <a:cubicBezTo>
                    <a:pt x="502" y="32"/>
                    <a:pt x="433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875875" y="3884525"/>
              <a:ext cx="73225" cy="27600"/>
            </a:xfrm>
            <a:custGeom>
              <a:avLst/>
              <a:gdLst/>
              <a:ahLst/>
              <a:cxnLst/>
              <a:rect l="l" t="t" r="r" b="b"/>
              <a:pathLst>
                <a:path w="2929" h="1104" extrusionOk="0">
                  <a:moveTo>
                    <a:pt x="1687" y="1"/>
                  </a:moveTo>
                  <a:cubicBezTo>
                    <a:pt x="1255" y="1"/>
                    <a:pt x="824" y="84"/>
                    <a:pt x="429" y="257"/>
                  </a:cubicBezTo>
                  <a:cubicBezTo>
                    <a:pt x="321" y="305"/>
                    <a:pt x="214" y="341"/>
                    <a:pt x="143" y="424"/>
                  </a:cubicBezTo>
                  <a:cubicBezTo>
                    <a:pt x="60" y="495"/>
                    <a:pt x="0" y="615"/>
                    <a:pt x="12" y="722"/>
                  </a:cubicBezTo>
                  <a:cubicBezTo>
                    <a:pt x="12" y="817"/>
                    <a:pt x="83" y="924"/>
                    <a:pt x="179" y="984"/>
                  </a:cubicBezTo>
                  <a:cubicBezTo>
                    <a:pt x="262" y="1043"/>
                    <a:pt x="369" y="1079"/>
                    <a:pt x="476" y="1091"/>
                  </a:cubicBezTo>
                  <a:cubicBezTo>
                    <a:pt x="540" y="1100"/>
                    <a:pt x="604" y="1104"/>
                    <a:pt x="667" y="1104"/>
                  </a:cubicBezTo>
                  <a:cubicBezTo>
                    <a:pt x="1032" y="1104"/>
                    <a:pt x="1394" y="969"/>
                    <a:pt x="1738" y="817"/>
                  </a:cubicBezTo>
                  <a:cubicBezTo>
                    <a:pt x="2143" y="638"/>
                    <a:pt x="2512" y="400"/>
                    <a:pt x="2929" y="269"/>
                  </a:cubicBezTo>
                  <a:cubicBezTo>
                    <a:pt x="2893" y="257"/>
                    <a:pt x="2881" y="222"/>
                    <a:pt x="2858" y="210"/>
                  </a:cubicBezTo>
                  <a:cubicBezTo>
                    <a:pt x="2485" y="72"/>
                    <a:pt x="2086" y="1"/>
                    <a:pt x="1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95500" y="3835675"/>
              <a:ext cx="142600" cy="85650"/>
            </a:xfrm>
            <a:custGeom>
              <a:avLst/>
              <a:gdLst/>
              <a:ahLst/>
              <a:cxnLst/>
              <a:rect l="l" t="t" r="r" b="b"/>
              <a:pathLst>
                <a:path w="5704" h="3426" extrusionOk="0">
                  <a:moveTo>
                    <a:pt x="1354" y="1"/>
                  </a:moveTo>
                  <a:cubicBezTo>
                    <a:pt x="1336" y="1"/>
                    <a:pt x="1320" y="4"/>
                    <a:pt x="1311" y="9"/>
                  </a:cubicBezTo>
                  <a:cubicBezTo>
                    <a:pt x="1144" y="92"/>
                    <a:pt x="1084" y="259"/>
                    <a:pt x="1037" y="437"/>
                  </a:cubicBezTo>
                  <a:cubicBezTo>
                    <a:pt x="1037" y="473"/>
                    <a:pt x="1025" y="485"/>
                    <a:pt x="1025" y="509"/>
                  </a:cubicBezTo>
                  <a:cubicBezTo>
                    <a:pt x="965" y="390"/>
                    <a:pt x="906" y="259"/>
                    <a:pt x="846" y="140"/>
                  </a:cubicBezTo>
                  <a:cubicBezTo>
                    <a:pt x="827" y="96"/>
                    <a:pt x="789" y="76"/>
                    <a:pt x="750" y="76"/>
                  </a:cubicBezTo>
                  <a:cubicBezTo>
                    <a:pt x="694" y="76"/>
                    <a:pt x="634" y="117"/>
                    <a:pt x="620" y="187"/>
                  </a:cubicBezTo>
                  <a:cubicBezTo>
                    <a:pt x="596" y="413"/>
                    <a:pt x="644" y="628"/>
                    <a:pt x="715" y="842"/>
                  </a:cubicBezTo>
                  <a:cubicBezTo>
                    <a:pt x="644" y="794"/>
                    <a:pt x="560" y="747"/>
                    <a:pt x="477" y="723"/>
                  </a:cubicBezTo>
                  <a:cubicBezTo>
                    <a:pt x="410" y="697"/>
                    <a:pt x="342" y="680"/>
                    <a:pt x="278" y="680"/>
                  </a:cubicBezTo>
                  <a:cubicBezTo>
                    <a:pt x="194" y="680"/>
                    <a:pt x="116" y="709"/>
                    <a:pt x="48" y="783"/>
                  </a:cubicBezTo>
                  <a:cubicBezTo>
                    <a:pt x="1" y="818"/>
                    <a:pt x="13" y="890"/>
                    <a:pt x="48" y="925"/>
                  </a:cubicBezTo>
                  <a:cubicBezTo>
                    <a:pt x="287" y="1211"/>
                    <a:pt x="596" y="1378"/>
                    <a:pt x="953" y="1437"/>
                  </a:cubicBezTo>
                  <a:lnTo>
                    <a:pt x="1001" y="1437"/>
                  </a:lnTo>
                  <a:cubicBezTo>
                    <a:pt x="1025" y="1461"/>
                    <a:pt x="1037" y="1497"/>
                    <a:pt x="1072" y="1509"/>
                  </a:cubicBezTo>
                  <a:cubicBezTo>
                    <a:pt x="1477" y="1878"/>
                    <a:pt x="1894" y="2223"/>
                    <a:pt x="2346" y="2509"/>
                  </a:cubicBezTo>
                  <a:cubicBezTo>
                    <a:pt x="3299" y="3092"/>
                    <a:pt x="4406" y="3426"/>
                    <a:pt x="5525" y="3426"/>
                  </a:cubicBezTo>
                  <a:cubicBezTo>
                    <a:pt x="5680" y="3414"/>
                    <a:pt x="5704" y="3176"/>
                    <a:pt x="5525" y="3164"/>
                  </a:cubicBezTo>
                  <a:cubicBezTo>
                    <a:pt x="5507" y="3164"/>
                    <a:pt x="5489" y="3164"/>
                    <a:pt x="5471" y="3164"/>
                  </a:cubicBezTo>
                  <a:cubicBezTo>
                    <a:pt x="4370" y="3164"/>
                    <a:pt x="3284" y="2809"/>
                    <a:pt x="2370" y="2211"/>
                  </a:cubicBezTo>
                  <a:cubicBezTo>
                    <a:pt x="2144" y="2080"/>
                    <a:pt x="1930" y="1914"/>
                    <a:pt x="1727" y="1747"/>
                  </a:cubicBezTo>
                  <a:cubicBezTo>
                    <a:pt x="1620" y="1676"/>
                    <a:pt x="1537" y="1580"/>
                    <a:pt x="1430" y="1497"/>
                  </a:cubicBezTo>
                  <a:cubicBezTo>
                    <a:pt x="1382" y="1449"/>
                    <a:pt x="1180" y="1306"/>
                    <a:pt x="1156" y="1223"/>
                  </a:cubicBezTo>
                  <a:cubicBezTo>
                    <a:pt x="1180" y="1211"/>
                    <a:pt x="1191" y="1187"/>
                    <a:pt x="1191" y="1152"/>
                  </a:cubicBezTo>
                  <a:lnTo>
                    <a:pt x="1191" y="1140"/>
                  </a:lnTo>
                  <a:cubicBezTo>
                    <a:pt x="1215" y="1128"/>
                    <a:pt x="1239" y="1092"/>
                    <a:pt x="1251" y="1080"/>
                  </a:cubicBezTo>
                  <a:cubicBezTo>
                    <a:pt x="1275" y="1021"/>
                    <a:pt x="1322" y="961"/>
                    <a:pt x="1358" y="902"/>
                  </a:cubicBezTo>
                  <a:cubicBezTo>
                    <a:pt x="1418" y="794"/>
                    <a:pt x="1477" y="687"/>
                    <a:pt x="1501" y="568"/>
                  </a:cubicBezTo>
                  <a:cubicBezTo>
                    <a:pt x="1561" y="390"/>
                    <a:pt x="1608" y="152"/>
                    <a:pt x="1430" y="21"/>
                  </a:cubicBezTo>
                  <a:cubicBezTo>
                    <a:pt x="1409" y="7"/>
                    <a:pt x="1380" y="1"/>
                    <a:pt x="1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24"/>
          <p:cNvGrpSpPr/>
          <p:nvPr/>
        </p:nvGrpSpPr>
        <p:grpSpPr>
          <a:xfrm rot="-4499787" flipH="1">
            <a:off x="318703" y="194184"/>
            <a:ext cx="602306" cy="775027"/>
            <a:chOff x="2406380" y="4717743"/>
            <a:chExt cx="143379" cy="184491"/>
          </a:xfrm>
        </p:grpSpPr>
        <p:sp>
          <p:nvSpPr>
            <p:cNvPr id="397" name="Google Shape;397;p24"/>
            <p:cNvSpPr/>
            <p:nvPr/>
          </p:nvSpPr>
          <p:spPr>
            <a:xfrm>
              <a:off x="2449955" y="4847646"/>
              <a:ext cx="19153" cy="15494"/>
            </a:xfrm>
            <a:custGeom>
              <a:avLst/>
              <a:gdLst/>
              <a:ahLst/>
              <a:cxnLst/>
              <a:rect l="l" t="t" r="r" b="b"/>
              <a:pathLst>
                <a:path w="560" h="453" extrusionOk="0">
                  <a:moveTo>
                    <a:pt x="274" y="0"/>
                  </a:moveTo>
                  <a:cubicBezTo>
                    <a:pt x="0" y="0"/>
                    <a:pt x="0" y="453"/>
                    <a:pt x="274" y="453"/>
                  </a:cubicBezTo>
                  <a:cubicBezTo>
                    <a:pt x="560" y="453"/>
                    <a:pt x="560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2498797" y="4758445"/>
              <a:ext cx="19598" cy="15528"/>
            </a:xfrm>
            <a:custGeom>
              <a:avLst/>
              <a:gdLst/>
              <a:ahLst/>
              <a:cxnLst/>
              <a:rect l="l" t="t" r="r" b="b"/>
              <a:pathLst>
                <a:path w="573" h="454" extrusionOk="0">
                  <a:moveTo>
                    <a:pt x="275" y="1"/>
                  </a:moveTo>
                  <a:cubicBezTo>
                    <a:pt x="1" y="1"/>
                    <a:pt x="1" y="453"/>
                    <a:pt x="275" y="453"/>
                  </a:cubicBezTo>
                  <a:cubicBezTo>
                    <a:pt x="572" y="453"/>
                    <a:pt x="572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2513880" y="4886740"/>
              <a:ext cx="19564" cy="15494"/>
            </a:xfrm>
            <a:custGeom>
              <a:avLst/>
              <a:gdLst/>
              <a:ahLst/>
              <a:cxnLst/>
              <a:rect l="l" t="t" r="r" b="b"/>
              <a:pathLst>
                <a:path w="572" h="453" extrusionOk="0">
                  <a:moveTo>
                    <a:pt x="286" y="0"/>
                  </a:moveTo>
                  <a:cubicBezTo>
                    <a:pt x="0" y="0"/>
                    <a:pt x="0" y="453"/>
                    <a:pt x="286" y="453"/>
                  </a:cubicBezTo>
                  <a:cubicBezTo>
                    <a:pt x="572" y="453"/>
                    <a:pt x="572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2516309" y="4814264"/>
              <a:ext cx="33450" cy="25276"/>
            </a:xfrm>
            <a:custGeom>
              <a:avLst/>
              <a:gdLst/>
              <a:ahLst/>
              <a:cxnLst/>
              <a:rect l="l" t="t" r="r" b="b"/>
              <a:pathLst>
                <a:path w="978" h="739" extrusionOk="0">
                  <a:moveTo>
                    <a:pt x="477" y="0"/>
                  </a:moveTo>
                  <a:cubicBezTo>
                    <a:pt x="1" y="0"/>
                    <a:pt x="1" y="738"/>
                    <a:pt x="477" y="738"/>
                  </a:cubicBezTo>
                  <a:cubicBezTo>
                    <a:pt x="977" y="738"/>
                    <a:pt x="977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2406380" y="4717743"/>
              <a:ext cx="32595" cy="25686"/>
            </a:xfrm>
            <a:custGeom>
              <a:avLst/>
              <a:gdLst/>
              <a:ahLst/>
              <a:cxnLst/>
              <a:rect l="l" t="t" r="r" b="b"/>
              <a:pathLst>
                <a:path w="953" h="751" extrusionOk="0">
                  <a:moveTo>
                    <a:pt x="476" y="0"/>
                  </a:moveTo>
                  <a:cubicBezTo>
                    <a:pt x="0" y="0"/>
                    <a:pt x="0" y="750"/>
                    <a:pt x="476" y="750"/>
                  </a:cubicBezTo>
                  <a:cubicBezTo>
                    <a:pt x="953" y="750"/>
                    <a:pt x="953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24"/>
          <p:cNvSpPr/>
          <p:nvPr/>
        </p:nvSpPr>
        <p:spPr>
          <a:xfrm>
            <a:off x="4225" y="-10925"/>
            <a:ext cx="9144000" cy="5154300"/>
          </a:xfrm>
          <a:prstGeom prst="frame">
            <a:avLst>
              <a:gd name="adj1" fmla="val 338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4225" y="-10925"/>
            <a:ext cx="9144000" cy="5154300"/>
          </a:xfrm>
          <a:prstGeom prst="frame">
            <a:avLst>
              <a:gd name="adj1" fmla="val 338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rot="-955323">
            <a:off x="365842" y="4160111"/>
            <a:ext cx="455706" cy="896774"/>
            <a:chOff x="6446196" y="-400612"/>
            <a:chExt cx="466294" cy="917610"/>
          </a:xfrm>
        </p:grpSpPr>
        <p:sp>
          <p:nvSpPr>
            <p:cNvPr id="48" name="Google Shape;48;p4"/>
            <p:cNvSpPr/>
            <p:nvPr/>
          </p:nvSpPr>
          <p:spPr>
            <a:xfrm rot="774853" flipH="1">
              <a:off x="6518990" y="-197862"/>
              <a:ext cx="320706" cy="687721"/>
            </a:xfrm>
            <a:custGeom>
              <a:avLst/>
              <a:gdLst/>
              <a:ahLst/>
              <a:cxnLst/>
              <a:rect l="l" t="t" r="r" b="b"/>
              <a:pathLst>
                <a:path w="10007" h="21459" extrusionOk="0">
                  <a:moveTo>
                    <a:pt x="6188" y="1"/>
                  </a:moveTo>
                  <a:cubicBezTo>
                    <a:pt x="6124" y="1"/>
                    <a:pt x="6061" y="40"/>
                    <a:pt x="6061" y="117"/>
                  </a:cubicBezTo>
                  <a:cubicBezTo>
                    <a:pt x="6073" y="2951"/>
                    <a:pt x="5871" y="5761"/>
                    <a:pt x="5430" y="8559"/>
                  </a:cubicBezTo>
                  <a:cubicBezTo>
                    <a:pt x="5228" y="9940"/>
                    <a:pt x="4954" y="11333"/>
                    <a:pt x="4632" y="12702"/>
                  </a:cubicBezTo>
                  <a:cubicBezTo>
                    <a:pt x="4323" y="14035"/>
                    <a:pt x="3966" y="15381"/>
                    <a:pt x="3668" y="16738"/>
                  </a:cubicBezTo>
                  <a:cubicBezTo>
                    <a:pt x="3668" y="16762"/>
                    <a:pt x="3644" y="16798"/>
                    <a:pt x="3644" y="16822"/>
                  </a:cubicBezTo>
                  <a:cubicBezTo>
                    <a:pt x="3346" y="13952"/>
                    <a:pt x="3823" y="11035"/>
                    <a:pt x="3442" y="8154"/>
                  </a:cubicBezTo>
                  <a:cubicBezTo>
                    <a:pt x="3323" y="7308"/>
                    <a:pt x="3144" y="6475"/>
                    <a:pt x="2846" y="5677"/>
                  </a:cubicBezTo>
                  <a:cubicBezTo>
                    <a:pt x="2822" y="5615"/>
                    <a:pt x="2768" y="5588"/>
                    <a:pt x="2715" y="5588"/>
                  </a:cubicBezTo>
                  <a:cubicBezTo>
                    <a:pt x="2636" y="5588"/>
                    <a:pt x="2561" y="5649"/>
                    <a:pt x="2596" y="5749"/>
                  </a:cubicBezTo>
                  <a:cubicBezTo>
                    <a:pt x="3680" y="8737"/>
                    <a:pt x="3227" y="11952"/>
                    <a:pt x="3275" y="15059"/>
                  </a:cubicBezTo>
                  <a:cubicBezTo>
                    <a:pt x="3287" y="15940"/>
                    <a:pt x="3335" y="16810"/>
                    <a:pt x="3465" y="17655"/>
                  </a:cubicBezTo>
                  <a:cubicBezTo>
                    <a:pt x="3394" y="18012"/>
                    <a:pt x="3346" y="18381"/>
                    <a:pt x="3287" y="18738"/>
                  </a:cubicBezTo>
                  <a:cubicBezTo>
                    <a:pt x="3025" y="16238"/>
                    <a:pt x="2513" y="13774"/>
                    <a:pt x="1406" y="11511"/>
                  </a:cubicBezTo>
                  <a:cubicBezTo>
                    <a:pt x="1060" y="10833"/>
                    <a:pt x="691" y="10202"/>
                    <a:pt x="239" y="9583"/>
                  </a:cubicBezTo>
                  <a:cubicBezTo>
                    <a:pt x="215" y="9544"/>
                    <a:pt x="170" y="9525"/>
                    <a:pt x="127" y="9525"/>
                  </a:cubicBezTo>
                  <a:cubicBezTo>
                    <a:pt x="63" y="9525"/>
                    <a:pt x="1" y="9565"/>
                    <a:pt x="1" y="9642"/>
                  </a:cubicBezTo>
                  <a:cubicBezTo>
                    <a:pt x="60" y="11059"/>
                    <a:pt x="132" y="12488"/>
                    <a:pt x="394" y="13893"/>
                  </a:cubicBezTo>
                  <a:cubicBezTo>
                    <a:pt x="656" y="15286"/>
                    <a:pt x="1120" y="16631"/>
                    <a:pt x="1882" y="17834"/>
                  </a:cubicBezTo>
                  <a:cubicBezTo>
                    <a:pt x="2275" y="18488"/>
                    <a:pt x="2727" y="19084"/>
                    <a:pt x="3192" y="19691"/>
                  </a:cubicBezTo>
                  <a:cubicBezTo>
                    <a:pt x="3144" y="20227"/>
                    <a:pt x="3108" y="20786"/>
                    <a:pt x="3108" y="21334"/>
                  </a:cubicBezTo>
                  <a:cubicBezTo>
                    <a:pt x="3114" y="21417"/>
                    <a:pt x="3183" y="21459"/>
                    <a:pt x="3250" y="21459"/>
                  </a:cubicBezTo>
                  <a:cubicBezTo>
                    <a:pt x="3317" y="21459"/>
                    <a:pt x="3382" y="21417"/>
                    <a:pt x="3382" y="21334"/>
                  </a:cubicBezTo>
                  <a:cubicBezTo>
                    <a:pt x="3382" y="20870"/>
                    <a:pt x="3394" y="20405"/>
                    <a:pt x="3442" y="19941"/>
                  </a:cubicBezTo>
                  <a:cubicBezTo>
                    <a:pt x="4656" y="19739"/>
                    <a:pt x="5716" y="19036"/>
                    <a:pt x="6597" y="18203"/>
                  </a:cubicBezTo>
                  <a:cubicBezTo>
                    <a:pt x="7549" y="17298"/>
                    <a:pt x="8347" y="16214"/>
                    <a:pt x="9002" y="15071"/>
                  </a:cubicBezTo>
                  <a:cubicBezTo>
                    <a:pt x="9383" y="14416"/>
                    <a:pt x="9704" y="13714"/>
                    <a:pt x="9978" y="13000"/>
                  </a:cubicBezTo>
                  <a:cubicBezTo>
                    <a:pt x="10007" y="12914"/>
                    <a:pt x="9928" y="12828"/>
                    <a:pt x="9853" y="12828"/>
                  </a:cubicBezTo>
                  <a:cubicBezTo>
                    <a:pt x="9835" y="12828"/>
                    <a:pt x="9816" y="12833"/>
                    <a:pt x="9800" y="12845"/>
                  </a:cubicBezTo>
                  <a:cubicBezTo>
                    <a:pt x="7668" y="14166"/>
                    <a:pt x="5525" y="15750"/>
                    <a:pt x="4168" y="17893"/>
                  </a:cubicBezTo>
                  <a:cubicBezTo>
                    <a:pt x="3930" y="18262"/>
                    <a:pt x="3727" y="18667"/>
                    <a:pt x="3549" y="19072"/>
                  </a:cubicBezTo>
                  <a:cubicBezTo>
                    <a:pt x="3585" y="18631"/>
                    <a:pt x="3668" y="18226"/>
                    <a:pt x="3739" y="17798"/>
                  </a:cubicBezTo>
                  <a:cubicBezTo>
                    <a:pt x="3751" y="17786"/>
                    <a:pt x="3763" y="17762"/>
                    <a:pt x="3763" y="17738"/>
                  </a:cubicBezTo>
                  <a:cubicBezTo>
                    <a:pt x="4156" y="16119"/>
                    <a:pt x="4763" y="14559"/>
                    <a:pt x="5585" y="13095"/>
                  </a:cubicBezTo>
                  <a:cubicBezTo>
                    <a:pt x="6371" y="11690"/>
                    <a:pt x="7418" y="10452"/>
                    <a:pt x="8311" y="9106"/>
                  </a:cubicBezTo>
                  <a:cubicBezTo>
                    <a:pt x="8799" y="8368"/>
                    <a:pt x="9240" y="7594"/>
                    <a:pt x="9538" y="6749"/>
                  </a:cubicBezTo>
                  <a:cubicBezTo>
                    <a:pt x="9574" y="6646"/>
                    <a:pt x="9494" y="6580"/>
                    <a:pt x="9413" y="6580"/>
                  </a:cubicBezTo>
                  <a:cubicBezTo>
                    <a:pt x="9362" y="6580"/>
                    <a:pt x="9311" y="6606"/>
                    <a:pt x="9288" y="6665"/>
                  </a:cubicBezTo>
                  <a:cubicBezTo>
                    <a:pt x="8752" y="8178"/>
                    <a:pt x="7752" y="9452"/>
                    <a:pt x="6823" y="10737"/>
                  </a:cubicBezTo>
                  <a:cubicBezTo>
                    <a:pt x="5847" y="12059"/>
                    <a:pt x="5013" y="13452"/>
                    <a:pt x="4394" y="14976"/>
                  </a:cubicBezTo>
                  <a:cubicBezTo>
                    <a:pt x="4358" y="15047"/>
                    <a:pt x="4335" y="15143"/>
                    <a:pt x="4299" y="15214"/>
                  </a:cubicBezTo>
                  <a:cubicBezTo>
                    <a:pt x="4466" y="14524"/>
                    <a:pt x="4644" y="13845"/>
                    <a:pt x="4811" y="13154"/>
                  </a:cubicBezTo>
                  <a:cubicBezTo>
                    <a:pt x="5466" y="10440"/>
                    <a:pt x="5906" y="7666"/>
                    <a:pt x="6144" y="4868"/>
                  </a:cubicBezTo>
                  <a:cubicBezTo>
                    <a:pt x="6263" y="3296"/>
                    <a:pt x="6323" y="1713"/>
                    <a:pt x="6323" y="117"/>
                  </a:cubicBezTo>
                  <a:cubicBezTo>
                    <a:pt x="6317" y="40"/>
                    <a:pt x="6252" y="1"/>
                    <a:pt x="6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774853" flipH="1">
              <a:off x="6584634" y="-373516"/>
              <a:ext cx="275902" cy="295324"/>
            </a:xfrm>
            <a:custGeom>
              <a:avLst/>
              <a:gdLst/>
              <a:ahLst/>
              <a:cxnLst/>
              <a:rect l="l" t="t" r="r" b="b"/>
              <a:pathLst>
                <a:path w="8609" h="9215" extrusionOk="0">
                  <a:moveTo>
                    <a:pt x="4992" y="1"/>
                  </a:moveTo>
                  <a:cubicBezTo>
                    <a:pt x="4829" y="1"/>
                    <a:pt x="4678" y="69"/>
                    <a:pt x="4560" y="177"/>
                  </a:cubicBezTo>
                  <a:cubicBezTo>
                    <a:pt x="4406" y="308"/>
                    <a:pt x="4322" y="474"/>
                    <a:pt x="4227" y="653"/>
                  </a:cubicBezTo>
                  <a:cubicBezTo>
                    <a:pt x="3751" y="1653"/>
                    <a:pt x="3703" y="2808"/>
                    <a:pt x="3786" y="3927"/>
                  </a:cubicBezTo>
                  <a:cubicBezTo>
                    <a:pt x="3465" y="2891"/>
                    <a:pt x="2893" y="1903"/>
                    <a:pt x="2024" y="1248"/>
                  </a:cubicBezTo>
                  <a:cubicBezTo>
                    <a:pt x="1846" y="1117"/>
                    <a:pt x="1655" y="998"/>
                    <a:pt x="1441" y="951"/>
                  </a:cubicBezTo>
                  <a:cubicBezTo>
                    <a:pt x="1412" y="947"/>
                    <a:pt x="1383" y="946"/>
                    <a:pt x="1353" y="946"/>
                  </a:cubicBezTo>
                  <a:cubicBezTo>
                    <a:pt x="1170" y="946"/>
                    <a:pt x="968" y="1008"/>
                    <a:pt x="846" y="1141"/>
                  </a:cubicBezTo>
                  <a:cubicBezTo>
                    <a:pt x="607" y="1439"/>
                    <a:pt x="774" y="1856"/>
                    <a:pt x="965" y="2177"/>
                  </a:cubicBezTo>
                  <a:cubicBezTo>
                    <a:pt x="1500" y="3046"/>
                    <a:pt x="2250" y="3808"/>
                    <a:pt x="3132" y="4380"/>
                  </a:cubicBezTo>
                  <a:cubicBezTo>
                    <a:pt x="2963" y="4347"/>
                    <a:pt x="2792" y="4332"/>
                    <a:pt x="2621" y="4332"/>
                  </a:cubicBezTo>
                  <a:cubicBezTo>
                    <a:pt x="1720" y="4332"/>
                    <a:pt x="826" y="4766"/>
                    <a:pt x="286" y="5487"/>
                  </a:cubicBezTo>
                  <a:cubicBezTo>
                    <a:pt x="119" y="5701"/>
                    <a:pt x="0" y="5987"/>
                    <a:pt x="107" y="6225"/>
                  </a:cubicBezTo>
                  <a:cubicBezTo>
                    <a:pt x="212" y="6464"/>
                    <a:pt x="501" y="6534"/>
                    <a:pt x="784" y="6534"/>
                  </a:cubicBezTo>
                  <a:cubicBezTo>
                    <a:pt x="853" y="6534"/>
                    <a:pt x="922" y="6530"/>
                    <a:pt x="988" y="6523"/>
                  </a:cubicBezTo>
                  <a:cubicBezTo>
                    <a:pt x="1874" y="6409"/>
                    <a:pt x="2748" y="6079"/>
                    <a:pt x="3478" y="5543"/>
                  </a:cubicBezTo>
                  <a:lnTo>
                    <a:pt x="3478" y="5543"/>
                  </a:lnTo>
                  <a:cubicBezTo>
                    <a:pt x="2621" y="6217"/>
                    <a:pt x="2058" y="7282"/>
                    <a:pt x="2012" y="8380"/>
                  </a:cubicBezTo>
                  <a:cubicBezTo>
                    <a:pt x="2000" y="8606"/>
                    <a:pt x="2024" y="8856"/>
                    <a:pt x="2203" y="8976"/>
                  </a:cubicBezTo>
                  <a:cubicBezTo>
                    <a:pt x="2278" y="9028"/>
                    <a:pt x="2362" y="9052"/>
                    <a:pt x="2444" y="9052"/>
                  </a:cubicBezTo>
                  <a:cubicBezTo>
                    <a:pt x="2531" y="9052"/>
                    <a:pt x="2617" y="9025"/>
                    <a:pt x="2691" y="8976"/>
                  </a:cubicBezTo>
                  <a:cubicBezTo>
                    <a:pt x="2846" y="8880"/>
                    <a:pt x="2953" y="8749"/>
                    <a:pt x="3048" y="8618"/>
                  </a:cubicBezTo>
                  <a:cubicBezTo>
                    <a:pt x="3679" y="7785"/>
                    <a:pt x="4096" y="6785"/>
                    <a:pt x="4263" y="5761"/>
                  </a:cubicBezTo>
                  <a:lnTo>
                    <a:pt x="4263" y="5761"/>
                  </a:lnTo>
                  <a:cubicBezTo>
                    <a:pt x="4227" y="6785"/>
                    <a:pt x="4513" y="7821"/>
                    <a:pt x="5060" y="8678"/>
                  </a:cubicBezTo>
                  <a:cubicBezTo>
                    <a:pt x="5224" y="8933"/>
                    <a:pt x="5501" y="9215"/>
                    <a:pt x="5794" y="9215"/>
                  </a:cubicBezTo>
                  <a:cubicBezTo>
                    <a:pt x="5843" y="9215"/>
                    <a:pt x="5892" y="9207"/>
                    <a:pt x="5941" y="9190"/>
                  </a:cubicBezTo>
                  <a:cubicBezTo>
                    <a:pt x="6120" y="9130"/>
                    <a:pt x="6251" y="8952"/>
                    <a:pt x="6299" y="8773"/>
                  </a:cubicBezTo>
                  <a:cubicBezTo>
                    <a:pt x="6358" y="8595"/>
                    <a:pt x="6346" y="8392"/>
                    <a:pt x="6311" y="8202"/>
                  </a:cubicBezTo>
                  <a:cubicBezTo>
                    <a:pt x="6191" y="7237"/>
                    <a:pt x="5787" y="6309"/>
                    <a:pt x="5168" y="5570"/>
                  </a:cubicBezTo>
                  <a:lnTo>
                    <a:pt x="5168" y="5570"/>
                  </a:lnTo>
                  <a:cubicBezTo>
                    <a:pt x="5787" y="6130"/>
                    <a:pt x="6501" y="6701"/>
                    <a:pt x="7358" y="6761"/>
                  </a:cubicBezTo>
                  <a:cubicBezTo>
                    <a:pt x="7386" y="6762"/>
                    <a:pt x="7415" y="6763"/>
                    <a:pt x="7443" y="6763"/>
                  </a:cubicBezTo>
                  <a:cubicBezTo>
                    <a:pt x="7716" y="6763"/>
                    <a:pt x="8000" y="6708"/>
                    <a:pt x="8216" y="6547"/>
                  </a:cubicBezTo>
                  <a:cubicBezTo>
                    <a:pt x="8454" y="6368"/>
                    <a:pt x="8608" y="6035"/>
                    <a:pt x="8501" y="5749"/>
                  </a:cubicBezTo>
                  <a:cubicBezTo>
                    <a:pt x="8394" y="5499"/>
                    <a:pt x="8144" y="5332"/>
                    <a:pt x="7894" y="5213"/>
                  </a:cubicBezTo>
                  <a:cubicBezTo>
                    <a:pt x="7232" y="4917"/>
                    <a:pt x="6504" y="4752"/>
                    <a:pt x="5786" y="4752"/>
                  </a:cubicBezTo>
                  <a:cubicBezTo>
                    <a:pt x="5640" y="4752"/>
                    <a:pt x="5495" y="4758"/>
                    <a:pt x="5351" y="4772"/>
                  </a:cubicBezTo>
                  <a:lnTo>
                    <a:pt x="5351" y="4772"/>
                  </a:lnTo>
                  <a:cubicBezTo>
                    <a:pt x="6468" y="4663"/>
                    <a:pt x="7490" y="3878"/>
                    <a:pt x="7918" y="2856"/>
                  </a:cubicBezTo>
                  <a:cubicBezTo>
                    <a:pt x="8025" y="2618"/>
                    <a:pt x="8085" y="2320"/>
                    <a:pt x="7918" y="2118"/>
                  </a:cubicBezTo>
                  <a:cubicBezTo>
                    <a:pt x="7820" y="1996"/>
                    <a:pt x="7674" y="1951"/>
                    <a:pt x="7516" y="1951"/>
                  </a:cubicBezTo>
                  <a:cubicBezTo>
                    <a:pt x="7348" y="1951"/>
                    <a:pt x="7166" y="2002"/>
                    <a:pt x="7013" y="2070"/>
                  </a:cubicBezTo>
                  <a:cubicBezTo>
                    <a:pt x="6072" y="2475"/>
                    <a:pt x="5239" y="3082"/>
                    <a:pt x="4584" y="3856"/>
                  </a:cubicBezTo>
                  <a:cubicBezTo>
                    <a:pt x="5179" y="3070"/>
                    <a:pt x="5537" y="2082"/>
                    <a:pt x="5596" y="1058"/>
                  </a:cubicBezTo>
                  <a:cubicBezTo>
                    <a:pt x="5608" y="844"/>
                    <a:pt x="5608" y="629"/>
                    <a:pt x="5537" y="427"/>
                  </a:cubicBezTo>
                  <a:cubicBezTo>
                    <a:pt x="5465" y="236"/>
                    <a:pt x="5298" y="58"/>
                    <a:pt x="5096" y="10"/>
                  </a:cubicBezTo>
                  <a:cubicBezTo>
                    <a:pt x="5061" y="4"/>
                    <a:pt x="5026" y="1"/>
                    <a:pt x="4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774853" flipH="1">
              <a:off x="6685235" y="-256027"/>
              <a:ext cx="76723" cy="75473"/>
            </a:xfrm>
            <a:custGeom>
              <a:avLst/>
              <a:gdLst/>
              <a:ahLst/>
              <a:cxnLst/>
              <a:rect l="l" t="t" r="r" b="b"/>
              <a:pathLst>
                <a:path w="2394" h="2355" extrusionOk="0">
                  <a:moveTo>
                    <a:pt x="1315" y="1"/>
                  </a:moveTo>
                  <a:cubicBezTo>
                    <a:pt x="1087" y="1"/>
                    <a:pt x="862" y="48"/>
                    <a:pt x="655" y="155"/>
                  </a:cubicBezTo>
                  <a:cubicBezTo>
                    <a:pt x="346" y="322"/>
                    <a:pt x="119" y="620"/>
                    <a:pt x="60" y="977"/>
                  </a:cubicBezTo>
                  <a:cubicBezTo>
                    <a:pt x="0" y="1334"/>
                    <a:pt x="119" y="1786"/>
                    <a:pt x="369" y="2048"/>
                  </a:cubicBezTo>
                  <a:cubicBezTo>
                    <a:pt x="581" y="2269"/>
                    <a:pt x="885" y="2355"/>
                    <a:pt x="1178" y="2355"/>
                  </a:cubicBezTo>
                  <a:cubicBezTo>
                    <a:pt x="1263" y="2355"/>
                    <a:pt x="1348" y="2348"/>
                    <a:pt x="1429" y="2334"/>
                  </a:cubicBezTo>
                  <a:cubicBezTo>
                    <a:pt x="1786" y="2275"/>
                    <a:pt x="2108" y="2025"/>
                    <a:pt x="2227" y="1667"/>
                  </a:cubicBezTo>
                  <a:cubicBezTo>
                    <a:pt x="2394" y="1334"/>
                    <a:pt x="2251" y="953"/>
                    <a:pt x="1977" y="727"/>
                  </a:cubicBezTo>
                  <a:cubicBezTo>
                    <a:pt x="1826" y="596"/>
                    <a:pt x="1633" y="523"/>
                    <a:pt x="1439" y="523"/>
                  </a:cubicBezTo>
                  <a:cubicBezTo>
                    <a:pt x="1281" y="523"/>
                    <a:pt x="1123" y="572"/>
                    <a:pt x="989" y="679"/>
                  </a:cubicBezTo>
                  <a:cubicBezTo>
                    <a:pt x="715" y="893"/>
                    <a:pt x="584" y="1263"/>
                    <a:pt x="715" y="1572"/>
                  </a:cubicBezTo>
                  <a:cubicBezTo>
                    <a:pt x="802" y="1793"/>
                    <a:pt x="1028" y="1916"/>
                    <a:pt x="1247" y="1916"/>
                  </a:cubicBezTo>
                  <a:cubicBezTo>
                    <a:pt x="1418" y="1916"/>
                    <a:pt x="1585" y="1841"/>
                    <a:pt x="1679" y="1679"/>
                  </a:cubicBezTo>
                  <a:cubicBezTo>
                    <a:pt x="1786" y="1513"/>
                    <a:pt x="1763" y="1310"/>
                    <a:pt x="1620" y="1167"/>
                  </a:cubicBezTo>
                  <a:cubicBezTo>
                    <a:pt x="1564" y="1111"/>
                    <a:pt x="1488" y="1081"/>
                    <a:pt x="1414" y="1081"/>
                  </a:cubicBezTo>
                  <a:cubicBezTo>
                    <a:pt x="1315" y="1081"/>
                    <a:pt x="1220" y="1135"/>
                    <a:pt x="1179" y="1251"/>
                  </a:cubicBezTo>
                  <a:cubicBezTo>
                    <a:pt x="1146" y="1343"/>
                    <a:pt x="1224" y="1405"/>
                    <a:pt x="1307" y="1405"/>
                  </a:cubicBezTo>
                  <a:cubicBezTo>
                    <a:pt x="1342" y="1405"/>
                    <a:pt x="1377" y="1394"/>
                    <a:pt x="1405" y="1370"/>
                  </a:cubicBezTo>
                  <a:cubicBezTo>
                    <a:pt x="1405" y="1370"/>
                    <a:pt x="1405" y="1343"/>
                    <a:pt x="1413" y="1343"/>
                  </a:cubicBezTo>
                  <a:cubicBezTo>
                    <a:pt x="1414" y="1343"/>
                    <a:pt x="1416" y="1344"/>
                    <a:pt x="1417" y="1346"/>
                  </a:cubicBezTo>
                  <a:lnTo>
                    <a:pt x="1465" y="1393"/>
                  </a:lnTo>
                  <a:cubicBezTo>
                    <a:pt x="1477" y="1441"/>
                    <a:pt x="1477" y="1465"/>
                    <a:pt x="1465" y="1513"/>
                  </a:cubicBezTo>
                  <a:cubicBezTo>
                    <a:pt x="1428" y="1606"/>
                    <a:pt x="1325" y="1655"/>
                    <a:pt x="1225" y="1655"/>
                  </a:cubicBezTo>
                  <a:cubicBezTo>
                    <a:pt x="1197" y="1655"/>
                    <a:pt x="1169" y="1651"/>
                    <a:pt x="1143" y="1644"/>
                  </a:cubicBezTo>
                  <a:cubicBezTo>
                    <a:pt x="893" y="1584"/>
                    <a:pt x="881" y="1310"/>
                    <a:pt x="953" y="1096"/>
                  </a:cubicBezTo>
                  <a:cubicBezTo>
                    <a:pt x="1037" y="896"/>
                    <a:pt x="1214" y="780"/>
                    <a:pt x="1410" y="780"/>
                  </a:cubicBezTo>
                  <a:cubicBezTo>
                    <a:pt x="1436" y="780"/>
                    <a:pt x="1462" y="782"/>
                    <a:pt x="1489" y="786"/>
                  </a:cubicBezTo>
                  <a:cubicBezTo>
                    <a:pt x="1727" y="810"/>
                    <a:pt x="1917" y="1024"/>
                    <a:pt x="2001" y="1251"/>
                  </a:cubicBezTo>
                  <a:cubicBezTo>
                    <a:pt x="2072" y="1465"/>
                    <a:pt x="1977" y="1727"/>
                    <a:pt x="1822" y="1870"/>
                  </a:cubicBezTo>
                  <a:cubicBezTo>
                    <a:pt x="1636" y="2034"/>
                    <a:pt x="1390" y="2097"/>
                    <a:pt x="1148" y="2097"/>
                  </a:cubicBezTo>
                  <a:cubicBezTo>
                    <a:pt x="1126" y="2097"/>
                    <a:pt x="1105" y="2097"/>
                    <a:pt x="1084" y="2096"/>
                  </a:cubicBezTo>
                  <a:cubicBezTo>
                    <a:pt x="834" y="2060"/>
                    <a:pt x="596" y="1965"/>
                    <a:pt x="465" y="1727"/>
                  </a:cubicBezTo>
                  <a:cubicBezTo>
                    <a:pt x="322" y="1501"/>
                    <a:pt x="274" y="1215"/>
                    <a:pt x="322" y="953"/>
                  </a:cubicBezTo>
                  <a:cubicBezTo>
                    <a:pt x="445" y="479"/>
                    <a:pt x="900" y="269"/>
                    <a:pt x="1350" y="269"/>
                  </a:cubicBezTo>
                  <a:cubicBezTo>
                    <a:pt x="1466" y="269"/>
                    <a:pt x="1582" y="283"/>
                    <a:pt x="1691" y="310"/>
                  </a:cubicBezTo>
                  <a:cubicBezTo>
                    <a:pt x="1705" y="314"/>
                    <a:pt x="1718" y="316"/>
                    <a:pt x="1730" y="316"/>
                  </a:cubicBezTo>
                  <a:cubicBezTo>
                    <a:pt x="1868" y="316"/>
                    <a:pt x="1916" y="93"/>
                    <a:pt x="1774" y="60"/>
                  </a:cubicBezTo>
                  <a:cubicBezTo>
                    <a:pt x="1622" y="22"/>
                    <a:pt x="1468" y="1"/>
                    <a:pt x="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 rot="5863148" flipH="1">
            <a:off x="8249058" y="-188342"/>
            <a:ext cx="756980" cy="1301610"/>
          </a:xfrm>
          <a:custGeom>
            <a:avLst/>
            <a:gdLst/>
            <a:ahLst/>
            <a:cxnLst/>
            <a:rect l="l" t="t" r="r" b="b"/>
            <a:pathLst>
              <a:path w="7183" h="12351" extrusionOk="0">
                <a:moveTo>
                  <a:pt x="3299" y="2810"/>
                </a:moveTo>
                <a:cubicBezTo>
                  <a:pt x="3293" y="2821"/>
                  <a:pt x="3287" y="2833"/>
                  <a:pt x="3283" y="2845"/>
                </a:cubicBezTo>
                <a:lnTo>
                  <a:pt x="3283" y="2845"/>
                </a:lnTo>
                <a:cubicBezTo>
                  <a:pt x="3289" y="2834"/>
                  <a:pt x="3294" y="2822"/>
                  <a:pt x="3299" y="2810"/>
                </a:cubicBezTo>
                <a:close/>
                <a:moveTo>
                  <a:pt x="3799" y="6799"/>
                </a:moveTo>
                <a:cubicBezTo>
                  <a:pt x="3798" y="6804"/>
                  <a:pt x="3798" y="6809"/>
                  <a:pt x="3797" y="6814"/>
                </a:cubicBezTo>
                <a:lnTo>
                  <a:pt x="3797" y="6814"/>
                </a:lnTo>
                <a:cubicBezTo>
                  <a:pt x="3798" y="6809"/>
                  <a:pt x="3798" y="6804"/>
                  <a:pt x="3799" y="6799"/>
                </a:cubicBezTo>
                <a:close/>
                <a:moveTo>
                  <a:pt x="1644" y="0"/>
                </a:moveTo>
                <a:cubicBezTo>
                  <a:pt x="1584" y="536"/>
                  <a:pt x="1180" y="965"/>
                  <a:pt x="1096" y="1489"/>
                </a:cubicBezTo>
                <a:cubicBezTo>
                  <a:pt x="1061" y="1715"/>
                  <a:pt x="1096" y="1929"/>
                  <a:pt x="1168" y="2132"/>
                </a:cubicBezTo>
                <a:cubicBezTo>
                  <a:pt x="1239" y="2310"/>
                  <a:pt x="1346" y="2489"/>
                  <a:pt x="1477" y="2620"/>
                </a:cubicBezTo>
                <a:cubicBezTo>
                  <a:pt x="1525" y="2667"/>
                  <a:pt x="1584" y="2691"/>
                  <a:pt x="1644" y="2691"/>
                </a:cubicBezTo>
                <a:cubicBezTo>
                  <a:pt x="1608" y="3394"/>
                  <a:pt x="1632" y="4108"/>
                  <a:pt x="1692" y="4822"/>
                </a:cubicBezTo>
                <a:cubicBezTo>
                  <a:pt x="1453" y="4703"/>
                  <a:pt x="1287" y="4453"/>
                  <a:pt x="1180" y="4203"/>
                </a:cubicBezTo>
                <a:cubicBezTo>
                  <a:pt x="1061" y="3929"/>
                  <a:pt x="977" y="3632"/>
                  <a:pt x="799" y="3406"/>
                </a:cubicBezTo>
                <a:cubicBezTo>
                  <a:pt x="648" y="3246"/>
                  <a:pt x="431" y="3119"/>
                  <a:pt x="217" y="3119"/>
                </a:cubicBezTo>
                <a:cubicBezTo>
                  <a:pt x="144" y="3119"/>
                  <a:pt x="71" y="3134"/>
                  <a:pt x="1" y="3167"/>
                </a:cubicBezTo>
                <a:cubicBezTo>
                  <a:pt x="168" y="3608"/>
                  <a:pt x="334" y="4049"/>
                  <a:pt x="632" y="4418"/>
                </a:cubicBezTo>
                <a:cubicBezTo>
                  <a:pt x="822" y="4680"/>
                  <a:pt x="1096" y="4894"/>
                  <a:pt x="1406" y="5001"/>
                </a:cubicBezTo>
                <a:cubicBezTo>
                  <a:pt x="1499" y="5032"/>
                  <a:pt x="1600" y="5063"/>
                  <a:pt x="1688" y="5063"/>
                </a:cubicBezTo>
                <a:cubicBezTo>
                  <a:pt x="1701" y="5063"/>
                  <a:pt x="1714" y="5062"/>
                  <a:pt x="1727" y="5061"/>
                </a:cubicBezTo>
                <a:cubicBezTo>
                  <a:pt x="1823" y="5882"/>
                  <a:pt x="1965" y="6704"/>
                  <a:pt x="2227" y="7489"/>
                </a:cubicBezTo>
                <a:cubicBezTo>
                  <a:pt x="1632" y="7013"/>
                  <a:pt x="894" y="6716"/>
                  <a:pt x="144" y="6656"/>
                </a:cubicBezTo>
                <a:lnTo>
                  <a:pt x="144" y="6656"/>
                </a:lnTo>
                <a:cubicBezTo>
                  <a:pt x="441" y="7001"/>
                  <a:pt x="739" y="7335"/>
                  <a:pt x="1132" y="7573"/>
                </a:cubicBezTo>
                <a:cubicBezTo>
                  <a:pt x="1346" y="7692"/>
                  <a:pt x="1596" y="7787"/>
                  <a:pt x="1834" y="7799"/>
                </a:cubicBezTo>
                <a:cubicBezTo>
                  <a:pt x="1866" y="7802"/>
                  <a:pt x="1898" y="7804"/>
                  <a:pt x="1931" y="7804"/>
                </a:cubicBezTo>
                <a:cubicBezTo>
                  <a:pt x="2010" y="7804"/>
                  <a:pt x="2092" y="7795"/>
                  <a:pt x="2168" y="7787"/>
                </a:cubicBezTo>
                <a:lnTo>
                  <a:pt x="2299" y="7739"/>
                </a:lnTo>
                <a:cubicBezTo>
                  <a:pt x="2394" y="8013"/>
                  <a:pt x="2489" y="8275"/>
                  <a:pt x="2608" y="8549"/>
                </a:cubicBezTo>
                <a:cubicBezTo>
                  <a:pt x="2323" y="8382"/>
                  <a:pt x="2001" y="8287"/>
                  <a:pt x="1680" y="8287"/>
                </a:cubicBezTo>
                <a:cubicBezTo>
                  <a:pt x="2108" y="8704"/>
                  <a:pt x="2573" y="9097"/>
                  <a:pt x="3073" y="9418"/>
                </a:cubicBezTo>
                <a:cubicBezTo>
                  <a:pt x="3085" y="9454"/>
                  <a:pt x="3108" y="9478"/>
                  <a:pt x="3120" y="9502"/>
                </a:cubicBezTo>
                <a:cubicBezTo>
                  <a:pt x="2883" y="9416"/>
                  <a:pt x="2631" y="9374"/>
                  <a:pt x="2380" y="9374"/>
                </a:cubicBezTo>
                <a:cubicBezTo>
                  <a:pt x="2000" y="9374"/>
                  <a:pt x="1621" y="9470"/>
                  <a:pt x="1299" y="9656"/>
                </a:cubicBezTo>
                <a:cubicBezTo>
                  <a:pt x="1644" y="9859"/>
                  <a:pt x="1989" y="10061"/>
                  <a:pt x="2370" y="10133"/>
                </a:cubicBezTo>
                <a:cubicBezTo>
                  <a:pt x="2486" y="10159"/>
                  <a:pt x="2609" y="10173"/>
                  <a:pt x="2728" y="10173"/>
                </a:cubicBezTo>
                <a:cubicBezTo>
                  <a:pt x="2768" y="10173"/>
                  <a:pt x="2808" y="10171"/>
                  <a:pt x="2846" y="10168"/>
                </a:cubicBezTo>
                <a:cubicBezTo>
                  <a:pt x="2989" y="10156"/>
                  <a:pt x="3120" y="10121"/>
                  <a:pt x="3251" y="10049"/>
                </a:cubicBezTo>
                <a:cubicBezTo>
                  <a:pt x="3311" y="10014"/>
                  <a:pt x="3370" y="9978"/>
                  <a:pt x="3418" y="9942"/>
                </a:cubicBezTo>
                <a:cubicBezTo>
                  <a:pt x="3775" y="10430"/>
                  <a:pt x="4204" y="10895"/>
                  <a:pt x="4716" y="11299"/>
                </a:cubicBezTo>
                <a:cubicBezTo>
                  <a:pt x="4799" y="11359"/>
                  <a:pt x="4871" y="11430"/>
                  <a:pt x="4966" y="11490"/>
                </a:cubicBezTo>
                <a:lnTo>
                  <a:pt x="4930" y="11490"/>
                </a:lnTo>
                <a:cubicBezTo>
                  <a:pt x="4811" y="11490"/>
                  <a:pt x="4680" y="11478"/>
                  <a:pt x="4573" y="11430"/>
                </a:cubicBezTo>
                <a:cubicBezTo>
                  <a:pt x="4461" y="11393"/>
                  <a:pt x="4350" y="11363"/>
                  <a:pt x="4238" y="11363"/>
                </a:cubicBezTo>
                <a:cubicBezTo>
                  <a:pt x="4207" y="11363"/>
                  <a:pt x="4176" y="11366"/>
                  <a:pt x="4144" y="11371"/>
                </a:cubicBezTo>
                <a:cubicBezTo>
                  <a:pt x="3978" y="11407"/>
                  <a:pt x="3847" y="11490"/>
                  <a:pt x="3692" y="11549"/>
                </a:cubicBezTo>
                <a:cubicBezTo>
                  <a:pt x="3585" y="11585"/>
                  <a:pt x="3477" y="11585"/>
                  <a:pt x="3358" y="11585"/>
                </a:cubicBezTo>
                <a:cubicBezTo>
                  <a:pt x="3335" y="11585"/>
                  <a:pt x="3316" y="11590"/>
                  <a:pt x="3292" y="11590"/>
                </a:cubicBezTo>
                <a:cubicBezTo>
                  <a:pt x="3280" y="11590"/>
                  <a:pt x="3267" y="11589"/>
                  <a:pt x="3251" y="11585"/>
                </a:cubicBezTo>
                <a:cubicBezTo>
                  <a:pt x="3180" y="11585"/>
                  <a:pt x="3096" y="11561"/>
                  <a:pt x="3037" y="11549"/>
                </a:cubicBezTo>
                <a:cubicBezTo>
                  <a:pt x="2906" y="11502"/>
                  <a:pt x="2787" y="11430"/>
                  <a:pt x="2680" y="11323"/>
                </a:cubicBezTo>
                <a:lnTo>
                  <a:pt x="2680" y="11323"/>
                </a:lnTo>
                <a:cubicBezTo>
                  <a:pt x="2775" y="11430"/>
                  <a:pt x="2846" y="11549"/>
                  <a:pt x="2954" y="11657"/>
                </a:cubicBezTo>
                <a:cubicBezTo>
                  <a:pt x="3061" y="11752"/>
                  <a:pt x="3180" y="11835"/>
                  <a:pt x="3299" y="11907"/>
                </a:cubicBezTo>
                <a:cubicBezTo>
                  <a:pt x="3513" y="12038"/>
                  <a:pt x="3787" y="12133"/>
                  <a:pt x="4037" y="12157"/>
                </a:cubicBezTo>
                <a:cubicBezTo>
                  <a:pt x="4073" y="12157"/>
                  <a:pt x="4085" y="12157"/>
                  <a:pt x="4109" y="12169"/>
                </a:cubicBezTo>
                <a:cubicBezTo>
                  <a:pt x="4178" y="12179"/>
                  <a:pt x="4250" y="12185"/>
                  <a:pt x="4321" y="12185"/>
                </a:cubicBezTo>
                <a:cubicBezTo>
                  <a:pt x="4408" y="12185"/>
                  <a:pt x="4494" y="12176"/>
                  <a:pt x="4573" y="12157"/>
                </a:cubicBezTo>
                <a:cubicBezTo>
                  <a:pt x="4609" y="12151"/>
                  <a:pt x="4641" y="12151"/>
                  <a:pt x="4676" y="12151"/>
                </a:cubicBezTo>
                <a:cubicBezTo>
                  <a:pt x="4710" y="12151"/>
                  <a:pt x="4745" y="12151"/>
                  <a:pt x="4787" y="12145"/>
                </a:cubicBezTo>
                <a:cubicBezTo>
                  <a:pt x="4882" y="12145"/>
                  <a:pt x="4978" y="12097"/>
                  <a:pt x="5061" y="12073"/>
                </a:cubicBezTo>
                <a:cubicBezTo>
                  <a:pt x="5216" y="12014"/>
                  <a:pt x="5359" y="11954"/>
                  <a:pt x="5513" y="11859"/>
                </a:cubicBezTo>
                <a:cubicBezTo>
                  <a:pt x="5954" y="12109"/>
                  <a:pt x="6430" y="12288"/>
                  <a:pt x="6954" y="12347"/>
                </a:cubicBezTo>
                <a:cubicBezTo>
                  <a:pt x="6965" y="12349"/>
                  <a:pt x="6975" y="12350"/>
                  <a:pt x="6985" y="12350"/>
                </a:cubicBezTo>
                <a:cubicBezTo>
                  <a:pt x="7149" y="12350"/>
                  <a:pt x="7182" y="12083"/>
                  <a:pt x="7014" y="12038"/>
                </a:cubicBezTo>
                <a:cubicBezTo>
                  <a:pt x="6609" y="11907"/>
                  <a:pt x="6228" y="11752"/>
                  <a:pt x="5859" y="11561"/>
                </a:cubicBezTo>
                <a:cubicBezTo>
                  <a:pt x="5930" y="11478"/>
                  <a:pt x="5990" y="11383"/>
                  <a:pt x="6049" y="11299"/>
                </a:cubicBezTo>
                <a:cubicBezTo>
                  <a:pt x="6073" y="11240"/>
                  <a:pt x="6109" y="11157"/>
                  <a:pt x="6156" y="11097"/>
                </a:cubicBezTo>
                <a:cubicBezTo>
                  <a:pt x="6180" y="11061"/>
                  <a:pt x="6216" y="11026"/>
                  <a:pt x="6240" y="10978"/>
                </a:cubicBezTo>
                <a:cubicBezTo>
                  <a:pt x="6371" y="10764"/>
                  <a:pt x="6418" y="10442"/>
                  <a:pt x="6406" y="10192"/>
                </a:cubicBezTo>
                <a:cubicBezTo>
                  <a:pt x="6406" y="9894"/>
                  <a:pt x="6347" y="9609"/>
                  <a:pt x="6287" y="9311"/>
                </a:cubicBezTo>
                <a:cubicBezTo>
                  <a:pt x="6252" y="9490"/>
                  <a:pt x="6156" y="9644"/>
                  <a:pt x="6037" y="9775"/>
                </a:cubicBezTo>
                <a:cubicBezTo>
                  <a:pt x="5859" y="9990"/>
                  <a:pt x="5680" y="10180"/>
                  <a:pt x="5644" y="10478"/>
                </a:cubicBezTo>
                <a:cubicBezTo>
                  <a:pt x="5621" y="10787"/>
                  <a:pt x="5537" y="11073"/>
                  <a:pt x="5537" y="11383"/>
                </a:cubicBezTo>
                <a:cubicBezTo>
                  <a:pt x="5537" y="11383"/>
                  <a:pt x="5525" y="11383"/>
                  <a:pt x="5525" y="11371"/>
                </a:cubicBezTo>
                <a:cubicBezTo>
                  <a:pt x="5513" y="11311"/>
                  <a:pt x="5502" y="11252"/>
                  <a:pt x="5478" y="11204"/>
                </a:cubicBezTo>
                <a:cubicBezTo>
                  <a:pt x="5466" y="11133"/>
                  <a:pt x="5454" y="11037"/>
                  <a:pt x="5418" y="10966"/>
                </a:cubicBezTo>
                <a:cubicBezTo>
                  <a:pt x="5406" y="10918"/>
                  <a:pt x="5382" y="10883"/>
                  <a:pt x="5359" y="10835"/>
                </a:cubicBezTo>
                <a:cubicBezTo>
                  <a:pt x="5347" y="10764"/>
                  <a:pt x="5359" y="10680"/>
                  <a:pt x="5359" y="10609"/>
                </a:cubicBezTo>
                <a:cubicBezTo>
                  <a:pt x="5359" y="10299"/>
                  <a:pt x="5347" y="9990"/>
                  <a:pt x="5275" y="9668"/>
                </a:cubicBezTo>
                <a:cubicBezTo>
                  <a:pt x="5180" y="9275"/>
                  <a:pt x="4978" y="8894"/>
                  <a:pt x="4644" y="8644"/>
                </a:cubicBezTo>
                <a:lnTo>
                  <a:pt x="4644" y="8644"/>
                </a:lnTo>
                <a:cubicBezTo>
                  <a:pt x="4751" y="8799"/>
                  <a:pt x="4751" y="8990"/>
                  <a:pt x="4704" y="9156"/>
                </a:cubicBezTo>
                <a:cubicBezTo>
                  <a:pt x="4668" y="9335"/>
                  <a:pt x="4585" y="9478"/>
                  <a:pt x="4549" y="9656"/>
                </a:cubicBezTo>
                <a:cubicBezTo>
                  <a:pt x="4478" y="9954"/>
                  <a:pt x="4490" y="10287"/>
                  <a:pt x="4585" y="10561"/>
                </a:cubicBezTo>
                <a:cubicBezTo>
                  <a:pt x="4620" y="10621"/>
                  <a:pt x="4656" y="10704"/>
                  <a:pt x="4680" y="10764"/>
                </a:cubicBezTo>
                <a:cubicBezTo>
                  <a:pt x="4311" y="10442"/>
                  <a:pt x="3978" y="10109"/>
                  <a:pt x="3692" y="9728"/>
                </a:cubicBezTo>
                <a:cubicBezTo>
                  <a:pt x="3739" y="9704"/>
                  <a:pt x="3787" y="9668"/>
                  <a:pt x="3811" y="9633"/>
                </a:cubicBezTo>
                <a:cubicBezTo>
                  <a:pt x="3906" y="9525"/>
                  <a:pt x="3966" y="9406"/>
                  <a:pt x="3978" y="9275"/>
                </a:cubicBezTo>
                <a:cubicBezTo>
                  <a:pt x="4037" y="9013"/>
                  <a:pt x="3989" y="8740"/>
                  <a:pt x="4013" y="8478"/>
                </a:cubicBezTo>
                <a:cubicBezTo>
                  <a:pt x="4025" y="8216"/>
                  <a:pt x="4132" y="7930"/>
                  <a:pt x="4370" y="7811"/>
                </a:cubicBezTo>
                <a:cubicBezTo>
                  <a:pt x="4304" y="7785"/>
                  <a:pt x="4236" y="7773"/>
                  <a:pt x="4168" y="7773"/>
                </a:cubicBezTo>
                <a:cubicBezTo>
                  <a:pt x="3894" y="7773"/>
                  <a:pt x="3623" y="7968"/>
                  <a:pt x="3489" y="8216"/>
                </a:cubicBezTo>
                <a:cubicBezTo>
                  <a:pt x="3323" y="8513"/>
                  <a:pt x="3311" y="8882"/>
                  <a:pt x="3323" y="9228"/>
                </a:cubicBezTo>
                <a:cubicBezTo>
                  <a:pt x="3013" y="8751"/>
                  <a:pt x="2763" y="8228"/>
                  <a:pt x="2549" y="7692"/>
                </a:cubicBezTo>
                <a:lnTo>
                  <a:pt x="2549" y="7692"/>
                </a:lnTo>
                <a:cubicBezTo>
                  <a:pt x="2596" y="7704"/>
                  <a:pt x="2644" y="7704"/>
                  <a:pt x="2668" y="7728"/>
                </a:cubicBezTo>
                <a:cubicBezTo>
                  <a:pt x="2763" y="7728"/>
                  <a:pt x="2858" y="7728"/>
                  <a:pt x="2954" y="7692"/>
                </a:cubicBezTo>
                <a:cubicBezTo>
                  <a:pt x="3377" y="7609"/>
                  <a:pt x="3731" y="7259"/>
                  <a:pt x="3797" y="6814"/>
                </a:cubicBezTo>
                <a:lnTo>
                  <a:pt x="3797" y="6814"/>
                </a:lnTo>
                <a:cubicBezTo>
                  <a:pt x="3774" y="6936"/>
                  <a:pt x="3615" y="7014"/>
                  <a:pt x="3489" y="7025"/>
                </a:cubicBezTo>
                <a:cubicBezTo>
                  <a:pt x="3373" y="7025"/>
                  <a:pt x="3238" y="6987"/>
                  <a:pt x="3117" y="6987"/>
                </a:cubicBezTo>
                <a:cubicBezTo>
                  <a:pt x="3102" y="6987"/>
                  <a:pt x="3087" y="6988"/>
                  <a:pt x="3073" y="6989"/>
                </a:cubicBezTo>
                <a:cubicBezTo>
                  <a:pt x="2989" y="6989"/>
                  <a:pt x="2906" y="7025"/>
                  <a:pt x="2835" y="7073"/>
                </a:cubicBezTo>
                <a:cubicBezTo>
                  <a:pt x="2775" y="7097"/>
                  <a:pt x="2715" y="7192"/>
                  <a:pt x="2656" y="7204"/>
                </a:cubicBezTo>
                <a:cubicBezTo>
                  <a:pt x="2650" y="7205"/>
                  <a:pt x="2644" y="7205"/>
                  <a:pt x="2640" y="7205"/>
                </a:cubicBezTo>
                <a:cubicBezTo>
                  <a:pt x="2583" y="7205"/>
                  <a:pt x="2646" y="7141"/>
                  <a:pt x="2668" y="7097"/>
                </a:cubicBezTo>
                <a:cubicBezTo>
                  <a:pt x="2715" y="7037"/>
                  <a:pt x="2751" y="6966"/>
                  <a:pt x="2787" y="6906"/>
                </a:cubicBezTo>
                <a:cubicBezTo>
                  <a:pt x="2942" y="6632"/>
                  <a:pt x="3025" y="6335"/>
                  <a:pt x="3073" y="6037"/>
                </a:cubicBezTo>
                <a:cubicBezTo>
                  <a:pt x="3132" y="5668"/>
                  <a:pt x="3120" y="5263"/>
                  <a:pt x="3013" y="4894"/>
                </a:cubicBezTo>
                <a:cubicBezTo>
                  <a:pt x="2668" y="5263"/>
                  <a:pt x="2358" y="5668"/>
                  <a:pt x="2180" y="6132"/>
                </a:cubicBezTo>
                <a:cubicBezTo>
                  <a:pt x="2168" y="6192"/>
                  <a:pt x="2156" y="6239"/>
                  <a:pt x="2132" y="6299"/>
                </a:cubicBezTo>
                <a:cubicBezTo>
                  <a:pt x="2049" y="5894"/>
                  <a:pt x="1977" y="5489"/>
                  <a:pt x="1918" y="5084"/>
                </a:cubicBezTo>
                <a:lnTo>
                  <a:pt x="1918" y="5084"/>
                </a:lnTo>
                <a:cubicBezTo>
                  <a:pt x="1919" y="5086"/>
                  <a:pt x="1920" y="5086"/>
                  <a:pt x="1920" y="5086"/>
                </a:cubicBezTo>
                <a:cubicBezTo>
                  <a:pt x="1925" y="5086"/>
                  <a:pt x="1906" y="5045"/>
                  <a:pt x="1906" y="5013"/>
                </a:cubicBezTo>
                <a:cubicBezTo>
                  <a:pt x="1942" y="4989"/>
                  <a:pt x="1989" y="4953"/>
                  <a:pt x="2013" y="4941"/>
                </a:cubicBezTo>
                <a:cubicBezTo>
                  <a:pt x="2239" y="4763"/>
                  <a:pt x="2454" y="4572"/>
                  <a:pt x="2620" y="4346"/>
                </a:cubicBezTo>
                <a:cubicBezTo>
                  <a:pt x="2799" y="4120"/>
                  <a:pt x="2954" y="3882"/>
                  <a:pt x="3061" y="3620"/>
                </a:cubicBezTo>
                <a:cubicBezTo>
                  <a:pt x="3120" y="3489"/>
                  <a:pt x="3168" y="3346"/>
                  <a:pt x="3204" y="3215"/>
                </a:cubicBezTo>
                <a:cubicBezTo>
                  <a:pt x="3216" y="3156"/>
                  <a:pt x="3239" y="3084"/>
                  <a:pt x="3251" y="3025"/>
                </a:cubicBezTo>
                <a:cubicBezTo>
                  <a:pt x="3261" y="2976"/>
                  <a:pt x="3263" y="2903"/>
                  <a:pt x="3283" y="2845"/>
                </a:cubicBezTo>
                <a:lnTo>
                  <a:pt x="3283" y="2845"/>
                </a:lnTo>
                <a:cubicBezTo>
                  <a:pt x="3103" y="3210"/>
                  <a:pt x="2634" y="3330"/>
                  <a:pt x="2299" y="3572"/>
                </a:cubicBezTo>
                <a:cubicBezTo>
                  <a:pt x="2073" y="3715"/>
                  <a:pt x="1930" y="3941"/>
                  <a:pt x="1823" y="4191"/>
                </a:cubicBezTo>
                <a:cubicBezTo>
                  <a:pt x="1775" y="3691"/>
                  <a:pt x="1751" y="3167"/>
                  <a:pt x="1727" y="2667"/>
                </a:cubicBezTo>
                <a:cubicBezTo>
                  <a:pt x="1775" y="2620"/>
                  <a:pt x="1823" y="2548"/>
                  <a:pt x="1834" y="2489"/>
                </a:cubicBezTo>
                <a:cubicBezTo>
                  <a:pt x="2025" y="2144"/>
                  <a:pt x="2120" y="1751"/>
                  <a:pt x="2120" y="1370"/>
                </a:cubicBezTo>
                <a:cubicBezTo>
                  <a:pt x="2120" y="881"/>
                  <a:pt x="1942" y="381"/>
                  <a:pt x="1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3930751" y="1506575"/>
            <a:ext cx="4178100" cy="4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3930754" y="2981319"/>
            <a:ext cx="4178100" cy="4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3930751" y="1901277"/>
            <a:ext cx="41781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3930752" y="3376021"/>
            <a:ext cx="41781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225" y="-10925"/>
            <a:ext cx="9144000" cy="5154300"/>
          </a:xfrm>
          <a:prstGeom prst="frame">
            <a:avLst>
              <a:gd name="adj1" fmla="val 338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 rot="-838674">
            <a:off x="8453170" y="156777"/>
            <a:ext cx="756966" cy="1301585"/>
          </a:xfrm>
          <a:custGeom>
            <a:avLst/>
            <a:gdLst/>
            <a:ahLst/>
            <a:cxnLst/>
            <a:rect l="l" t="t" r="r" b="b"/>
            <a:pathLst>
              <a:path w="7183" h="12351" extrusionOk="0">
                <a:moveTo>
                  <a:pt x="3299" y="2810"/>
                </a:moveTo>
                <a:cubicBezTo>
                  <a:pt x="3293" y="2821"/>
                  <a:pt x="3287" y="2833"/>
                  <a:pt x="3283" y="2845"/>
                </a:cubicBezTo>
                <a:lnTo>
                  <a:pt x="3283" y="2845"/>
                </a:lnTo>
                <a:cubicBezTo>
                  <a:pt x="3289" y="2834"/>
                  <a:pt x="3294" y="2822"/>
                  <a:pt x="3299" y="2810"/>
                </a:cubicBezTo>
                <a:close/>
                <a:moveTo>
                  <a:pt x="3799" y="6799"/>
                </a:moveTo>
                <a:cubicBezTo>
                  <a:pt x="3798" y="6804"/>
                  <a:pt x="3798" y="6809"/>
                  <a:pt x="3797" y="6814"/>
                </a:cubicBezTo>
                <a:lnTo>
                  <a:pt x="3797" y="6814"/>
                </a:lnTo>
                <a:cubicBezTo>
                  <a:pt x="3798" y="6809"/>
                  <a:pt x="3798" y="6804"/>
                  <a:pt x="3799" y="6799"/>
                </a:cubicBezTo>
                <a:close/>
                <a:moveTo>
                  <a:pt x="1644" y="0"/>
                </a:moveTo>
                <a:cubicBezTo>
                  <a:pt x="1584" y="536"/>
                  <a:pt x="1180" y="965"/>
                  <a:pt x="1096" y="1489"/>
                </a:cubicBezTo>
                <a:cubicBezTo>
                  <a:pt x="1061" y="1715"/>
                  <a:pt x="1096" y="1929"/>
                  <a:pt x="1168" y="2132"/>
                </a:cubicBezTo>
                <a:cubicBezTo>
                  <a:pt x="1239" y="2310"/>
                  <a:pt x="1346" y="2489"/>
                  <a:pt x="1477" y="2620"/>
                </a:cubicBezTo>
                <a:cubicBezTo>
                  <a:pt x="1525" y="2667"/>
                  <a:pt x="1584" y="2691"/>
                  <a:pt x="1644" y="2691"/>
                </a:cubicBezTo>
                <a:cubicBezTo>
                  <a:pt x="1608" y="3394"/>
                  <a:pt x="1632" y="4108"/>
                  <a:pt x="1692" y="4822"/>
                </a:cubicBezTo>
                <a:cubicBezTo>
                  <a:pt x="1453" y="4703"/>
                  <a:pt x="1287" y="4453"/>
                  <a:pt x="1180" y="4203"/>
                </a:cubicBezTo>
                <a:cubicBezTo>
                  <a:pt x="1061" y="3929"/>
                  <a:pt x="977" y="3632"/>
                  <a:pt x="799" y="3406"/>
                </a:cubicBezTo>
                <a:cubicBezTo>
                  <a:pt x="648" y="3246"/>
                  <a:pt x="431" y="3119"/>
                  <a:pt x="217" y="3119"/>
                </a:cubicBezTo>
                <a:cubicBezTo>
                  <a:pt x="144" y="3119"/>
                  <a:pt x="71" y="3134"/>
                  <a:pt x="1" y="3167"/>
                </a:cubicBezTo>
                <a:cubicBezTo>
                  <a:pt x="168" y="3608"/>
                  <a:pt x="334" y="4049"/>
                  <a:pt x="632" y="4418"/>
                </a:cubicBezTo>
                <a:cubicBezTo>
                  <a:pt x="822" y="4680"/>
                  <a:pt x="1096" y="4894"/>
                  <a:pt x="1406" y="5001"/>
                </a:cubicBezTo>
                <a:cubicBezTo>
                  <a:pt x="1499" y="5032"/>
                  <a:pt x="1600" y="5063"/>
                  <a:pt x="1688" y="5063"/>
                </a:cubicBezTo>
                <a:cubicBezTo>
                  <a:pt x="1701" y="5063"/>
                  <a:pt x="1714" y="5062"/>
                  <a:pt x="1727" y="5061"/>
                </a:cubicBezTo>
                <a:cubicBezTo>
                  <a:pt x="1823" y="5882"/>
                  <a:pt x="1965" y="6704"/>
                  <a:pt x="2227" y="7489"/>
                </a:cubicBezTo>
                <a:cubicBezTo>
                  <a:pt x="1632" y="7013"/>
                  <a:pt x="894" y="6716"/>
                  <a:pt x="144" y="6656"/>
                </a:cubicBezTo>
                <a:lnTo>
                  <a:pt x="144" y="6656"/>
                </a:lnTo>
                <a:cubicBezTo>
                  <a:pt x="441" y="7001"/>
                  <a:pt x="739" y="7335"/>
                  <a:pt x="1132" y="7573"/>
                </a:cubicBezTo>
                <a:cubicBezTo>
                  <a:pt x="1346" y="7692"/>
                  <a:pt x="1596" y="7787"/>
                  <a:pt x="1834" y="7799"/>
                </a:cubicBezTo>
                <a:cubicBezTo>
                  <a:pt x="1866" y="7802"/>
                  <a:pt x="1898" y="7804"/>
                  <a:pt x="1931" y="7804"/>
                </a:cubicBezTo>
                <a:cubicBezTo>
                  <a:pt x="2010" y="7804"/>
                  <a:pt x="2092" y="7795"/>
                  <a:pt x="2168" y="7787"/>
                </a:cubicBezTo>
                <a:lnTo>
                  <a:pt x="2299" y="7739"/>
                </a:lnTo>
                <a:cubicBezTo>
                  <a:pt x="2394" y="8013"/>
                  <a:pt x="2489" y="8275"/>
                  <a:pt x="2608" y="8549"/>
                </a:cubicBezTo>
                <a:cubicBezTo>
                  <a:pt x="2323" y="8382"/>
                  <a:pt x="2001" y="8287"/>
                  <a:pt x="1680" y="8287"/>
                </a:cubicBezTo>
                <a:cubicBezTo>
                  <a:pt x="2108" y="8704"/>
                  <a:pt x="2573" y="9097"/>
                  <a:pt x="3073" y="9418"/>
                </a:cubicBezTo>
                <a:cubicBezTo>
                  <a:pt x="3085" y="9454"/>
                  <a:pt x="3108" y="9478"/>
                  <a:pt x="3120" y="9502"/>
                </a:cubicBezTo>
                <a:cubicBezTo>
                  <a:pt x="2883" y="9416"/>
                  <a:pt x="2631" y="9374"/>
                  <a:pt x="2380" y="9374"/>
                </a:cubicBezTo>
                <a:cubicBezTo>
                  <a:pt x="2000" y="9374"/>
                  <a:pt x="1621" y="9470"/>
                  <a:pt x="1299" y="9656"/>
                </a:cubicBezTo>
                <a:cubicBezTo>
                  <a:pt x="1644" y="9859"/>
                  <a:pt x="1989" y="10061"/>
                  <a:pt x="2370" y="10133"/>
                </a:cubicBezTo>
                <a:cubicBezTo>
                  <a:pt x="2486" y="10159"/>
                  <a:pt x="2609" y="10173"/>
                  <a:pt x="2728" y="10173"/>
                </a:cubicBezTo>
                <a:cubicBezTo>
                  <a:pt x="2768" y="10173"/>
                  <a:pt x="2808" y="10171"/>
                  <a:pt x="2846" y="10168"/>
                </a:cubicBezTo>
                <a:cubicBezTo>
                  <a:pt x="2989" y="10156"/>
                  <a:pt x="3120" y="10121"/>
                  <a:pt x="3251" y="10049"/>
                </a:cubicBezTo>
                <a:cubicBezTo>
                  <a:pt x="3311" y="10014"/>
                  <a:pt x="3370" y="9978"/>
                  <a:pt x="3418" y="9942"/>
                </a:cubicBezTo>
                <a:cubicBezTo>
                  <a:pt x="3775" y="10430"/>
                  <a:pt x="4204" y="10895"/>
                  <a:pt x="4716" y="11299"/>
                </a:cubicBezTo>
                <a:cubicBezTo>
                  <a:pt x="4799" y="11359"/>
                  <a:pt x="4871" y="11430"/>
                  <a:pt x="4966" y="11490"/>
                </a:cubicBezTo>
                <a:lnTo>
                  <a:pt x="4930" y="11490"/>
                </a:lnTo>
                <a:cubicBezTo>
                  <a:pt x="4811" y="11490"/>
                  <a:pt x="4680" y="11478"/>
                  <a:pt x="4573" y="11430"/>
                </a:cubicBezTo>
                <a:cubicBezTo>
                  <a:pt x="4461" y="11393"/>
                  <a:pt x="4350" y="11363"/>
                  <a:pt x="4238" y="11363"/>
                </a:cubicBezTo>
                <a:cubicBezTo>
                  <a:pt x="4207" y="11363"/>
                  <a:pt x="4176" y="11366"/>
                  <a:pt x="4144" y="11371"/>
                </a:cubicBezTo>
                <a:cubicBezTo>
                  <a:pt x="3978" y="11407"/>
                  <a:pt x="3847" y="11490"/>
                  <a:pt x="3692" y="11549"/>
                </a:cubicBezTo>
                <a:cubicBezTo>
                  <a:pt x="3585" y="11585"/>
                  <a:pt x="3477" y="11585"/>
                  <a:pt x="3358" y="11585"/>
                </a:cubicBezTo>
                <a:cubicBezTo>
                  <a:pt x="3335" y="11585"/>
                  <a:pt x="3316" y="11590"/>
                  <a:pt x="3292" y="11590"/>
                </a:cubicBezTo>
                <a:cubicBezTo>
                  <a:pt x="3280" y="11590"/>
                  <a:pt x="3267" y="11589"/>
                  <a:pt x="3251" y="11585"/>
                </a:cubicBezTo>
                <a:cubicBezTo>
                  <a:pt x="3180" y="11585"/>
                  <a:pt x="3096" y="11561"/>
                  <a:pt x="3037" y="11549"/>
                </a:cubicBezTo>
                <a:cubicBezTo>
                  <a:pt x="2906" y="11502"/>
                  <a:pt x="2787" y="11430"/>
                  <a:pt x="2680" y="11323"/>
                </a:cubicBezTo>
                <a:lnTo>
                  <a:pt x="2680" y="11323"/>
                </a:lnTo>
                <a:cubicBezTo>
                  <a:pt x="2775" y="11430"/>
                  <a:pt x="2846" y="11549"/>
                  <a:pt x="2954" y="11657"/>
                </a:cubicBezTo>
                <a:cubicBezTo>
                  <a:pt x="3061" y="11752"/>
                  <a:pt x="3180" y="11835"/>
                  <a:pt x="3299" y="11907"/>
                </a:cubicBezTo>
                <a:cubicBezTo>
                  <a:pt x="3513" y="12038"/>
                  <a:pt x="3787" y="12133"/>
                  <a:pt x="4037" y="12157"/>
                </a:cubicBezTo>
                <a:cubicBezTo>
                  <a:pt x="4073" y="12157"/>
                  <a:pt x="4085" y="12157"/>
                  <a:pt x="4109" y="12169"/>
                </a:cubicBezTo>
                <a:cubicBezTo>
                  <a:pt x="4178" y="12179"/>
                  <a:pt x="4250" y="12185"/>
                  <a:pt x="4321" y="12185"/>
                </a:cubicBezTo>
                <a:cubicBezTo>
                  <a:pt x="4408" y="12185"/>
                  <a:pt x="4494" y="12176"/>
                  <a:pt x="4573" y="12157"/>
                </a:cubicBezTo>
                <a:cubicBezTo>
                  <a:pt x="4609" y="12151"/>
                  <a:pt x="4641" y="12151"/>
                  <a:pt x="4676" y="12151"/>
                </a:cubicBezTo>
                <a:cubicBezTo>
                  <a:pt x="4710" y="12151"/>
                  <a:pt x="4745" y="12151"/>
                  <a:pt x="4787" y="12145"/>
                </a:cubicBezTo>
                <a:cubicBezTo>
                  <a:pt x="4882" y="12145"/>
                  <a:pt x="4978" y="12097"/>
                  <a:pt x="5061" y="12073"/>
                </a:cubicBezTo>
                <a:cubicBezTo>
                  <a:pt x="5216" y="12014"/>
                  <a:pt x="5359" y="11954"/>
                  <a:pt x="5513" y="11859"/>
                </a:cubicBezTo>
                <a:cubicBezTo>
                  <a:pt x="5954" y="12109"/>
                  <a:pt x="6430" y="12288"/>
                  <a:pt x="6954" y="12347"/>
                </a:cubicBezTo>
                <a:cubicBezTo>
                  <a:pt x="6965" y="12349"/>
                  <a:pt x="6975" y="12350"/>
                  <a:pt x="6985" y="12350"/>
                </a:cubicBezTo>
                <a:cubicBezTo>
                  <a:pt x="7149" y="12350"/>
                  <a:pt x="7182" y="12083"/>
                  <a:pt x="7014" y="12038"/>
                </a:cubicBezTo>
                <a:cubicBezTo>
                  <a:pt x="6609" y="11907"/>
                  <a:pt x="6228" y="11752"/>
                  <a:pt x="5859" y="11561"/>
                </a:cubicBezTo>
                <a:cubicBezTo>
                  <a:pt x="5930" y="11478"/>
                  <a:pt x="5990" y="11383"/>
                  <a:pt x="6049" y="11299"/>
                </a:cubicBezTo>
                <a:cubicBezTo>
                  <a:pt x="6073" y="11240"/>
                  <a:pt x="6109" y="11157"/>
                  <a:pt x="6156" y="11097"/>
                </a:cubicBezTo>
                <a:cubicBezTo>
                  <a:pt x="6180" y="11061"/>
                  <a:pt x="6216" y="11026"/>
                  <a:pt x="6240" y="10978"/>
                </a:cubicBezTo>
                <a:cubicBezTo>
                  <a:pt x="6371" y="10764"/>
                  <a:pt x="6418" y="10442"/>
                  <a:pt x="6406" y="10192"/>
                </a:cubicBezTo>
                <a:cubicBezTo>
                  <a:pt x="6406" y="9894"/>
                  <a:pt x="6347" y="9609"/>
                  <a:pt x="6287" y="9311"/>
                </a:cubicBezTo>
                <a:cubicBezTo>
                  <a:pt x="6252" y="9490"/>
                  <a:pt x="6156" y="9644"/>
                  <a:pt x="6037" y="9775"/>
                </a:cubicBezTo>
                <a:cubicBezTo>
                  <a:pt x="5859" y="9990"/>
                  <a:pt x="5680" y="10180"/>
                  <a:pt x="5644" y="10478"/>
                </a:cubicBezTo>
                <a:cubicBezTo>
                  <a:pt x="5621" y="10787"/>
                  <a:pt x="5537" y="11073"/>
                  <a:pt x="5537" y="11383"/>
                </a:cubicBezTo>
                <a:cubicBezTo>
                  <a:pt x="5537" y="11383"/>
                  <a:pt x="5525" y="11383"/>
                  <a:pt x="5525" y="11371"/>
                </a:cubicBezTo>
                <a:cubicBezTo>
                  <a:pt x="5513" y="11311"/>
                  <a:pt x="5502" y="11252"/>
                  <a:pt x="5478" y="11204"/>
                </a:cubicBezTo>
                <a:cubicBezTo>
                  <a:pt x="5466" y="11133"/>
                  <a:pt x="5454" y="11037"/>
                  <a:pt x="5418" y="10966"/>
                </a:cubicBezTo>
                <a:cubicBezTo>
                  <a:pt x="5406" y="10918"/>
                  <a:pt x="5382" y="10883"/>
                  <a:pt x="5359" y="10835"/>
                </a:cubicBezTo>
                <a:cubicBezTo>
                  <a:pt x="5347" y="10764"/>
                  <a:pt x="5359" y="10680"/>
                  <a:pt x="5359" y="10609"/>
                </a:cubicBezTo>
                <a:cubicBezTo>
                  <a:pt x="5359" y="10299"/>
                  <a:pt x="5347" y="9990"/>
                  <a:pt x="5275" y="9668"/>
                </a:cubicBezTo>
                <a:cubicBezTo>
                  <a:pt x="5180" y="9275"/>
                  <a:pt x="4978" y="8894"/>
                  <a:pt x="4644" y="8644"/>
                </a:cubicBezTo>
                <a:lnTo>
                  <a:pt x="4644" y="8644"/>
                </a:lnTo>
                <a:cubicBezTo>
                  <a:pt x="4751" y="8799"/>
                  <a:pt x="4751" y="8990"/>
                  <a:pt x="4704" y="9156"/>
                </a:cubicBezTo>
                <a:cubicBezTo>
                  <a:pt x="4668" y="9335"/>
                  <a:pt x="4585" y="9478"/>
                  <a:pt x="4549" y="9656"/>
                </a:cubicBezTo>
                <a:cubicBezTo>
                  <a:pt x="4478" y="9954"/>
                  <a:pt x="4490" y="10287"/>
                  <a:pt x="4585" y="10561"/>
                </a:cubicBezTo>
                <a:cubicBezTo>
                  <a:pt x="4620" y="10621"/>
                  <a:pt x="4656" y="10704"/>
                  <a:pt x="4680" y="10764"/>
                </a:cubicBezTo>
                <a:cubicBezTo>
                  <a:pt x="4311" y="10442"/>
                  <a:pt x="3978" y="10109"/>
                  <a:pt x="3692" y="9728"/>
                </a:cubicBezTo>
                <a:cubicBezTo>
                  <a:pt x="3739" y="9704"/>
                  <a:pt x="3787" y="9668"/>
                  <a:pt x="3811" y="9633"/>
                </a:cubicBezTo>
                <a:cubicBezTo>
                  <a:pt x="3906" y="9525"/>
                  <a:pt x="3966" y="9406"/>
                  <a:pt x="3978" y="9275"/>
                </a:cubicBezTo>
                <a:cubicBezTo>
                  <a:pt x="4037" y="9013"/>
                  <a:pt x="3989" y="8740"/>
                  <a:pt x="4013" y="8478"/>
                </a:cubicBezTo>
                <a:cubicBezTo>
                  <a:pt x="4025" y="8216"/>
                  <a:pt x="4132" y="7930"/>
                  <a:pt x="4370" y="7811"/>
                </a:cubicBezTo>
                <a:cubicBezTo>
                  <a:pt x="4304" y="7785"/>
                  <a:pt x="4236" y="7773"/>
                  <a:pt x="4168" y="7773"/>
                </a:cubicBezTo>
                <a:cubicBezTo>
                  <a:pt x="3894" y="7773"/>
                  <a:pt x="3623" y="7968"/>
                  <a:pt x="3489" y="8216"/>
                </a:cubicBezTo>
                <a:cubicBezTo>
                  <a:pt x="3323" y="8513"/>
                  <a:pt x="3311" y="8882"/>
                  <a:pt x="3323" y="9228"/>
                </a:cubicBezTo>
                <a:cubicBezTo>
                  <a:pt x="3013" y="8751"/>
                  <a:pt x="2763" y="8228"/>
                  <a:pt x="2549" y="7692"/>
                </a:cubicBezTo>
                <a:lnTo>
                  <a:pt x="2549" y="7692"/>
                </a:lnTo>
                <a:cubicBezTo>
                  <a:pt x="2596" y="7704"/>
                  <a:pt x="2644" y="7704"/>
                  <a:pt x="2668" y="7728"/>
                </a:cubicBezTo>
                <a:cubicBezTo>
                  <a:pt x="2763" y="7728"/>
                  <a:pt x="2858" y="7728"/>
                  <a:pt x="2954" y="7692"/>
                </a:cubicBezTo>
                <a:cubicBezTo>
                  <a:pt x="3377" y="7609"/>
                  <a:pt x="3731" y="7259"/>
                  <a:pt x="3797" y="6814"/>
                </a:cubicBezTo>
                <a:lnTo>
                  <a:pt x="3797" y="6814"/>
                </a:lnTo>
                <a:cubicBezTo>
                  <a:pt x="3774" y="6936"/>
                  <a:pt x="3615" y="7014"/>
                  <a:pt x="3489" y="7025"/>
                </a:cubicBezTo>
                <a:cubicBezTo>
                  <a:pt x="3373" y="7025"/>
                  <a:pt x="3238" y="6987"/>
                  <a:pt x="3117" y="6987"/>
                </a:cubicBezTo>
                <a:cubicBezTo>
                  <a:pt x="3102" y="6987"/>
                  <a:pt x="3087" y="6988"/>
                  <a:pt x="3073" y="6989"/>
                </a:cubicBezTo>
                <a:cubicBezTo>
                  <a:pt x="2989" y="6989"/>
                  <a:pt x="2906" y="7025"/>
                  <a:pt x="2835" y="7073"/>
                </a:cubicBezTo>
                <a:cubicBezTo>
                  <a:pt x="2775" y="7097"/>
                  <a:pt x="2715" y="7192"/>
                  <a:pt x="2656" y="7204"/>
                </a:cubicBezTo>
                <a:cubicBezTo>
                  <a:pt x="2650" y="7205"/>
                  <a:pt x="2644" y="7205"/>
                  <a:pt x="2640" y="7205"/>
                </a:cubicBezTo>
                <a:cubicBezTo>
                  <a:pt x="2583" y="7205"/>
                  <a:pt x="2646" y="7141"/>
                  <a:pt x="2668" y="7097"/>
                </a:cubicBezTo>
                <a:cubicBezTo>
                  <a:pt x="2715" y="7037"/>
                  <a:pt x="2751" y="6966"/>
                  <a:pt x="2787" y="6906"/>
                </a:cubicBezTo>
                <a:cubicBezTo>
                  <a:pt x="2942" y="6632"/>
                  <a:pt x="3025" y="6335"/>
                  <a:pt x="3073" y="6037"/>
                </a:cubicBezTo>
                <a:cubicBezTo>
                  <a:pt x="3132" y="5668"/>
                  <a:pt x="3120" y="5263"/>
                  <a:pt x="3013" y="4894"/>
                </a:cubicBezTo>
                <a:cubicBezTo>
                  <a:pt x="2668" y="5263"/>
                  <a:pt x="2358" y="5668"/>
                  <a:pt x="2180" y="6132"/>
                </a:cubicBezTo>
                <a:cubicBezTo>
                  <a:pt x="2168" y="6192"/>
                  <a:pt x="2156" y="6239"/>
                  <a:pt x="2132" y="6299"/>
                </a:cubicBezTo>
                <a:cubicBezTo>
                  <a:pt x="2049" y="5894"/>
                  <a:pt x="1977" y="5489"/>
                  <a:pt x="1918" y="5084"/>
                </a:cubicBezTo>
                <a:lnTo>
                  <a:pt x="1918" y="5084"/>
                </a:lnTo>
                <a:cubicBezTo>
                  <a:pt x="1919" y="5086"/>
                  <a:pt x="1920" y="5086"/>
                  <a:pt x="1920" y="5086"/>
                </a:cubicBezTo>
                <a:cubicBezTo>
                  <a:pt x="1925" y="5086"/>
                  <a:pt x="1906" y="5045"/>
                  <a:pt x="1906" y="5013"/>
                </a:cubicBezTo>
                <a:cubicBezTo>
                  <a:pt x="1942" y="4989"/>
                  <a:pt x="1989" y="4953"/>
                  <a:pt x="2013" y="4941"/>
                </a:cubicBezTo>
                <a:cubicBezTo>
                  <a:pt x="2239" y="4763"/>
                  <a:pt x="2454" y="4572"/>
                  <a:pt x="2620" y="4346"/>
                </a:cubicBezTo>
                <a:cubicBezTo>
                  <a:pt x="2799" y="4120"/>
                  <a:pt x="2954" y="3882"/>
                  <a:pt x="3061" y="3620"/>
                </a:cubicBezTo>
                <a:cubicBezTo>
                  <a:pt x="3120" y="3489"/>
                  <a:pt x="3168" y="3346"/>
                  <a:pt x="3204" y="3215"/>
                </a:cubicBezTo>
                <a:cubicBezTo>
                  <a:pt x="3216" y="3156"/>
                  <a:pt x="3239" y="3084"/>
                  <a:pt x="3251" y="3025"/>
                </a:cubicBezTo>
                <a:cubicBezTo>
                  <a:pt x="3261" y="2976"/>
                  <a:pt x="3263" y="2903"/>
                  <a:pt x="3283" y="2845"/>
                </a:cubicBezTo>
                <a:lnTo>
                  <a:pt x="3283" y="2845"/>
                </a:lnTo>
                <a:cubicBezTo>
                  <a:pt x="3103" y="3210"/>
                  <a:pt x="2634" y="3330"/>
                  <a:pt x="2299" y="3572"/>
                </a:cubicBezTo>
                <a:cubicBezTo>
                  <a:pt x="2073" y="3715"/>
                  <a:pt x="1930" y="3941"/>
                  <a:pt x="1823" y="4191"/>
                </a:cubicBezTo>
                <a:cubicBezTo>
                  <a:pt x="1775" y="3691"/>
                  <a:pt x="1751" y="3167"/>
                  <a:pt x="1727" y="2667"/>
                </a:cubicBezTo>
                <a:cubicBezTo>
                  <a:pt x="1775" y="2620"/>
                  <a:pt x="1823" y="2548"/>
                  <a:pt x="1834" y="2489"/>
                </a:cubicBezTo>
                <a:cubicBezTo>
                  <a:pt x="2025" y="2144"/>
                  <a:pt x="2120" y="1751"/>
                  <a:pt x="2120" y="1370"/>
                </a:cubicBezTo>
                <a:cubicBezTo>
                  <a:pt x="2120" y="881"/>
                  <a:pt x="1942" y="381"/>
                  <a:pt x="1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 rot="2215465">
            <a:off x="215334" y="4252873"/>
            <a:ext cx="689519" cy="711245"/>
            <a:chOff x="848475" y="3756525"/>
            <a:chExt cx="189625" cy="195600"/>
          </a:xfrm>
        </p:grpSpPr>
        <p:sp>
          <p:nvSpPr>
            <p:cNvPr id="62" name="Google Shape;62;p6"/>
            <p:cNvSpPr/>
            <p:nvPr/>
          </p:nvSpPr>
          <p:spPr>
            <a:xfrm>
              <a:off x="848475" y="3756525"/>
              <a:ext cx="93800" cy="109450"/>
            </a:xfrm>
            <a:custGeom>
              <a:avLst/>
              <a:gdLst/>
              <a:ahLst/>
              <a:cxnLst/>
              <a:rect l="l" t="t" r="r" b="b"/>
              <a:pathLst>
                <a:path w="3752" h="4378" extrusionOk="0">
                  <a:moveTo>
                    <a:pt x="2447" y="1"/>
                  </a:moveTo>
                  <a:cubicBezTo>
                    <a:pt x="2363" y="1"/>
                    <a:pt x="2304" y="90"/>
                    <a:pt x="2263" y="162"/>
                  </a:cubicBezTo>
                  <a:cubicBezTo>
                    <a:pt x="2060" y="567"/>
                    <a:pt x="1965" y="1043"/>
                    <a:pt x="2013" y="1496"/>
                  </a:cubicBezTo>
                  <a:cubicBezTo>
                    <a:pt x="1834" y="1163"/>
                    <a:pt x="1644" y="841"/>
                    <a:pt x="1417" y="543"/>
                  </a:cubicBezTo>
                  <a:cubicBezTo>
                    <a:pt x="1358" y="464"/>
                    <a:pt x="1266" y="377"/>
                    <a:pt x="1168" y="377"/>
                  </a:cubicBezTo>
                  <a:cubicBezTo>
                    <a:pt x="1148" y="377"/>
                    <a:pt x="1128" y="381"/>
                    <a:pt x="1108" y="389"/>
                  </a:cubicBezTo>
                  <a:cubicBezTo>
                    <a:pt x="1001" y="436"/>
                    <a:pt x="989" y="555"/>
                    <a:pt x="989" y="662"/>
                  </a:cubicBezTo>
                  <a:cubicBezTo>
                    <a:pt x="989" y="1163"/>
                    <a:pt x="1132" y="1686"/>
                    <a:pt x="1406" y="2115"/>
                  </a:cubicBezTo>
                  <a:cubicBezTo>
                    <a:pt x="1108" y="1865"/>
                    <a:pt x="786" y="1591"/>
                    <a:pt x="453" y="1401"/>
                  </a:cubicBezTo>
                  <a:cubicBezTo>
                    <a:pt x="382" y="1358"/>
                    <a:pt x="293" y="1323"/>
                    <a:pt x="213" y="1323"/>
                  </a:cubicBezTo>
                  <a:cubicBezTo>
                    <a:pt x="160" y="1323"/>
                    <a:pt x="110" y="1339"/>
                    <a:pt x="72" y="1377"/>
                  </a:cubicBezTo>
                  <a:cubicBezTo>
                    <a:pt x="1" y="1448"/>
                    <a:pt x="36" y="1579"/>
                    <a:pt x="60" y="1686"/>
                  </a:cubicBezTo>
                  <a:cubicBezTo>
                    <a:pt x="239" y="2210"/>
                    <a:pt x="584" y="2687"/>
                    <a:pt x="1048" y="2996"/>
                  </a:cubicBezTo>
                  <a:cubicBezTo>
                    <a:pt x="834" y="2948"/>
                    <a:pt x="608" y="2901"/>
                    <a:pt x="405" y="2865"/>
                  </a:cubicBezTo>
                  <a:cubicBezTo>
                    <a:pt x="361" y="2854"/>
                    <a:pt x="320" y="2846"/>
                    <a:pt x="282" y="2846"/>
                  </a:cubicBezTo>
                  <a:cubicBezTo>
                    <a:pt x="238" y="2846"/>
                    <a:pt x="199" y="2857"/>
                    <a:pt x="167" y="2889"/>
                  </a:cubicBezTo>
                  <a:cubicBezTo>
                    <a:pt x="120" y="2937"/>
                    <a:pt x="120" y="3020"/>
                    <a:pt x="155" y="3079"/>
                  </a:cubicBezTo>
                  <a:cubicBezTo>
                    <a:pt x="179" y="3139"/>
                    <a:pt x="239" y="3187"/>
                    <a:pt x="298" y="3234"/>
                  </a:cubicBezTo>
                  <a:cubicBezTo>
                    <a:pt x="1096" y="3794"/>
                    <a:pt x="2025" y="4091"/>
                    <a:pt x="2965" y="4377"/>
                  </a:cubicBezTo>
                  <a:cubicBezTo>
                    <a:pt x="2906" y="3139"/>
                    <a:pt x="3680" y="2008"/>
                    <a:pt x="3751" y="793"/>
                  </a:cubicBezTo>
                  <a:cubicBezTo>
                    <a:pt x="3751" y="722"/>
                    <a:pt x="3751" y="627"/>
                    <a:pt x="3727" y="555"/>
                  </a:cubicBezTo>
                  <a:cubicBezTo>
                    <a:pt x="3692" y="484"/>
                    <a:pt x="3632" y="401"/>
                    <a:pt x="3561" y="389"/>
                  </a:cubicBezTo>
                  <a:cubicBezTo>
                    <a:pt x="3553" y="388"/>
                    <a:pt x="3545" y="387"/>
                    <a:pt x="3537" y="387"/>
                  </a:cubicBezTo>
                  <a:cubicBezTo>
                    <a:pt x="3438" y="387"/>
                    <a:pt x="3341" y="455"/>
                    <a:pt x="3275" y="543"/>
                  </a:cubicBezTo>
                  <a:cubicBezTo>
                    <a:pt x="3037" y="805"/>
                    <a:pt x="2906" y="1151"/>
                    <a:pt x="2894" y="1508"/>
                  </a:cubicBezTo>
                  <a:cubicBezTo>
                    <a:pt x="2846" y="1055"/>
                    <a:pt x="2751" y="615"/>
                    <a:pt x="2620" y="186"/>
                  </a:cubicBezTo>
                  <a:cubicBezTo>
                    <a:pt x="2608" y="103"/>
                    <a:pt x="2560" y="20"/>
                    <a:pt x="2489" y="8"/>
                  </a:cubicBezTo>
                  <a:cubicBezTo>
                    <a:pt x="2474" y="3"/>
                    <a:pt x="2461" y="1"/>
                    <a:pt x="2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930925" y="3913875"/>
              <a:ext cx="66400" cy="38250"/>
            </a:xfrm>
            <a:custGeom>
              <a:avLst/>
              <a:gdLst/>
              <a:ahLst/>
              <a:cxnLst/>
              <a:rect l="l" t="t" r="r" b="b"/>
              <a:pathLst>
                <a:path w="2656" h="1530" extrusionOk="0">
                  <a:moveTo>
                    <a:pt x="2465" y="0"/>
                  </a:moveTo>
                  <a:cubicBezTo>
                    <a:pt x="1644" y="107"/>
                    <a:pt x="810" y="369"/>
                    <a:pt x="203" y="929"/>
                  </a:cubicBezTo>
                  <a:cubicBezTo>
                    <a:pt x="144" y="988"/>
                    <a:pt x="72" y="1060"/>
                    <a:pt x="24" y="1155"/>
                  </a:cubicBezTo>
                  <a:cubicBezTo>
                    <a:pt x="1" y="1238"/>
                    <a:pt x="1" y="1357"/>
                    <a:pt x="60" y="1429"/>
                  </a:cubicBezTo>
                  <a:cubicBezTo>
                    <a:pt x="123" y="1509"/>
                    <a:pt x="225" y="1529"/>
                    <a:pt x="323" y="1529"/>
                  </a:cubicBezTo>
                  <a:cubicBezTo>
                    <a:pt x="356" y="1529"/>
                    <a:pt x="388" y="1527"/>
                    <a:pt x="417" y="1524"/>
                  </a:cubicBezTo>
                  <a:cubicBezTo>
                    <a:pt x="1096" y="1429"/>
                    <a:pt x="1668" y="1000"/>
                    <a:pt x="2203" y="572"/>
                  </a:cubicBezTo>
                  <a:cubicBezTo>
                    <a:pt x="2382" y="417"/>
                    <a:pt x="2561" y="274"/>
                    <a:pt x="2656" y="60"/>
                  </a:cubicBezTo>
                  <a:cubicBezTo>
                    <a:pt x="2584" y="48"/>
                    <a:pt x="2525" y="24"/>
                    <a:pt x="2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961600" y="3834025"/>
              <a:ext cx="35425" cy="78075"/>
            </a:xfrm>
            <a:custGeom>
              <a:avLst/>
              <a:gdLst/>
              <a:ahLst/>
              <a:cxnLst/>
              <a:rect l="l" t="t" r="r" b="b"/>
              <a:pathLst>
                <a:path w="1417" h="3123" extrusionOk="0">
                  <a:moveTo>
                    <a:pt x="364" y="1"/>
                  </a:moveTo>
                  <a:cubicBezTo>
                    <a:pt x="338" y="1"/>
                    <a:pt x="312" y="5"/>
                    <a:pt x="286" y="15"/>
                  </a:cubicBezTo>
                  <a:cubicBezTo>
                    <a:pt x="143" y="75"/>
                    <a:pt x="83" y="253"/>
                    <a:pt x="60" y="420"/>
                  </a:cubicBezTo>
                  <a:cubicBezTo>
                    <a:pt x="0" y="932"/>
                    <a:pt x="119" y="1468"/>
                    <a:pt x="345" y="1944"/>
                  </a:cubicBezTo>
                  <a:cubicBezTo>
                    <a:pt x="572" y="2396"/>
                    <a:pt x="881" y="2801"/>
                    <a:pt x="1250" y="3123"/>
                  </a:cubicBezTo>
                  <a:cubicBezTo>
                    <a:pt x="1417" y="2170"/>
                    <a:pt x="1226" y="1146"/>
                    <a:pt x="738" y="313"/>
                  </a:cubicBezTo>
                  <a:cubicBezTo>
                    <a:pt x="691" y="218"/>
                    <a:pt x="655" y="134"/>
                    <a:pt x="572" y="75"/>
                  </a:cubicBezTo>
                  <a:cubicBezTo>
                    <a:pt x="502" y="32"/>
                    <a:pt x="433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75875" y="3884525"/>
              <a:ext cx="73225" cy="27600"/>
            </a:xfrm>
            <a:custGeom>
              <a:avLst/>
              <a:gdLst/>
              <a:ahLst/>
              <a:cxnLst/>
              <a:rect l="l" t="t" r="r" b="b"/>
              <a:pathLst>
                <a:path w="2929" h="1104" extrusionOk="0">
                  <a:moveTo>
                    <a:pt x="1687" y="1"/>
                  </a:moveTo>
                  <a:cubicBezTo>
                    <a:pt x="1255" y="1"/>
                    <a:pt x="824" y="84"/>
                    <a:pt x="429" y="257"/>
                  </a:cubicBezTo>
                  <a:cubicBezTo>
                    <a:pt x="321" y="305"/>
                    <a:pt x="214" y="341"/>
                    <a:pt x="143" y="424"/>
                  </a:cubicBezTo>
                  <a:cubicBezTo>
                    <a:pt x="60" y="495"/>
                    <a:pt x="0" y="615"/>
                    <a:pt x="12" y="722"/>
                  </a:cubicBezTo>
                  <a:cubicBezTo>
                    <a:pt x="12" y="817"/>
                    <a:pt x="83" y="924"/>
                    <a:pt x="179" y="984"/>
                  </a:cubicBezTo>
                  <a:cubicBezTo>
                    <a:pt x="262" y="1043"/>
                    <a:pt x="369" y="1079"/>
                    <a:pt x="476" y="1091"/>
                  </a:cubicBezTo>
                  <a:cubicBezTo>
                    <a:pt x="540" y="1100"/>
                    <a:pt x="604" y="1104"/>
                    <a:pt x="667" y="1104"/>
                  </a:cubicBezTo>
                  <a:cubicBezTo>
                    <a:pt x="1032" y="1104"/>
                    <a:pt x="1394" y="969"/>
                    <a:pt x="1738" y="817"/>
                  </a:cubicBezTo>
                  <a:cubicBezTo>
                    <a:pt x="2143" y="638"/>
                    <a:pt x="2512" y="400"/>
                    <a:pt x="2929" y="269"/>
                  </a:cubicBezTo>
                  <a:cubicBezTo>
                    <a:pt x="2893" y="257"/>
                    <a:pt x="2881" y="222"/>
                    <a:pt x="2858" y="210"/>
                  </a:cubicBezTo>
                  <a:cubicBezTo>
                    <a:pt x="2485" y="72"/>
                    <a:pt x="2086" y="1"/>
                    <a:pt x="1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895500" y="3835675"/>
              <a:ext cx="142600" cy="85650"/>
            </a:xfrm>
            <a:custGeom>
              <a:avLst/>
              <a:gdLst/>
              <a:ahLst/>
              <a:cxnLst/>
              <a:rect l="l" t="t" r="r" b="b"/>
              <a:pathLst>
                <a:path w="5704" h="3426" extrusionOk="0">
                  <a:moveTo>
                    <a:pt x="1354" y="1"/>
                  </a:moveTo>
                  <a:cubicBezTo>
                    <a:pt x="1336" y="1"/>
                    <a:pt x="1320" y="4"/>
                    <a:pt x="1311" y="9"/>
                  </a:cubicBezTo>
                  <a:cubicBezTo>
                    <a:pt x="1144" y="92"/>
                    <a:pt x="1084" y="259"/>
                    <a:pt x="1037" y="437"/>
                  </a:cubicBezTo>
                  <a:cubicBezTo>
                    <a:pt x="1037" y="473"/>
                    <a:pt x="1025" y="485"/>
                    <a:pt x="1025" y="509"/>
                  </a:cubicBezTo>
                  <a:cubicBezTo>
                    <a:pt x="965" y="390"/>
                    <a:pt x="906" y="259"/>
                    <a:pt x="846" y="140"/>
                  </a:cubicBezTo>
                  <a:cubicBezTo>
                    <a:pt x="827" y="96"/>
                    <a:pt x="789" y="76"/>
                    <a:pt x="750" y="76"/>
                  </a:cubicBezTo>
                  <a:cubicBezTo>
                    <a:pt x="694" y="76"/>
                    <a:pt x="634" y="117"/>
                    <a:pt x="620" y="187"/>
                  </a:cubicBezTo>
                  <a:cubicBezTo>
                    <a:pt x="596" y="413"/>
                    <a:pt x="644" y="628"/>
                    <a:pt x="715" y="842"/>
                  </a:cubicBezTo>
                  <a:cubicBezTo>
                    <a:pt x="644" y="794"/>
                    <a:pt x="560" y="747"/>
                    <a:pt x="477" y="723"/>
                  </a:cubicBezTo>
                  <a:cubicBezTo>
                    <a:pt x="410" y="697"/>
                    <a:pt x="342" y="680"/>
                    <a:pt x="278" y="680"/>
                  </a:cubicBezTo>
                  <a:cubicBezTo>
                    <a:pt x="194" y="680"/>
                    <a:pt x="116" y="709"/>
                    <a:pt x="48" y="783"/>
                  </a:cubicBezTo>
                  <a:cubicBezTo>
                    <a:pt x="1" y="818"/>
                    <a:pt x="13" y="890"/>
                    <a:pt x="48" y="925"/>
                  </a:cubicBezTo>
                  <a:cubicBezTo>
                    <a:pt x="287" y="1211"/>
                    <a:pt x="596" y="1378"/>
                    <a:pt x="953" y="1437"/>
                  </a:cubicBezTo>
                  <a:lnTo>
                    <a:pt x="1001" y="1437"/>
                  </a:lnTo>
                  <a:cubicBezTo>
                    <a:pt x="1025" y="1461"/>
                    <a:pt x="1037" y="1497"/>
                    <a:pt x="1072" y="1509"/>
                  </a:cubicBezTo>
                  <a:cubicBezTo>
                    <a:pt x="1477" y="1878"/>
                    <a:pt x="1894" y="2223"/>
                    <a:pt x="2346" y="2509"/>
                  </a:cubicBezTo>
                  <a:cubicBezTo>
                    <a:pt x="3299" y="3092"/>
                    <a:pt x="4406" y="3426"/>
                    <a:pt x="5525" y="3426"/>
                  </a:cubicBezTo>
                  <a:cubicBezTo>
                    <a:pt x="5680" y="3414"/>
                    <a:pt x="5704" y="3176"/>
                    <a:pt x="5525" y="3164"/>
                  </a:cubicBezTo>
                  <a:cubicBezTo>
                    <a:pt x="5507" y="3164"/>
                    <a:pt x="5489" y="3164"/>
                    <a:pt x="5471" y="3164"/>
                  </a:cubicBezTo>
                  <a:cubicBezTo>
                    <a:pt x="4370" y="3164"/>
                    <a:pt x="3284" y="2809"/>
                    <a:pt x="2370" y="2211"/>
                  </a:cubicBezTo>
                  <a:cubicBezTo>
                    <a:pt x="2144" y="2080"/>
                    <a:pt x="1930" y="1914"/>
                    <a:pt x="1727" y="1747"/>
                  </a:cubicBezTo>
                  <a:cubicBezTo>
                    <a:pt x="1620" y="1676"/>
                    <a:pt x="1537" y="1580"/>
                    <a:pt x="1430" y="1497"/>
                  </a:cubicBezTo>
                  <a:cubicBezTo>
                    <a:pt x="1382" y="1449"/>
                    <a:pt x="1180" y="1306"/>
                    <a:pt x="1156" y="1223"/>
                  </a:cubicBezTo>
                  <a:cubicBezTo>
                    <a:pt x="1180" y="1211"/>
                    <a:pt x="1191" y="1187"/>
                    <a:pt x="1191" y="1152"/>
                  </a:cubicBezTo>
                  <a:lnTo>
                    <a:pt x="1191" y="1140"/>
                  </a:lnTo>
                  <a:cubicBezTo>
                    <a:pt x="1215" y="1128"/>
                    <a:pt x="1239" y="1092"/>
                    <a:pt x="1251" y="1080"/>
                  </a:cubicBezTo>
                  <a:cubicBezTo>
                    <a:pt x="1275" y="1021"/>
                    <a:pt x="1322" y="961"/>
                    <a:pt x="1358" y="902"/>
                  </a:cubicBezTo>
                  <a:cubicBezTo>
                    <a:pt x="1418" y="794"/>
                    <a:pt x="1477" y="687"/>
                    <a:pt x="1501" y="568"/>
                  </a:cubicBezTo>
                  <a:cubicBezTo>
                    <a:pt x="1561" y="390"/>
                    <a:pt x="1608" y="152"/>
                    <a:pt x="1430" y="21"/>
                  </a:cubicBezTo>
                  <a:cubicBezTo>
                    <a:pt x="1409" y="7"/>
                    <a:pt x="1380" y="1"/>
                    <a:pt x="1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6"/>
          <p:cNvGrpSpPr/>
          <p:nvPr/>
        </p:nvGrpSpPr>
        <p:grpSpPr>
          <a:xfrm>
            <a:off x="8517348" y="4174549"/>
            <a:ext cx="391157" cy="735030"/>
            <a:chOff x="7974423" y="3641149"/>
            <a:chExt cx="391157" cy="735030"/>
          </a:xfrm>
        </p:grpSpPr>
        <p:sp>
          <p:nvSpPr>
            <p:cNvPr id="68" name="Google Shape;68;p6"/>
            <p:cNvSpPr/>
            <p:nvPr/>
          </p:nvSpPr>
          <p:spPr>
            <a:xfrm rot="-1685957" flipH="1">
              <a:off x="7990710" y="3990376"/>
              <a:ext cx="82328" cy="65231"/>
            </a:xfrm>
            <a:custGeom>
              <a:avLst/>
              <a:gdLst/>
              <a:ahLst/>
              <a:cxnLst/>
              <a:rect l="l" t="t" r="r" b="b"/>
              <a:pathLst>
                <a:path w="573" h="454" extrusionOk="0">
                  <a:moveTo>
                    <a:pt x="275" y="1"/>
                  </a:moveTo>
                  <a:cubicBezTo>
                    <a:pt x="1" y="1"/>
                    <a:pt x="1" y="453"/>
                    <a:pt x="275" y="453"/>
                  </a:cubicBezTo>
                  <a:cubicBezTo>
                    <a:pt x="572" y="453"/>
                    <a:pt x="572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rot="-1685957" flipH="1">
              <a:off x="7991148" y="4243165"/>
              <a:ext cx="140518" cy="106180"/>
            </a:xfrm>
            <a:custGeom>
              <a:avLst/>
              <a:gdLst/>
              <a:ahLst/>
              <a:cxnLst/>
              <a:rect l="l" t="t" r="r" b="b"/>
              <a:pathLst>
                <a:path w="978" h="739" extrusionOk="0">
                  <a:moveTo>
                    <a:pt x="477" y="0"/>
                  </a:moveTo>
                  <a:cubicBezTo>
                    <a:pt x="1" y="0"/>
                    <a:pt x="1" y="738"/>
                    <a:pt x="477" y="738"/>
                  </a:cubicBezTo>
                  <a:cubicBezTo>
                    <a:pt x="977" y="738"/>
                    <a:pt x="977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 rot="-1685957" flipH="1">
              <a:off x="8211311" y="3667035"/>
              <a:ext cx="136926" cy="107904"/>
            </a:xfrm>
            <a:custGeom>
              <a:avLst/>
              <a:gdLst/>
              <a:ahLst/>
              <a:cxnLst/>
              <a:rect l="l" t="t" r="r" b="b"/>
              <a:pathLst>
                <a:path w="953" h="751" extrusionOk="0">
                  <a:moveTo>
                    <a:pt x="476" y="0"/>
                  </a:moveTo>
                  <a:cubicBezTo>
                    <a:pt x="0" y="0"/>
                    <a:pt x="0" y="750"/>
                    <a:pt x="476" y="750"/>
                  </a:cubicBezTo>
                  <a:cubicBezTo>
                    <a:pt x="953" y="750"/>
                    <a:pt x="953" y="0"/>
                    <a:pt x="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4225" y="-10925"/>
            <a:ext cx="9144000" cy="5154300"/>
          </a:xfrm>
          <a:prstGeom prst="frame">
            <a:avLst>
              <a:gd name="adj1" fmla="val 338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4225" y="-10925"/>
            <a:ext cx="9144000" cy="5154300"/>
          </a:xfrm>
          <a:prstGeom prst="frame">
            <a:avLst>
              <a:gd name="adj1" fmla="val 338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 rot="-8702443" flipH="1">
            <a:off x="517877" y="-150014"/>
            <a:ext cx="742366" cy="1365344"/>
            <a:chOff x="-1159871" y="4013781"/>
            <a:chExt cx="354594" cy="652162"/>
          </a:xfrm>
        </p:grpSpPr>
        <p:sp>
          <p:nvSpPr>
            <p:cNvPr id="91" name="Google Shape;91;p8"/>
            <p:cNvSpPr/>
            <p:nvPr/>
          </p:nvSpPr>
          <p:spPr>
            <a:xfrm>
              <a:off x="-959053" y="4013781"/>
              <a:ext cx="153777" cy="187328"/>
            </a:xfrm>
            <a:custGeom>
              <a:avLst/>
              <a:gdLst/>
              <a:ahLst/>
              <a:cxnLst/>
              <a:rect l="l" t="t" r="r" b="b"/>
              <a:pathLst>
                <a:path w="3465" h="4221" extrusionOk="0">
                  <a:moveTo>
                    <a:pt x="3029" y="0"/>
                  </a:moveTo>
                  <a:cubicBezTo>
                    <a:pt x="2968" y="0"/>
                    <a:pt x="2906" y="7"/>
                    <a:pt x="2846" y="17"/>
                  </a:cubicBezTo>
                  <a:cubicBezTo>
                    <a:pt x="2512" y="101"/>
                    <a:pt x="2227" y="291"/>
                    <a:pt x="1953" y="493"/>
                  </a:cubicBezTo>
                  <a:cubicBezTo>
                    <a:pt x="1405" y="946"/>
                    <a:pt x="988" y="1541"/>
                    <a:pt x="679" y="2184"/>
                  </a:cubicBezTo>
                  <a:cubicBezTo>
                    <a:pt x="441" y="2660"/>
                    <a:pt x="262" y="3172"/>
                    <a:pt x="131" y="3696"/>
                  </a:cubicBezTo>
                  <a:cubicBezTo>
                    <a:pt x="84" y="3863"/>
                    <a:pt x="36" y="4030"/>
                    <a:pt x="12" y="4184"/>
                  </a:cubicBezTo>
                  <a:cubicBezTo>
                    <a:pt x="0" y="4208"/>
                    <a:pt x="12" y="4208"/>
                    <a:pt x="12" y="4220"/>
                  </a:cubicBezTo>
                  <a:cubicBezTo>
                    <a:pt x="1179" y="3172"/>
                    <a:pt x="2310" y="2089"/>
                    <a:pt x="3239" y="827"/>
                  </a:cubicBezTo>
                  <a:cubicBezTo>
                    <a:pt x="3310" y="720"/>
                    <a:pt x="3382" y="612"/>
                    <a:pt x="3429" y="493"/>
                  </a:cubicBezTo>
                  <a:cubicBezTo>
                    <a:pt x="3465" y="374"/>
                    <a:pt x="3465" y="243"/>
                    <a:pt x="3382" y="136"/>
                  </a:cubicBezTo>
                  <a:cubicBezTo>
                    <a:pt x="3306" y="36"/>
                    <a:pt x="3172" y="0"/>
                    <a:pt x="30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-1130802" y="4243490"/>
              <a:ext cx="132696" cy="185863"/>
            </a:xfrm>
            <a:custGeom>
              <a:avLst/>
              <a:gdLst/>
              <a:ahLst/>
              <a:cxnLst/>
              <a:rect l="l" t="t" r="r" b="b"/>
              <a:pathLst>
                <a:path w="2990" h="4188" extrusionOk="0">
                  <a:moveTo>
                    <a:pt x="384" y="0"/>
                  </a:moveTo>
                  <a:cubicBezTo>
                    <a:pt x="323" y="0"/>
                    <a:pt x="261" y="13"/>
                    <a:pt x="203" y="44"/>
                  </a:cubicBezTo>
                  <a:cubicBezTo>
                    <a:pt x="25" y="128"/>
                    <a:pt x="1" y="366"/>
                    <a:pt x="13" y="580"/>
                  </a:cubicBezTo>
                  <a:cubicBezTo>
                    <a:pt x="72" y="1378"/>
                    <a:pt x="596" y="2068"/>
                    <a:pt x="1191" y="2616"/>
                  </a:cubicBezTo>
                  <a:cubicBezTo>
                    <a:pt x="1787" y="3164"/>
                    <a:pt x="2453" y="3616"/>
                    <a:pt x="2989" y="4188"/>
                  </a:cubicBezTo>
                  <a:cubicBezTo>
                    <a:pt x="2799" y="3283"/>
                    <a:pt x="2477" y="2402"/>
                    <a:pt x="2037" y="1604"/>
                  </a:cubicBezTo>
                  <a:cubicBezTo>
                    <a:pt x="1703" y="997"/>
                    <a:pt x="1287" y="378"/>
                    <a:pt x="667" y="80"/>
                  </a:cubicBezTo>
                  <a:cubicBezTo>
                    <a:pt x="586" y="35"/>
                    <a:pt x="485" y="0"/>
                    <a:pt x="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-998151" y="4246064"/>
              <a:ext cx="167534" cy="185420"/>
            </a:xfrm>
            <a:custGeom>
              <a:avLst/>
              <a:gdLst/>
              <a:ahLst/>
              <a:cxnLst/>
              <a:rect l="l" t="t" r="r" b="b"/>
              <a:pathLst>
                <a:path w="3775" h="4178" extrusionOk="0">
                  <a:moveTo>
                    <a:pt x="3416" y="0"/>
                  </a:moveTo>
                  <a:cubicBezTo>
                    <a:pt x="3327" y="0"/>
                    <a:pt x="3234" y="19"/>
                    <a:pt x="3155" y="46"/>
                  </a:cubicBezTo>
                  <a:cubicBezTo>
                    <a:pt x="2893" y="117"/>
                    <a:pt x="2667" y="236"/>
                    <a:pt x="2441" y="379"/>
                  </a:cubicBezTo>
                  <a:cubicBezTo>
                    <a:pt x="2298" y="474"/>
                    <a:pt x="2167" y="558"/>
                    <a:pt x="2048" y="665"/>
                  </a:cubicBezTo>
                  <a:cubicBezTo>
                    <a:pt x="988" y="1498"/>
                    <a:pt x="250" y="2725"/>
                    <a:pt x="0" y="4046"/>
                  </a:cubicBezTo>
                  <a:cubicBezTo>
                    <a:pt x="0" y="4094"/>
                    <a:pt x="12" y="4130"/>
                    <a:pt x="12" y="4177"/>
                  </a:cubicBezTo>
                  <a:cubicBezTo>
                    <a:pt x="1012" y="3320"/>
                    <a:pt x="2000" y="2451"/>
                    <a:pt x="2929" y="1498"/>
                  </a:cubicBezTo>
                  <a:cubicBezTo>
                    <a:pt x="3191" y="1213"/>
                    <a:pt x="3465" y="915"/>
                    <a:pt x="3644" y="582"/>
                  </a:cubicBezTo>
                  <a:cubicBezTo>
                    <a:pt x="3715" y="439"/>
                    <a:pt x="3774" y="248"/>
                    <a:pt x="3691" y="117"/>
                  </a:cubicBezTo>
                  <a:cubicBezTo>
                    <a:pt x="3631" y="31"/>
                    <a:pt x="3527" y="0"/>
                    <a:pt x="34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-932647" y="4451141"/>
              <a:ext cx="114190" cy="172683"/>
            </a:xfrm>
            <a:custGeom>
              <a:avLst/>
              <a:gdLst/>
              <a:ahLst/>
              <a:cxnLst/>
              <a:rect l="l" t="t" r="r" b="b"/>
              <a:pathLst>
                <a:path w="2573" h="3891" extrusionOk="0">
                  <a:moveTo>
                    <a:pt x="2266" y="1"/>
                  </a:moveTo>
                  <a:cubicBezTo>
                    <a:pt x="2198" y="1"/>
                    <a:pt x="2123" y="18"/>
                    <a:pt x="2048" y="44"/>
                  </a:cubicBezTo>
                  <a:cubicBezTo>
                    <a:pt x="1453" y="211"/>
                    <a:pt x="1025" y="723"/>
                    <a:pt x="715" y="1259"/>
                  </a:cubicBezTo>
                  <a:cubicBezTo>
                    <a:pt x="251" y="2021"/>
                    <a:pt x="1" y="2949"/>
                    <a:pt x="132" y="3831"/>
                  </a:cubicBezTo>
                  <a:cubicBezTo>
                    <a:pt x="143" y="3842"/>
                    <a:pt x="155" y="3866"/>
                    <a:pt x="179" y="3890"/>
                  </a:cubicBezTo>
                  <a:cubicBezTo>
                    <a:pt x="572" y="3342"/>
                    <a:pt x="977" y="2807"/>
                    <a:pt x="1370" y="2271"/>
                  </a:cubicBezTo>
                  <a:cubicBezTo>
                    <a:pt x="1751" y="1723"/>
                    <a:pt x="2144" y="1211"/>
                    <a:pt x="2453" y="628"/>
                  </a:cubicBezTo>
                  <a:cubicBezTo>
                    <a:pt x="2501" y="544"/>
                    <a:pt x="2537" y="449"/>
                    <a:pt x="2560" y="366"/>
                  </a:cubicBezTo>
                  <a:cubicBezTo>
                    <a:pt x="2572" y="271"/>
                    <a:pt x="2537" y="163"/>
                    <a:pt x="2477" y="92"/>
                  </a:cubicBezTo>
                  <a:cubicBezTo>
                    <a:pt x="2425" y="26"/>
                    <a:pt x="2350" y="1"/>
                    <a:pt x="2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-977027" y="4328698"/>
              <a:ext cx="163318" cy="199976"/>
            </a:xfrm>
            <a:custGeom>
              <a:avLst/>
              <a:gdLst/>
              <a:ahLst/>
              <a:cxnLst/>
              <a:rect l="l" t="t" r="r" b="b"/>
              <a:pathLst>
                <a:path w="3680" h="4506" extrusionOk="0">
                  <a:moveTo>
                    <a:pt x="3200" y="0"/>
                  </a:moveTo>
                  <a:cubicBezTo>
                    <a:pt x="3177" y="0"/>
                    <a:pt x="3154" y="2"/>
                    <a:pt x="3132" y="5"/>
                  </a:cubicBezTo>
                  <a:cubicBezTo>
                    <a:pt x="2989" y="41"/>
                    <a:pt x="2858" y="113"/>
                    <a:pt x="2739" y="184"/>
                  </a:cubicBezTo>
                  <a:cubicBezTo>
                    <a:pt x="1989" y="660"/>
                    <a:pt x="1334" y="1279"/>
                    <a:pt x="846" y="2006"/>
                  </a:cubicBezTo>
                  <a:cubicBezTo>
                    <a:pt x="370" y="2732"/>
                    <a:pt x="60" y="3577"/>
                    <a:pt x="0" y="4458"/>
                  </a:cubicBezTo>
                  <a:cubicBezTo>
                    <a:pt x="12" y="4470"/>
                    <a:pt x="12" y="4470"/>
                    <a:pt x="12" y="4494"/>
                  </a:cubicBezTo>
                  <a:cubicBezTo>
                    <a:pt x="24" y="4494"/>
                    <a:pt x="24" y="4506"/>
                    <a:pt x="36" y="4506"/>
                  </a:cubicBezTo>
                  <a:cubicBezTo>
                    <a:pt x="1370" y="3434"/>
                    <a:pt x="2739" y="2303"/>
                    <a:pt x="3489" y="767"/>
                  </a:cubicBezTo>
                  <a:cubicBezTo>
                    <a:pt x="3584" y="577"/>
                    <a:pt x="3679" y="339"/>
                    <a:pt x="3537" y="160"/>
                  </a:cubicBezTo>
                  <a:cubicBezTo>
                    <a:pt x="3465" y="58"/>
                    <a:pt x="3333" y="0"/>
                    <a:pt x="3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-989187" y="4176743"/>
              <a:ext cx="167002" cy="109397"/>
            </a:xfrm>
            <a:custGeom>
              <a:avLst/>
              <a:gdLst/>
              <a:ahLst/>
              <a:cxnLst/>
              <a:rect l="l" t="t" r="r" b="b"/>
              <a:pathLst>
                <a:path w="3763" h="2465" extrusionOk="0">
                  <a:moveTo>
                    <a:pt x="3382" y="0"/>
                  </a:moveTo>
                  <a:cubicBezTo>
                    <a:pt x="2680" y="84"/>
                    <a:pt x="2001" y="417"/>
                    <a:pt x="1429" y="846"/>
                  </a:cubicBezTo>
                  <a:cubicBezTo>
                    <a:pt x="882" y="1262"/>
                    <a:pt x="405" y="1810"/>
                    <a:pt x="13" y="2394"/>
                  </a:cubicBezTo>
                  <a:cubicBezTo>
                    <a:pt x="13" y="2417"/>
                    <a:pt x="1" y="2441"/>
                    <a:pt x="1" y="2465"/>
                  </a:cubicBezTo>
                  <a:cubicBezTo>
                    <a:pt x="739" y="2286"/>
                    <a:pt x="1429" y="2001"/>
                    <a:pt x="2084" y="1632"/>
                  </a:cubicBezTo>
                  <a:cubicBezTo>
                    <a:pt x="2596" y="1334"/>
                    <a:pt x="3084" y="989"/>
                    <a:pt x="3513" y="596"/>
                  </a:cubicBezTo>
                  <a:cubicBezTo>
                    <a:pt x="3608" y="512"/>
                    <a:pt x="3680" y="441"/>
                    <a:pt x="3727" y="334"/>
                  </a:cubicBezTo>
                  <a:cubicBezTo>
                    <a:pt x="3763" y="239"/>
                    <a:pt x="3751" y="96"/>
                    <a:pt x="3668" y="36"/>
                  </a:cubicBezTo>
                  <a:cubicBezTo>
                    <a:pt x="3584" y="0"/>
                    <a:pt x="3501" y="0"/>
                    <a:pt x="3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-1009779" y="4021592"/>
              <a:ext cx="56052" cy="177919"/>
            </a:xfrm>
            <a:custGeom>
              <a:avLst/>
              <a:gdLst/>
              <a:ahLst/>
              <a:cxnLst/>
              <a:rect l="l" t="t" r="r" b="b"/>
              <a:pathLst>
                <a:path w="1263" h="4009" extrusionOk="0">
                  <a:moveTo>
                    <a:pt x="413" y="1"/>
                  </a:moveTo>
                  <a:cubicBezTo>
                    <a:pt x="390" y="1"/>
                    <a:pt x="367" y="3"/>
                    <a:pt x="346" y="8"/>
                  </a:cubicBezTo>
                  <a:cubicBezTo>
                    <a:pt x="215" y="55"/>
                    <a:pt x="155" y="186"/>
                    <a:pt x="107" y="306"/>
                  </a:cubicBezTo>
                  <a:cubicBezTo>
                    <a:pt x="0" y="639"/>
                    <a:pt x="36" y="996"/>
                    <a:pt x="107" y="1329"/>
                  </a:cubicBezTo>
                  <a:cubicBezTo>
                    <a:pt x="310" y="2270"/>
                    <a:pt x="727" y="3151"/>
                    <a:pt x="1143" y="4008"/>
                  </a:cubicBezTo>
                  <a:lnTo>
                    <a:pt x="1143" y="3996"/>
                  </a:lnTo>
                  <a:cubicBezTo>
                    <a:pt x="1179" y="3830"/>
                    <a:pt x="1227" y="3675"/>
                    <a:pt x="1262" y="3508"/>
                  </a:cubicBezTo>
                  <a:cubicBezTo>
                    <a:pt x="1262" y="2461"/>
                    <a:pt x="1239" y="1377"/>
                    <a:pt x="834" y="401"/>
                  </a:cubicBezTo>
                  <a:cubicBezTo>
                    <a:pt x="798" y="294"/>
                    <a:pt x="750" y="175"/>
                    <a:pt x="655" y="103"/>
                  </a:cubicBezTo>
                  <a:cubicBezTo>
                    <a:pt x="598" y="37"/>
                    <a:pt x="504" y="1"/>
                    <a:pt x="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-1053138" y="4110884"/>
              <a:ext cx="68745" cy="175789"/>
            </a:xfrm>
            <a:custGeom>
              <a:avLst/>
              <a:gdLst/>
              <a:ahLst/>
              <a:cxnLst/>
              <a:rect l="l" t="t" r="r" b="b"/>
              <a:pathLst>
                <a:path w="1549" h="3961" extrusionOk="0">
                  <a:moveTo>
                    <a:pt x="284" y="0"/>
                  </a:moveTo>
                  <a:cubicBezTo>
                    <a:pt x="265" y="0"/>
                    <a:pt x="246" y="3"/>
                    <a:pt x="227" y="8"/>
                  </a:cubicBezTo>
                  <a:cubicBezTo>
                    <a:pt x="132" y="20"/>
                    <a:pt x="60" y="127"/>
                    <a:pt x="37" y="210"/>
                  </a:cubicBezTo>
                  <a:cubicBezTo>
                    <a:pt x="1" y="306"/>
                    <a:pt x="1" y="413"/>
                    <a:pt x="13" y="508"/>
                  </a:cubicBezTo>
                  <a:cubicBezTo>
                    <a:pt x="156" y="1758"/>
                    <a:pt x="787" y="2877"/>
                    <a:pt x="1418" y="3961"/>
                  </a:cubicBezTo>
                  <a:cubicBezTo>
                    <a:pt x="1549" y="3699"/>
                    <a:pt x="1525" y="3366"/>
                    <a:pt x="1489" y="3068"/>
                  </a:cubicBezTo>
                  <a:cubicBezTo>
                    <a:pt x="1418" y="2354"/>
                    <a:pt x="1346" y="1627"/>
                    <a:pt x="1061" y="961"/>
                  </a:cubicBezTo>
                  <a:cubicBezTo>
                    <a:pt x="942" y="675"/>
                    <a:pt x="787" y="389"/>
                    <a:pt x="584" y="175"/>
                  </a:cubicBezTo>
                  <a:cubicBezTo>
                    <a:pt x="503" y="83"/>
                    <a:pt x="396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-1159871" y="4399084"/>
              <a:ext cx="182890" cy="128569"/>
            </a:xfrm>
            <a:custGeom>
              <a:avLst/>
              <a:gdLst/>
              <a:ahLst/>
              <a:cxnLst/>
              <a:rect l="l" t="t" r="r" b="b"/>
              <a:pathLst>
                <a:path w="4121" h="2897" extrusionOk="0">
                  <a:moveTo>
                    <a:pt x="708" y="1"/>
                  </a:moveTo>
                  <a:cubicBezTo>
                    <a:pt x="683" y="1"/>
                    <a:pt x="657" y="1"/>
                    <a:pt x="632" y="3"/>
                  </a:cubicBezTo>
                  <a:cubicBezTo>
                    <a:pt x="430" y="3"/>
                    <a:pt x="215" y="110"/>
                    <a:pt x="120" y="265"/>
                  </a:cubicBezTo>
                  <a:cubicBezTo>
                    <a:pt x="1" y="467"/>
                    <a:pt x="13" y="705"/>
                    <a:pt x="96" y="908"/>
                  </a:cubicBezTo>
                  <a:cubicBezTo>
                    <a:pt x="191" y="1098"/>
                    <a:pt x="358" y="1265"/>
                    <a:pt x="537" y="1396"/>
                  </a:cubicBezTo>
                  <a:cubicBezTo>
                    <a:pt x="1561" y="2206"/>
                    <a:pt x="2942" y="2348"/>
                    <a:pt x="4120" y="2896"/>
                  </a:cubicBezTo>
                  <a:cubicBezTo>
                    <a:pt x="3489" y="1682"/>
                    <a:pt x="2525" y="562"/>
                    <a:pt x="1227" y="110"/>
                  </a:cubicBezTo>
                  <a:cubicBezTo>
                    <a:pt x="1061" y="37"/>
                    <a:pt x="885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-1005030" y="4166713"/>
              <a:ext cx="118716" cy="499231"/>
            </a:xfrm>
            <a:custGeom>
              <a:avLst/>
              <a:gdLst/>
              <a:ahLst/>
              <a:cxnLst/>
              <a:rect l="l" t="t" r="r" b="b"/>
              <a:pathLst>
                <a:path w="2675" h="11249" extrusionOk="0">
                  <a:moveTo>
                    <a:pt x="1346" y="1"/>
                  </a:moveTo>
                  <a:cubicBezTo>
                    <a:pt x="1312" y="1"/>
                    <a:pt x="1277" y="15"/>
                    <a:pt x="1251" y="48"/>
                  </a:cubicBezTo>
                  <a:cubicBezTo>
                    <a:pt x="262" y="1274"/>
                    <a:pt x="0" y="2941"/>
                    <a:pt x="24" y="4489"/>
                  </a:cubicBezTo>
                  <a:cubicBezTo>
                    <a:pt x="24" y="6084"/>
                    <a:pt x="322" y="7692"/>
                    <a:pt x="1001" y="9132"/>
                  </a:cubicBezTo>
                  <a:cubicBezTo>
                    <a:pt x="1358" y="9894"/>
                    <a:pt x="1822" y="10597"/>
                    <a:pt x="2405" y="11204"/>
                  </a:cubicBezTo>
                  <a:cubicBezTo>
                    <a:pt x="2437" y="11236"/>
                    <a:pt x="2473" y="11249"/>
                    <a:pt x="2507" y="11249"/>
                  </a:cubicBezTo>
                  <a:cubicBezTo>
                    <a:pt x="2599" y="11249"/>
                    <a:pt x="2675" y="11148"/>
                    <a:pt x="2596" y="11061"/>
                  </a:cubicBezTo>
                  <a:cubicBezTo>
                    <a:pt x="1584" y="10013"/>
                    <a:pt x="953" y="8680"/>
                    <a:pt x="596" y="7275"/>
                  </a:cubicBezTo>
                  <a:cubicBezTo>
                    <a:pt x="215" y="5727"/>
                    <a:pt x="143" y="4060"/>
                    <a:pt x="441" y="2500"/>
                  </a:cubicBezTo>
                  <a:cubicBezTo>
                    <a:pt x="596" y="1667"/>
                    <a:pt x="917" y="846"/>
                    <a:pt x="1453" y="179"/>
                  </a:cubicBezTo>
                  <a:cubicBezTo>
                    <a:pt x="1522" y="93"/>
                    <a:pt x="1436" y="1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 rot="10800000" flipH="1">
            <a:off x="8320321" y="310491"/>
            <a:ext cx="486052" cy="370771"/>
            <a:chOff x="8318871" y="4459904"/>
            <a:chExt cx="486052" cy="370771"/>
          </a:xfrm>
        </p:grpSpPr>
        <p:sp>
          <p:nvSpPr>
            <p:cNvPr id="102" name="Google Shape;102;p8"/>
            <p:cNvSpPr/>
            <p:nvPr/>
          </p:nvSpPr>
          <p:spPr>
            <a:xfrm rot="5772670">
              <a:off x="8650189" y="4681145"/>
              <a:ext cx="190346" cy="99109"/>
            </a:xfrm>
            <a:custGeom>
              <a:avLst/>
              <a:gdLst/>
              <a:ahLst/>
              <a:cxnLst/>
              <a:rect l="l" t="t" r="r" b="b"/>
              <a:pathLst>
                <a:path w="2537" h="1321" extrusionOk="0">
                  <a:moveTo>
                    <a:pt x="758" y="0"/>
                  </a:moveTo>
                  <a:cubicBezTo>
                    <a:pt x="641" y="0"/>
                    <a:pt x="522" y="19"/>
                    <a:pt x="406" y="58"/>
                  </a:cubicBezTo>
                  <a:cubicBezTo>
                    <a:pt x="298" y="82"/>
                    <a:pt x="156" y="130"/>
                    <a:pt x="72" y="225"/>
                  </a:cubicBezTo>
                  <a:cubicBezTo>
                    <a:pt x="1" y="308"/>
                    <a:pt x="72" y="415"/>
                    <a:pt x="132" y="475"/>
                  </a:cubicBezTo>
                  <a:cubicBezTo>
                    <a:pt x="334" y="665"/>
                    <a:pt x="608" y="820"/>
                    <a:pt x="846" y="939"/>
                  </a:cubicBezTo>
                  <a:cubicBezTo>
                    <a:pt x="1120" y="1070"/>
                    <a:pt x="1382" y="1154"/>
                    <a:pt x="1668" y="1237"/>
                  </a:cubicBezTo>
                  <a:cubicBezTo>
                    <a:pt x="1822" y="1261"/>
                    <a:pt x="1953" y="1296"/>
                    <a:pt x="2096" y="1308"/>
                  </a:cubicBezTo>
                  <a:cubicBezTo>
                    <a:pt x="2180" y="1308"/>
                    <a:pt x="2251" y="1320"/>
                    <a:pt x="2323" y="1320"/>
                  </a:cubicBezTo>
                  <a:cubicBezTo>
                    <a:pt x="2354" y="1320"/>
                    <a:pt x="2418" y="1310"/>
                    <a:pt x="2471" y="1310"/>
                  </a:cubicBezTo>
                  <a:cubicBezTo>
                    <a:pt x="2497" y="1310"/>
                    <a:pt x="2521" y="1312"/>
                    <a:pt x="2537" y="1320"/>
                  </a:cubicBezTo>
                  <a:cubicBezTo>
                    <a:pt x="2025" y="1023"/>
                    <a:pt x="1775" y="380"/>
                    <a:pt x="1239" y="118"/>
                  </a:cubicBezTo>
                  <a:cubicBezTo>
                    <a:pt x="1091" y="40"/>
                    <a:pt x="927" y="0"/>
                    <a:pt x="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 rot="5772670">
              <a:off x="8480445" y="4451376"/>
              <a:ext cx="131449" cy="165656"/>
            </a:xfrm>
            <a:custGeom>
              <a:avLst/>
              <a:gdLst/>
              <a:ahLst/>
              <a:cxnLst/>
              <a:rect l="l" t="t" r="r" b="b"/>
              <a:pathLst>
                <a:path w="1752" h="2208" extrusionOk="0">
                  <a:moveTo>
                    <a:pt x="1751" y="0"/>
                  </a:moveTo>
                  <a:cubicBezTo>
                    <a:pt x="1537" y="286"/>
                    <a:pt x="1203" y="429"/>
                    <a:pt x="894" y="596"/>
                  </a:cubicBezTo>
                  <a:cubicBezTo>
                    <a:pt x="584" y="762"/>
                    <a:pt x="263" y="953"/>
                    <a:pt x="120" y="1274"/>
                  </a:cubicBezTo>
                  <a:cubicBezTo>
                    <a:pt x="1" y="1524"/>
                    <a:pt x="25" y="1905"/>
                    <a:pt x="227" y="2155"/>
                  </a:cubicBezTo>
                  <a:cubicBezTo>
                    <a:pt x="259" y="2193"/>
                    <a:pt x="299" y="2208"/>
                    <a:pt x="343" y="2208"/>
                  </a:cubicBezTo>
                  <a:cubicBezTo>
                    <a:pt x="495" y="2208"/>
                    <a:pt x="694" y="2027"/>
                    <a:pt x="787" y="1953"/>
                  </a:cubicBezTo>
                  <a:cubicBezTo>
                    <a:pt x="977" y="1786"/>
                    <a:pt x="1144" y="1608"/>
                    <a:pt x="1299" y="1393"/>
                  </a:cubicBezTo>
                  <a:cubicBezTo>
                    <a:pt x="1430" y="1191"/>
                    <a:pt x="1549" y="965"/>
                    <a:pt x="1620" y="727"/>
                  </a:cubicBezTo>
                  <a:cubicBezTo>
                    <a:pt x="1656" y="608"/>
                    <a:pt x="1692" y="488"/>
                    <a:pt x="1715" y="369"/>
                  </a:cubicBezTo>
                  <a:cubicBezTo>
                    <a:pt x="1727" y="298"/>
                    <a:pt x="1739" y="238"/>
                    <a:pt x="1739" y="179"/>
                  </a:cubicBezTo>
                  <a:cubicBezTo>
                    <a:pt x="1739" y="131"/>
                    <a:pt x="1739" y="24"/>
                    <a:pt x="1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 rot="5772670">
              <a:off x="8365971" y="4598449"/>
              <a:ext cx="102788" cy="186963"/>
            </a:xfrm>
            <a:custGeom>
              <a:avLst/>
              <a:gdLst/>
              <a:ahLst/>
              <a:cxnLst/>
              <a:rect l="l" t="t" r="r" b="b"/>
              <a:pathLst>
                <a:path w="1370" h="2492" extrusionOk="0">
                  <a:moveTo>
                    <a:pt x="939" y="0"/>
                  </a:moveTo>
                  <a:cubicBezTo>
                    <a:pt x="770" y="0"/>
                    <a:pt x="604" y="253"/>
                    <a:pt x="536" y="361"/>
                  </a:cubicBezTo>
                  <a:cubicBezTo>
                    <a:pt x="393" y="575"/>
                    <a:pt x="262" y="777"/>
                    <a:pt x="179" y="1016"/>
                  </a:cubicBezTo>
                  <a:cubicBezTo>
                    <a:pt x="95" y="1254"/>
                    <a:pt x="24" y="1492"/>
                    <a:pt x="12" y="1754"/>
                  </a:cubicBezTo>
                  <a:cubicBezTo>
                    <a:pt x="12" y="1885"/>
                    <a:pt x="0" y="2004"/>
                    <a:pt x="12" y="2123"/>
                  </a:cubicBezTo>
                  <a:cubicBezTo>
                    <a:pt x="12" y="2194"/>
                    <a:pt x="12" y="2254"/>
                    <a:pt x="24" y="2313"/>
                  </a:cubicBezTo>
                  <a:cubicBezTo>
                    <a:pt x="24" y="2360"/>
                    <a:pt x="69" y="2463"/>
                    <a:pt x="60" y="2490"/>
                  </a:cubicBezTo>
                  <a:lnTo>
                    <a:pt x="60" y="2490"/>
                  </a:lnTo>
                  <a:cubicBezTo>
                    <a:pt x="192" y="2170"/>
                    <a:pt x="477" y="1944"/>
                    <a:pt x="738" y="1706"/>
                  </a:cubicBezTo>
                  <a:cubicBezTo>
                    <a:pt x="1000" y="1480"/>
                    <a:pt x="1262" y="1194"/>
                    <a:pt x="1322" y="861"/>
                  </a:cubicBezTo>
                  <a:cubicBezTo>
                    <a:pt x="1369" y="587"/>
                    <a:pt x="1262" y="230"/>
                    <a:pt x="1048" y="39"/>
                  </a:cubicBezTo>
                  <a:cubicBezTo>
                    <a:pt x="1012" y="12"/>
                    <a:pt x="975" y="0"/>
                    <a:pt x="939" y="0"/>
                  </a:cubicBezTo>
                  <a:close/>
                  <a:moveTo>
                    <a:pt x="60" y="2490"/>
                  </a:moveTo>
                  <a:cubicBezTo>
                    <a:pt x="60" y="2491"/>
                    <a:pt x="60" y="2491"/>
                    <a:pt x="60" y="2492"/>
                  </a:cubicBezTo>
                  <a:cubicBezTo>
                    <a:pt x="60" y="2491"/>
                    <a:pt x="60" y="2491"/>
                    <a:pt x="60" y="24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 rot="-6535988">
            <a:off x="8307325" y="4238447"/>
            <a:ext cx="710146" cy="894448"/>
            <a:chOff x="2110866" y="4609491"/>
            <a:chExt cx="311417" cy="392238"/>
          </a:xfrm>
        </p:grpSpPr>
        <p:sp>
          <p:nvSpPr>
            <p:cNvPr id="106" name="Google Shape;106;p8"/>
            <p:cNvSpPr/>
            <p:nvPr/>
          </p:nvSpPr>
          <p:spPr>
            <a:xfrm>
              <a:off x="2296417" y="4782079"/>
              <a:ext cx="125865" cy="94536"/>
            </a:xfrm>
            <a:custGeom>
              <a:avLst/>
              <a:gdLst/>
              <a:ahLst/>
              <a:cxnLst/>
              <a:rect l="l" t="t" r="r" b="b"/>
              <a:pathLst>
                <a:path w="3680" h="2764" extrusionOk="0">
                  <a:moveTo>
                    <a:pt x="24" y="0"/>
                  </a:moveTo>
                  <a:cubicBezTo>
                    <a:pt x="24" y="12"/>
                    <a:pt x="0" y="12"/>
                    <a:pt x="0" y="24"/>
                  </a:cubicBezTo>
                  <a:cubicBezTo>
                    <a:pt x="24" y="48"/>
                    <a:pt x="24" y="72"/>
                    <a:pt x="36" y="84"/>
                  </a:cubicBezTo>
                  <a:lnTo>
                    <a:pt x="36" y="60"/>
                  </a:lnTo>
                  <a:cubicBezTo>
                    <a:pt x="774" y="1024"/>
                    <a:pt x="1632" y="1941"/>
                    <a:pt x="2679" y="2572"/>
                  </a:cubicBezTo>
                  <a:cubicBezTo>
                    <a:pt x="2822" y="2644"/>
                    <a:pt x="2965" y="2727"/>
                    <a:pt x="3120" y="2751"/>
                  </a:cubicBezTo>
                  <a:cubicBezTo>
                    <a:pt x="3155" y="2760"/>
                    <a:pt x="3192" y="2764"/>
                    <a:pt x="3230" y="2764"/>
                  </a:cubicBezTo>
                  <a:cubicBezTo>
                    <a:pt x="3346" y="2764"/>
                    <a:pt x="3468" y="2722"/>
                    <a:pt x="3549" y="2632"/>
                  </a:cubicBezTo>
                  <a:cubicBezTo>
                    <a:pt x="3668" y="2501"/>
                    <a:pt x="3680" y="2322"/>
                    <a:pt x="3620" y="2155"/>
                  </a:cubicBezTo>
                  <a:cubicBezTo>
                    <a:pt x="3560" y="1989"/>
                    <a:pt x="3453" y="1858"/>
                    <a:pt x="3334" y="1739"/>
                  </a:cubicBezTo>
                  <a:cubicBezTo>
                    <a:pt x="2465" y="834"/>
                    <a:pt x="1227" y="405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206840" y="4711621"/>
              <a:ext cx="56229" cy="153980"/>
            </a:xfrm>
            <a:custGeom>
              <a:avLst/>
              <a:gdLst/>
              <a:ahLst/>
              <a:cxnLst/>
              <a:rect l="l" t="t" r="r" b="b"/>
              <a:pathLst>
                <a:path w="1644" h="4502" extrusionOk="0">
                  <a:moveTo>
                    <a:pt x="1191" y="1"/>
                  </a:moveTo>
                  <a:lnTo>
                    <a:pt x="1191" y="1"/>
                  </a:lnTo>
                  <a:cubicBezTo>
                    <a:pt x="619" y="1239"/>
                    <a:pt x="0" y="2549"/>
                    <a:pt x="167" y="3894"/>
                  </a:cubicBezTo>
                  <a:cubicBezTo>
                    <a:pt x="191" y="4168"/>
                    <a:pt x="345" y="4501"/>
                    <a:pt x="607" y="4501"/>
                  </a:cubicBezTo>
                  <a:cubicBezTo>
                    <a:pt x="869" y="4501"/>
                    <a:pt x="1012" y="4251"/>
                    <a:pt x="1107" y="4025"/>
                  </a:cubicBezTo>
                  <a:cubicBezTo>
                    <a:pt x="1607" y="2739"/>
                    <a:pt x="1643" y="1298"/>
                    <a:pt x="1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2177083" y="4611030"/>
              <a:ext cx="140949" cy="46721"/>
            </a:xfrm>
            <a:custGeom>
              <a:avLst/>
              <a:gdLst/>
              <a:ahLst/>
              <a:cxnLst/>
              <a:rect l="l" t="t" r="r" b="b"/>
              <a:pathLst>
                <a:path w="4121" h="1366" extrusionOk="0">
                  <a:moveTo>
                    <a:pt x="3073" y="1"/>
                  </a:moveTo>
                  <a:cubicBezTo>
                    <a:pt x="1989" y="60"/>
                    <a:pt x="906" y="406"/>
                    <a:pt x="1" y="1013"/>
                  </a:cubicBezTo>
                  <a:cubicBezTo>
                    <a:pt x="778" y="1192"/>
                    <a:pt x="1580" y="1366"/>
                    <a:pt x="2372" y="1366"/>
                  </a:cubicBezTo>
                  <a:cubicBezTo>
                    <a:pt x="2683" y="1366"/>
                    <a:pt x="2993" y="1339"/>
                    <a:pt x="3299" y="1275"/>
                  </a:cubicBezTo>
                  <a:cubicBezTo>
                    <a:pt x="3489" y="1251"/>
                    <a:pt x="3692" y="1191"/>
                    <a:pt x="3847" y="1072"/>
                  </a:cubicBezTo>
                  <a:cubicBezTo>
                    <a:pt x="4001" y="953"/>
                    <a:pt x="4121" y="763"/>
                    <a:pt x="4109" y="560"/>
                  </a:cubicBezTo>
                  <a:cubicBezTo>
                    <a:pt x="4085" y="346"/>
                    <a:pt x="3906" y="179"/>
                    <a:pt x="3716" y="84"/>
                  </a:cubicBezTo>
                  <a:cubicBezTo>
                    <a:pt x="3525" y="13"/>
                    <a:pt x="3299" y="1"/>
                    <a:pt x="3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311501" y="4850896"/>
              <a:ext cx="45216" cy="150833"/>
            </a:xfrm>
            <a:custGeom>
              <a:avLst/>
              <a:gdLst/>
              <a:ahLst/>
              <a:cxnLst/>
              <a:rect l="l" t="t" r="r" b="b"/>
              <a:pathLst>
                <a:path w="1322" h="4410" extrusionOk="0">
                  <a:moveTo>
                    <a:pt x="357" y="1"/>
                  </a:moveTo>
                  <a:cubicBezTo>
                    <a:pt x="71" y="1215"/>
                    <a:pt x="0" y="2477"/>
                    <a:pt x="143" y="3727"/>
                  </a:cubicBezTo>
                  <a:cubicBezTo>
                    <a:pt x="179" y="4013"/>
                    <a:pt x="274" y="4358"/>
                    <a:pt x="560" y="4406"/>
                  </a:cubicBezTo>
                  <a:cubicBezTo>
                    <a:pt x="578" y="4409"/>
                    <a:pt x="595" y="4410"/>
                    <a:pt x="613" y="4410"/>
                  </a:cubicBezTo>
                  <a:cubicBezTo>
                    <a:pt x="747" y="4410"/>
                    <a:pt x="868" y="4334"/>
                    <a:pt x="953" y="4239"/>
                  </a:cubicBezTo>
                  <a:cubicBezTo>
                    <a:pt x="1036" y="4120"/>
                    <a:pt x="1083" y="3965"/>
                    <a:pt x="1131" y="3834"/>
                  </a:cubicBezTo>
                  <a:cubicBezTo>
                    <a:pt x="1322" y="3168"/>
                    <a:pt x="1262" y="2441"/>
                    <a:pt x="1083" y="1763"/>
                  </a:cubicBezTo>
                  <a:cubicBezTo>
                    <a:pt x="917" y="1191"/>
                    <a:pt x="679" y="632"/>
                    <a:pt x="393" y="96"/>
                  </a:cubicBezTo>
                  <a:cubicBezTo>
                    <a:pt x="381" y="72"/>
                    <a:pt x="369" y="36"/>
                    <a:pt x="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48773" y="4697427"/>
              <a:ext cx="142966" cy="50278"/>
            </a:xfrm>
            <a:custGeom>
              <a:avLst/>
              <a:gdLst/>
              <a:ahLst/>
              <a:cxnLst/>
              <a:rect l="l" t="t" r="r" b="b"/>
              <a:pathLst>
                <a:path w="4180" h="1470" extrusionOk="0">
                  <a:moveTo>
                    <a:pt x="2411" y="1"/>
                  </a:moveTo>
                  <a:cubicBezTo>
                    <a:pt x="1606" y="1"/>
                    <a:pt x="785" y="199"/>
                    <a:pt x="0" y="404"/>
                  </a:cubicBezTo>
                  <a:cubicBezTo>
                    <a:pt x="953" y="951"/>
                    <a:pt x="1989" y="1392"/>
                    <a:pt x="3072" y="1463"/>
                  </a:cubicBezTo>
                  <a:cubicBezTo>
                    <a:pt x="3134" y="1467"/>
                    <a:pt x="3197" y="1469"/>
                    <a:pt x="3260" y="1469"/>
                  </a:cubicBezTo>
                  <a:cubicBezTo>
                    <a:pt x="3427" y="1469"/>
                    <a:pt x="3595" y="1452"/>
                    <a:pt x="3751" y="1392"/>
                  </a:cubicBezTo>
                  <a:cubicBezTo>
                    <a:pt x="3953" y="1297"/>
                    <a:pt x="4144" y="1106"/>
                    <a:pt x="4168" y="880"/>
                  </a:cubicBezTo>
                  <a:cubicBezTo>
                    <a:pt x="4180" y="678"/>
                    <a:pt x="4072" y="475"/>
                    <a:pt x="3918" y="344"/>
                  </a:cubicBezTo>
                  <a:cubicBezTo>
                    <a:pt x="3751" y="225"/>
                    <a:pt x="3560" y="154"/>
                    <a:pt x="3358" y="106"/>
                  </a:cubicBezTo>
                  <a:cubicBezTo>
                    <a:pt x="3047" y="32"/>
                    <a:pt x="2730" y="1"/>
                    <a:pt x="2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2253253" y="4782900"/>
              <a:ext cx="51338" cy="149089"/>
            </a:xfrm>
            <a:custGeom>
              <a:avLst/>
              <a:gdLst/>
              <a:ahLst/>
              <a:cxnLst/>
              <a:rect l="l" t="t" r="r" b="b"/>
              <a:pathLst>
                <a:path w="1501" h="4359" extrusionOk="0">
                  <a:moveTo>
                    <a:pt x="1286" y="0"/>
                  </a:moveTo>
                  <a:cubicBezTo>
                    <a:pt x="703" y="1155"/>
                    <a:pt x="286" y="2405"/>
                    <a:pt x="48" y="3667"/>
                  </a:cubicBezTo>
                  <a:cubicBezTo>
                    <a:pt x="0" y="3917"/>
                    <a:pt x="0" y="4251"/>
                    <a:pt x="239" y="4334"/>
                  </a:cubicBezTo>
                  <a:cubicBezTo>
                    <a:pt x="275" y="4351"/>
                    <a:pt x="314" y="4358"/>
                    <a:pt x="354" y="4358"/>
                  </a:cubicBezTo>
                  <a:cubicBezTo>
                    <a:pt x="454" y="4358"/>
                    <a:pt x="558" y="4311"/>
                    <a:pt x="643" y="4251"/>
                  </a:cubicBezTo>
                  <a:cubicBezTo>
                    <a:pt x="929" y="4036"/>
                    <a:pt x="1060" y="3679"/>
                    <a:pt x="1143" y="3334"/>
                  </a:cubicBezTo>
                  <a:cubicBezTo>
                    <a:pt x="1441" y="2286"/>
                    <a:pt x="1501" y="1155"/>
                    <a:pt x="1310" y="60"/>
                  </a:cubicBezTo>
                  <a:cubicBezTo>
                    <a:pt x="1298" y="48"/>
                    <a:pt x="1298" y="24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149823" y="4644036"/>
              <a:ext cx="38307" cy="152885"/>
            </a:xfrm>
            <a:custGeom>
              <a:avLst/>
              <a:gdLst/>
              <a:ahLst/>
              <a:cxnLst/>
              <a:rect l="l" t="t" r="r" b="b"/>
              <a:pathLst>
                <a:path w="1120" h="4470" extrusionOk="0">
                  <a:moveTo>
                    <a:pt x="643" y="0"/>
                  </a:moveTo>
                  <a:lnTo>
                    <a:pt x="631" y="12"/>
                  </a:lnTo>
                  <a:cubicBezTo>
                    <a:pt x="322" y="1238"/>
                    <a:pt x="0" y="2489"/>
                    <a:pt x="119" y="3739"/>
                  </a:cubicBezTo>
                  <a:cubicBezTo>
                    <a:pt x="143" y="3917"/>
                    <a:pt x="167" y="4108"/>
                    <a:pt x="274" y="4263"/>
                  </a:cubicBezTo>
                  <a:cubicBezTo>
                    <a:pt x="361" y="4378"/>
                    <a:pt x="501" y="4470"/>
                    <a:pt x="646" y="4470"/>
                  </a:cubicBezTo>
                  <a:cubicBezTo>
                    <a:pt x="681" y="4470"/>
                    <a:pt x="716" y="4465"/>
                    <a:pt x="750" y="4453"/>
                  </a:cubicBezTo>
                  <a:cubicBezTo>
                    <a:pt x="977" y="4382"/>
                    <a:pt x="1036" y="4084"/>
                    <a:pt x="1048" y="3846"/>
                  </a:cubicBezTo>
                  <a:cubicBezTo>
                    <a:pt x="1119" y="2596"/>
                    <a:pt x="953" y="1346"/>
                    <a:pt x="715" y="119"/>
                  </a:cubicBezTo>
                  <a:cubicBezTo>
                    <a:pt x="703" y="95"/>
                    <a:pt x="703" y="72"/>
                    <a:pt x="703" y="48"/>
                  </a:cubicBezTo>
                  <a:cubicBezTo>
                    <a:pt x="691" y="36"/>
                    <a:pt x="679" y="12"/>
                    <a:pt x="6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2110866" y="4609491"/>
              <a:ext cx="223684" cy="292466"/>
            </a:xfrm>
            <a:custGeom>
              <a:avLst/>
              <a:gdLst/>
              <a:ahLst/>
              <a:cxnLst/>
              <a:rect l="l" t="t" r="r" b="b"/>
              <a:pathLst>
                <a:path w="6540" h="8551" extrusionOk="0">
                  <a:moveTo>
                    <a:pt x="172" y="0"/>
                  </a:moveTo>
                  <a:cubicBezTo>
                    <a:pt x="52" y="0"/>
                    <a:pt x="1" y="184"/>
                    <a:pt x="127" y="236"/>
                  </a:cubicBezTo>
                  <a:cubicBezTo>
                    <a:pt x="1377" y="724"/>
                    <a:pt x="2413" y="1629"/>
                    <a:pt x="3366" y="2558"/>
                  </a:cubicBezTo>
                  <a:cubicBezTo>
                    <a:pt x="4413" y="3570"/>
                    <a:pt x="5271" y="4737"/>
                    <a:pt x="5783" y="6094"/>
                  </a:cubicBezTo>
                  <a:cubicBezTo>
                    <a:pt x="6068" y="6856"/>
                    <a:pt x="6235" y="7642"/>
                    <a:pt x="6295" y="8452"/>
                  </a:cubicBezTo>
                  <a:cubicBezTo>
                    <a:pt x="6300" y="8518"/>
                    <a:pt x="6354" y="8551"/>
                    <a:pt x="6409" y="8551"/>
                  </a:cubicBezTo>
                  <a:cubicBezTo>
                    <a:pt x="6473" y="8551"/>
                    <a:pt x="6539" y="8506"/>
                    <a:pt x="6533" y="8416"/>
                  </a:cubicBezTo>
                  <a:cubicBezTo>
                    <a:pt x="6426" y="6951"/>
                    <a:pt x="5949" y="5535"/>
                    <a:pt x="5164" y="4296"/>
                  </a:cubicBezTo>
                  <a:cubicBezTo>
                    <a:pt x="4771" y="3689"/>
                    <a:pt x="4294" y="3141"/>
                    <a:pt x="3782" y="2629"/>
                  </a:cubicBezTo>
                  <a:cubicBezTo>
                    <a:pt x="3270" y="2129"/>
                    <a:pt x="2747" y="1629"/>
                    <a:pt x="2187" y="1189"/>
                  </a:cubicBezTo>
                  <a:cubicBezTo>
                    <a:pt x="1592" y="713"/>
                    <a:pt x="937" y="296"/>
                    <a:pt x="222" y="10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391151" y="4522100"/>
            <a:ext cx="210523" cy="327153"/>
          </a:xfrm>
          <a:custGeom>
            <a:avLst/>
            <a:gdLst/>
            <a:ahLst/>
            <a:cxnLst/>
            <a:rect l="l" t="t" r="r" b="b"/>
            <a:pathLst>
              <a:path w="4228" h="6570" extrusionOk="0">
                <a:moveTo>
                  <a:pt x="3374" y="0"/>
                </a:moveTo>
                <a:cubicBezTo>
                  <a:pt x="3247" y="0"/>
                  <a:pt x="3121" y="37"/>
                  <a:pt x="3013" y="105"/>
                </a:cubicBezTo>
                <a:cubicBezTo>
                  <a:pt x="2834" y="224"/>
                  <a:pt x="2679" y="402"/>
                  <a:pt x="2584" y="593"/>
                </a:cubicBezTo>
                <a:cubicBezTo>
                  <a:pt x="2084" y="1486"/>
                  <a:pt x="2168" y="2593"/>
                  <a:pt x="2549" y="3534"/>
                </a:cubicBezTo>
                <a:cubicBezTo>
                  <a:pt x="2084" y="3081"/>
                  <a:pt x="1536" y="2736"/>
                  <a:pt x="929" y="2533"/>
                </a:cubicBezTo>
                <a:cubicBezTo>
                  <a:pt x="809" y="2493"/>
                  <a:pt x="683" y="2453"/>
                  <a:pt x="555" y="2453"/>
                </a:cubicBezTo>
                <a:cubicBezTo>
                  <a:pt x="494" y="2453"/>
                  <a:pt x="432" y="2463"/>
                  <a:pt x="370" y="2486"/>
                </a:cubicBezTo>
                <a:cubicBezTo>
                  <a:pt x="96" y="2593"/>
                  <a:pt x="1" y="2950"/>
                  <a:pt x="36" y="3248"/>
                </a:cubicBezTo>
                <a:cubicBezTo>
                  <a:pt x="108" y="3819"/>
                  <a:pt x="489" y="4296"/>
                  <a:pt x="894" y="4677"/>
                </a:cubicBezTo>
                <a:cubicBezTo>
                  <a:pt x="1751" y="5510"/>
                  <a:pt x="2775" y="6153"/>
                  <a:pt x="3870" y="6570"/>
                </a:cubicBezTo>
                <a:cubicBezTo>
                  <a:pt x="3608" y="5677"/>
                  <a:pt x="3715" y="4688"/>
                  <a:pt x="3870" y="3736"/>
                </a:cubicBezTo>
                <a:cubicBezTo>
                  <a:pt x="4037" y="2748"/>
                  <a:pt x="4227" y="1736"/>
                  <a:pt x="4037" y="736"/>
                </a:cubicBezTo>
                <a:cubicBezTo>
                  <a:pt x="3977" y="462"/>
                  <a:pt x="3894" y="176"/>
                  <a:pt x="3656" y="69"/>
                </a:cubicBezTo>
                <a:cubicBezTo>
                  <a:pt x="3568" y="22"/>
                  <a:pt x="3471" y="0"/>
                  <a:pt x="33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"/>
          <p:cNvSpPr/>
          <p:nvPr/>
        </p:nvSpPr>
        <p:spPr>
          <a:xfrm>
            <a:off x="4225" y="-10925"/>
            <a:ext cx="9144000" cy="5154300"/>
          </a:xfrm>
          <a:prstGeom prst="frame">
            <a:avLst>
              <a:gd name="adj1" fmla="val 338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7982264" y="4037069"/>
            <a:ext cx="739712" cy="696883"/>
            <a:chOff x="7982264" y="4037069"/>
            <a:chExt cx="739712" cy="696883"/>
          </a:xfrm>
        </p:grpSpPr>
        <p:sp>
          <p:nvSpPr>
            <p:cNvPr id="120" name="Google Shape;120;p9"/>
            <p:cNvSpPr/>
            <p:nvPr/>
          </p:nvSpPr>
          <p:spPr>
            <a:xfrm rot="10800000" flipH="1">
              <a:off x="8347793" y="4343597"/>
              <a:ext cx="374184" cy="377408"/>
            </a:xfrm>
            <a:custGeom>
              <a:avLst/>
              <a:gdLst/>
              <a:ahLst/>
              <a:cxnLst/>
              <a:rect l="l" t="t" r="r" b="b"/>
              <a:pathLst>
                <a:path w="5776" h="5826" extrusionOk="0">
                  <a:moveTo>
                    <a:pt x="4274" y="0"/>
                  </a:moveTo>
                  <a:cubicBezTo>
                    <a:pt x="4187" y="0"/>
                    <a:pt x="4098" y="15"/>
                    <a:pt x="4013" y="43"/>
                  </a:cubicBezTo>
                  <a:cubicBezTo>
                    <a:pt x="3751" y="115"/>
                    <a:pt x="3549" y="281"/>
                    <a:pt x="3370" y="460"/>
                  </a:cubicBezTo>
                  <a:cubicBezTo>
                    <a:pt x="2965" y="877"/>
                    <a:pt x="2668" y="1389"/>
                    <a:pt x="2537" y="1960"/>
                  </a:cubicBezTo>
                  <a:cubicBezTo>
                    <a:pt x="2430" y="1412"/>
                    <a:pt x="2168" y="877"/>
                    <a:pt x="1799" y="436"/>
                  </a:cubicBezTo>
                  <a:cubicBezTo>
                    <a:pt x="1680" y="317"/>
                    <a:pt x="1549" y="222"/>
                    <a:pt x="1382" y="162"/>
                  </a:cubicBezTo>
                  <a:cubicBezTo>
                    <a:pt x="1322" y="144"/>
                    <a:pt x="1255" y="133"/>
                    <a:pt x="1188" y="133"/>
                  </a:cubicBezTo>
                  <a:cubicBezTo>
                    <a:pt x="1081" y="133"/>
                    <a:pt x="974" y="161"/>
                    <a:pt x="894" y="234"/>
                  </a:cubicBezTo>
                  <a:cubicBezTo>
                    <a:pt x="703" y="400"/>
                    <a:pt x="715" y="698"/>
                    <a:pt x="775" y="936"/>
                  </a:cubicBezTo>
                  <a:cubicBezTo>
                    <a:pt x="810" y="1091"/>
                    <a:pt x="870" y="1234"/>
                    <a:pt x="930" y="1377"/>
                  </a:cubicBezTo>
                  <a:cubicBezTo>
                    <a:pt x="1168" y="1912"/>
                    <a:pt x="1584" y="2365"/>
                    <a:pt x="2084" y="2627"/>
                  </a:cubicBezTo>
                  <a:cubicBezTo>
                    <a:pt x="1906" y="2566"/>
                    <a:pt x="1717" y="2537"/>
                    <a:pt x="1528" y="2537"/>
                  </a:cubicBezTo>
                  <a:cubicBezTo>
                    <a:pt x="1163" y="2537"/>
                    <a:pt x="795" y="2645"/>
                    <a:pt x="489" y="2841"/>
                  </a:cubicBezTo>
                  <a:cubicBezTo>
                    <a:pt x="334" y="2960"/>
                    <a:pt x="179" y="3091"/>
                    <a:pt x="96" y="3270"/>
                  </a:cubicBezTo>
                  <a:cubicBezTo>
                    <a:pt x="1" y="3448"/>
                    <a:pt x="1" y="3675"/>
                    <a:pt x="108" y="3829"/>
                  </a:cubicBezTo>
                  <a:cubicBezTo>
                    <a:pt x="228" y="4049"/>
                    <a:pt x="489" y="4109"/>
                    <a:pt x="746" y="4109"/>
                  </a:cubicBezTo>
                  <a:cubicBezTo>
                    <a:pt x="796" y="4109"/>
                    <a:pt x="845" y="4107"/>
                    <a:pt x="894" y="4103"/>
                  </a:cubicBezTo>
                  <a:cubicBezTo>
                    <a:pt x="1441" y="4056"/>
                    <a:pt x="1977" y="3829"/>
                    <a:pt x="2430" y="3496"/>
                  </a:cubicBezTo>
                  <a:lnTo>
                    <a:pt x="2430" y="3496"/>
                  </a:lnTo>
                  <a:cubicBezTo>
                    <a:pt x="2061" y="3925"/>
                    <a:pt x="1906" y="4520"/>
                    <a:pt x="2013" y="5080"/>
                  </a:cubicBezTo>
                  <a:cubicBezTo>
                    <a:pt x="2049" y="5282"/>
                    <a:pt x="2120" y="5472"/>
                    <a:pt x="2251" y="5615"/>
                  </a:cubicBezTo>
                  <a:cubicBezTo>
                    <a:pt x="2362" y="5746"/>
                    <a:pt x="2532" y="5826"/>
                    <a:pt x="2697" y="5826"/>
                  </a:cubicBezTo>
                  <a:cubicBezTo>
                    <a:pt x="2727" y="5826"/>
                    <a:pt x="2757" y="5823"/>
                    <a:pt x="2787" y="5818"/>
                  </a:cubicBezTo>
                  <a:cubicBezTo>
                    <a:pt x="3085" y="5758"/>
                    <a:pt x="3239" y="5413"/>
                    <a:pt x="3311" y="5115"/>
                  </a:cubicBezTo>
                  <a:cubicBezTo>
                    <a:pt x="3442" y="4579"/>
                    <a:pt x="3454" y="4008"/>
                    <a:pt x="3382" y="3460"/>
                  </a:cubicBezTo>
                  <a:lnTo>
                    <a:pt x="3382" y="3460"/>
                  </a:lnTo>
                  <a:cubicBezTo>
                    <a:pt x="3692" y="4044"/>
                    <a:pt x="4192" y="4579"/>
                    <a:pt x="4823" y="4746"/>
                  </a:cubicBezTo>
                  <a:cubicBezTo>
                    <a:pt x="4927" y="4773"/>
                    <a:pt x="5034" y="4790"/>
                    <a:pt x="5138" y="4790"/>
                  </a:cubicBezTo>
                  <a:cubicBezTo>
                    <a:pt x="5307" y="4790"/>
                    <a:pt x="5467" y="4745"/>
                    <a:pt x="5585" y="4627"/>
                  </a:cubicBezTo>
                  <a:cubicBezTo>
                    <a:pt x="5740" y="4472"/>
                    <a:pt x="5775" y="4246"/>
                    <a:pt x="5740" y="4056"/>
                  </a:cubicBezTo>
                  <a:cubicBezTo>
                    <a:pt x="5692" y="3865"/>
                    <a:pt x="5585" y="3687"/>
                    <a:pt x="5454" y="3520"/>
                  </a:cubicBezTo>
                  <a:cubicBezTo>
                    <a:pt x="5017" y="2998"/>
                    <a:pt x="4322" y="2685"/>
                    <a:pt x="3635" y="2685"/>
                  </a:cubicBezTo>
                  <a:cubicBezTo>
                    <a:pt x="3554" y="2685"/>
                    <a:pt x="3474" y="2690"/>
                    <a:pt x="3394" y="2698"/>
                  </a:cubicBezTo>
                  <a:cubicBezTo>
                    <a:pt x="4025" y="2436"/>
                    <a:pt x="4549" y="1924"/>
                    <a:pt x="4811" y="1305"/>
                  </a:cubicBezTo>
                  <a:cubicBezTo>
                    <a:pt x="4978" y="936"/>
                    <a:pt x="5037" y="436"/>
                    <a:pt x="4740" y="174"/>
                  </a:cubicBezTo>
                  <a:cubicBezTo>
                    <a:pt x="4613" y="56"/>
                    <a:pt x="4446" y="0"/>
                    <a:pt x="4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rot="5772719">
              <a:off x="8016914" y="4549375"/>
              <a:ext cx="184611" cy="167502"/>
            </a:xfrm>
            <a:custGeom>
              <a:avLst/>
              <a:gdLst/>
              <a:ahLst/>
              <a:cxnLst/>
              <a:rect l="l" t="t" r="r" b="b"/>
              <a:pathLst>
                <a:path w="2061" h="1870" extrusionOk="0">
                  <a:moveTo>
                    <a:pt x="1" y="0"/>
                  </a:moveTo>
                  <a:cubicBezTo>
                    <a:pt x="382" y="441"/>
                    <a:pt x="429" y="1131"/>
                    <a:pt x="858" y="1548"/>
                  </a:cubicBezTo>
                  <a:cubicBezTo>
                    <a:pt x="1048" y="1750"/>
                    <a:pt x="1334" y="1858"/>
                    <a:pt x="1620" y="1870"/>
                  </a:cubicBezTo>
                  <a:cubicBezTo>
                    <a:pt x="1715" y="1870"/>
                    <a:pt x="1882" y="1870"/>
                    <a:pt x="1977" y="1810"/>
                  </a:cubicBezTo>
                  <a:cubicBezTo>
                    <a:pt x="2060" y="1750"/>
                    <a:pt x="2037" y="1631"/>
                    <a:pt x="1989" y="1560"/>
                  </a:cubicBezTo>
                  <a:cubicBezTo>
                    <a:pt x="1870" y="1322"/>
                    <a:pt x="1644" y="1096"/>
                    <a:pt x="1453" y="905"/>
                  </a:cubicBezTo>
                  <a:cubicBezTo>
                    <a:pt x="1239" y="691"/>
                    <a:pt x="1024" y="524"/>
                    <a:pt x="763" y="369"/>
                  </a:cubicBezTo>
                  <a:cubicBezTo>
                    <a:pt x="643" y="298"/>
                    <a:pt x="513" y="226"/>
                    <a:pt x="382" y="167"/>
                  </a:cubicBezTo>
                  <a:cubicBezTo>
                    <a:pt x="322" y="131"/>
                    <a:pt x="262" y="95"/>
                    <a:pt x="191" y="72"/>
                  </a:cubicBezTo>
                  <a:cubicBezTo>
                    <a:pt x="143" y="60"/>
                    <a:pt x="24" y="2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 rot="-2111626">
              <a:off x="7995593" y="4403788"/>
              <a:ext cx="227248" cy="118326"/>
            </a:xfrm>
            <a:custGeom>
              <a:avLst/>
              <a:gdLst/>
              <a:ahLst/>
              <a:cxnLst/>
              <a:rect l="l" t="t" r="r" b="b"/>
              <a:pathLst>
                <a:path w="2537" h="1321" extrusionOk="0">
                  <a:moveTo>
                    <a:pt x="758" y="0"/>
                  </a:moveTo>
                  <a:cubicBezTo>
                    <a:pt x="641" y="0"/>
                    <a:pt x="522" y="19"/>
                    <a:pt x="406" y="58"/>
                  </a:cubicBezTo>
                  <a:cubicBezTo>
                    <a:pt x="298" y="82"/>
                    <a:pt x="156" y="130"/>
                    <a:pt x="72" y="225"/>
                  </a:cubicBezTo>
                  <a:cubicBezTo>
                    <a:pt x="1" y="308"/>
                    <a:pt x="72" y="415"/>
                    <a:pt x="132" y="475"/>
                  </a:cubicBezTo>
                  <a:cubicBezTo>
                    <a:pt x="334" y="665"/>
                    <a:pt x="608" y="820"/>
                    <a:pt x="846" y="939"/>
                  </a:cubicBezTo>
                  <a:cubicBezTo>
                    <a:pt x="1120" y="1070"/>
                    <a:pt x="1382" y="1154"/>
                    <a:pt x="1668" y="1237"/>
                  </a:cubicBezTo>
                  <a:cubicBezTo>
                    <a:pt x="1822" y="1261"/>
                    <a:pt x="1953" y="1296"/>
                    <a:pt x="2096" y="1308"/>
                  </a:cubicBezTo>
                  <a:cubicBezTo>
                    <a:pt x="2180" y="1308"/>
                    <a:pt x="2251" y="1320"/>
                    <a:pt x="2323" y="1320"/>
                  </a:cubicBezTo>
                  <a:cubicBezTo>
                    <a:pt x="2354" y="1320"/>
                    <a:pt x="2418" y="1310"/>
                    <a:pt x="2471" y="1310"/>
                  </a:cubicBezTo>
                  <a:cubicBezTo>
                    <a:pt x="2497" y="1310"/>
                    <a:pt x="2521" y="1312"/>
                    <a:pt x="2537" y="1320"/>
                  </a:cubicBezTo>
                  <a:cubicBezTo>
                    <a:pt x="2025" y="1023"/>
                    <a:pt x="1775" y="380"/>
                    <a:pt x="1239" y="118"/>
                  </a:cubicBezTo>
                  <a:cubicBezTo>
                    <a:pt x="1091" y="40"/>
                    <a:pt x="927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rot="5772719">
              <a:off x="8376144" y="4086704"/>
              <a:ext cx="156933" cy="197778"/>
            </a:xfrm>
            <a:custGeom>
              <a:avLst/>
              <a:gdLst/>
              <a:ahLst/>
              <a:cxnLst/>
              <a:rect l="l" t="t" r="r" b="b"/>
              <a:pathLst>
                <a:path w="1752" h="2208" extrusionOk="0">
                  <a:moveTo>
                    <a:pt x="1751" y="0"/>
                  </a:moveTo>
                  <a:cubicBezTo>
                    <a:pt x="1537" y="286"/>
                    <a:pt x="1203" y="429"/>
                    <a:pt x="894" y="596"/>
                  </a:cubicBezTo>
                  <a:cubicBezTo>
                    <a:pt x="584" y="762"/>
                    <a:pt x="263" y="953"/>
                    <a:pt x="120" y="1274"/>
                  </a:cubicBezTo>
                  <a:cubicBezTo>
                    <a:pt x="1" y="1524"/>
                    <a:pt x="25" y="1905"/>
                    <a:pt x="227" y="2155"/>
                  </a:cubicBezTo>
                  <a:cubicBezTo>
                    <a:pt x="259" y="2193"/>
                    <a:pt x="299" y="2208"/>
                    <a:pt x="343" y="2208"/>
                  </a:cubicBezTo>
                  <a:cubicBezTo>
                    <a:pt x="495" y="2208"/>
                    <a:pt x="694" y="2027"/>
                    <a:pt x="787" y="1953"/>
                  </a:cubicBezTo>
                  <a:cubicBezTo>
                    <a:pt x="977" y="1786"/>
                    <a:pt x="1144" y="1608"/>
                    <a:pt x="1299" y="1393"/>
                  </a:cubicBezTo>
                  <a:cubicBezTo>
                    <a:pt x="1430" y="1191"/>
                    <a:pt x="1549" y="965"/>
                    <a:pt x="1620" y="727"/>
                  </a:cubicBezTo>
                  <a:cubicBezTo>
                    <a:pt x="1656" y="608"/>
                    <a:pt x="1692" y="488"/>
                    <a:pt x="1715" y="369"/>
                  </a:cubicBezTo>
                  <a:cubicBezTo>
                    <a:pt x="1727" y="298"/>
                    <a:pt x="1739" y="238"/>
                    <a:pt x="1739" y="179"/>
                  </a:cubicBezTo>
                  <a:cubicBezTo>
                    <a:pt x="1739" y="131"/>
                    <a:pt x="1739" y="24"/>
                    <a:pt x="1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8591937" y="4037069"/>
              <a:ext cx="122714" cy="223215"/>
            </a:xfrm>
            <a:custGeom>
              <a:avLst/>
              <a:gdLst/>
              <a:ahLst/>
              <a:cxnLst/>
              <a:rect l="l" t="t" r="r" b="b"/>
              <a:pathLst>
                <a:path w="1370" h="2492" extrusionOk="0">
                  <a:moveTo>
                    <a:pt x="939" y="0"/>
                  </a:moveTo>
                  <a:cubicBezTo>
                    <a:pt x="770" y="0"/>
                    <a:pt x="604" y="253"/>
                    <a:pt x="536" y="361"/>
                  </a:cubicBezTo>
                  <a:cubicBezTo>
                    <a:pt x="393" y="575"/>
                    <a:pt x="262" y="777"/>
                    <a:pt x="179" y="1016"/>
                  </a:cubicBezTo>
                  <a:cubicBezTo>
                    <a:pt x="95" y="1254"/>
                    <a:pt x="24" y="1492"/>
                    <a:pt x="12" y="1754"/>
                  </a:cubicBezTo>
                  <a:cubicBezTo>
                    <a:pt x="12" y="1885"/>
                    <a:pt x="0" y="2004"/>
                    <a:pt x="12" y="2123"/>
                  </a:cubicBezTo>
                  <a:cubicBezTo>
                    <a:pt x="12" y="2194"/>
                    <a:pt x="12" y="2254"/>
                    <a:pt x="24" y="2313"/>
                  </a:cubicBezTo>
                  <a:cubicBezTo>
                    <a:pt x="24" y="2360"/>
                    <a:pt x="69" y="2463"/>
                    <a:pt x="60" y="2490"/>
                  </a:cubicBezTo>
                  <a:lnTo>
                    <a:pt x="60" y="2490"/>
                  </a:lnTo>
                  <a:cubicBezTo>
                    <a:pt x="192" y="2170"/>
                    <a:pt x="477" y="1944"/>
                    <a:pt x="738" y="1706"/>
                  </a:cubicBezTo>
                  <a:cubicBezTo>
                    <a:pt x="1000" y="1480"/>
                    <a:pt x="1262" y="1194"/>
                    <a:pt x="1322" y="861"/>
                  </a:cubicBezTo>
                  <a:cubicBezTo>
                    <a:pt x="1369" y="587"/>
                    <a:pt x="1262" y="230"/>
                    <a:pt x="1048" y="39"/>
                  </a:cubicBezTo>
                  <a:cubicBezTo>
                    <a:pt x="1012" y="12"/>
                    <a:pt x="975" y="0"/>
                    <a:pt x="939" y="0"/>
                  </a:cubicBezTo>
                  <a:close/>
                  <a:moveTo>
                    <a:pt x="60" y="2490"/>
                  </a:moveTo>
                  <a:cubicBezTo>
                    <a:pt x="60" y="2491"/>
                    <a:pt x="60" y="2491"/>
                    <a:pt x="60" y="2492"/>
                  </a:cubicBezTo>
                  <a:cubicBezTo>
                    <a:pt x="60" y="2491"/>
                    <a:pt x="60" y="2491"/>
                    <a:pt x="60" y="24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>
            <a:spLocks noGrp="1"/>
          </p:cNvSpPr>
          <p:nvPr>
            <p:ph type="pic" idx="2"/>
          </p:nvPr>
        </p:nvSpPr>
        <p:spPr>
          <a:xfrm>
            <a:off x="50" y="-61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>
            <a:spLocks noGrp="1"/>
          </p:cNvSpPr>
          <p:nvPr>
            <p:ph type="title" hasCustomPrompt="1"/>
          </p:nvPr>
        </p:nvSpPr>
        <p:spPr>
          <a:xfrm>
            <a:off x="4702093" y="1365000"/>
            <a:ext cx="2671800" cy="65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3" name="Google Shape;323;p21"/>
          <p:cNvSpPr txBox="1">
            <a:spLocks noGrp="1"/>
          </p:cNvSpPr>
          <p:nvPr>
            <p:ph type="subTitle" idx="1"/>
          </p:nvPr>
        </p:nvSpPr>
        <p:spPr>
          <a:xfrm>
            <a:off x="4702092" y="2158100"/>
            <a:ext cx="2671800" cy="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title" idx="2" hasCustomPrompt="1"/>
          </p:nvPr>
        </p:nvSpPr>
        <p:spPr>
          <a:xfrm>
            <a:off x="1769950" y="1365000"/>
            <a:ext cx="2671800" cy="65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5" name="Google Shape;325;p21"/>
          <p:cNvSpPr txBox="1">
            <a:spLocks noGrp="1"/>
          </p:cNvSpPr>
          <p:nvPr>
            <p:ph type="subTitle" idx="3"/>
          </p:nvPr>
        </p:nvSpPr>
        <p:spPr>
          <a:xfrm>
            <a:off x="1769950" y="2158132"/>
            <a:ext cx="2671800" cy="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title" idx="4" hasCustomPrompt="1"/>
          </p:nvPr>
        </p:nvSpPr>
        <p:spPr>
          <a:xfrm>
            <a:off x="1769950" y="2700651"/>
            <a:ext cx="5604000" cy="658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7" name="Google Shape;327;p21"/>
          <p:cNvSpPr txBox="1">
            <a:spLocks noGrp="1"/>
          </p:cNvSpPr>
          <p:nvPr>
            <p:ph type="subTitle" idx="5"/>
          </p:nvPr>
        </p:nvSpPr>
        <p:spPr>
          <a:xfrm>
            <a:off x="1769950" y="3493800"/>
            <a:ext cx="5604000" cy="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4225" y="-10925"/>
            <a:ext cx="9144000" cy="5154300"/>
          </a:xfrm>
          <a:prstGeom prst="frame">
            <a:avLst>
              <a:gd name="adj1" fmla="val 338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"/>
          <p:cNvSpPr/>
          <p:nvPr/>
        </p:nvSpPr>
        <p:spPr>
          <a:xfrm rot="1186141" flipH="1">
            <a:off x="229720" y="96735"/>
            <a:ext cx="879056" cy="1511517"/>
          </a:xfrm>
          <a:custGeom>
            <a:avLst/>
            <a:gdLst/>
            <a:ahLst/>
            <a:cxnLst/>
            <a:rect l="l" t="t" r="r" b="b"/>
            <a:pathLst>
              <a:path w="7183" h="12351" extrusionOk="0">
                <a:moveTo>
                  <a:pt x="3299" y="2810"/>
                </a:moveTo>
                <a:cubicBezTo>
                  <a:pt x="3293" y="2821"/>
                  <a:pt x="3287" y="2833"/>
                  <a:pt x="3283" y="2845"/>
                </a:cubicBezTo>
                <a:lnTo>
                  <a:pt x="3283" y="2845"/>
                </a:lnTo>
                <a:cubicBezTo>
                  <a:pt x="3289" y="2834"/>
                  <a:pt x="3294" y="2822"/>
                  <a:pt x="3299" y="2810"/>
                </a:cubicBezTo>
                <a:close/>
                <a:moveTo>
                  <a:pt x="3799" y="6799"/>
                </a:moveTo>
                <a:cubicBezTo>
                  <a:pt x="3798" y="6804"/>
                  <a:pt x="3798" y="6809"/>
                  <a:pt x="3797" y="6814"/>
                </a:cubicBezTo>
                <a:lnTo>
                  <a:pt x="3797" y="6814"/>
                </a:lnTo>
                <a:cubicBezTo>
                  <a:pt x="3798" y="6809"/>
                  <a:pt x="3798" y="6804"/>
                  <a:pt x="3799" y="6799"/>
                </a:cubicBezTo>
                <a:close/>
                <a:moveTo>
                  <a:pt x="1644" y="0"/>
                </a:moveTo>
                <a:cubicBezTo>
                  <a:pt x="1584" y="536"/>
                  <a:pt x="1180" y="965"/>
                  <a:pt x="1096" y="1489"/>
                </a:cubicBezTo>
                <a:cubicBezTo>
                  <a:pt x="1061" y="1715"/>
                  <a:pt x="1096" y="1929"/>
                  <a:pt x="1168" y="2132"/>
                </a:cubicBezTo>
                <a:cubicBezTo>
                  <a:pt x="1239" y="2310"/>
                  <a:pt x="1346" y="2489"/>
                  <a:pt x="1477" y="2620"/>
                </a:cubicBezTo>
                <a:cubicBezTo>
                  <a:pt x="1525" y="2667"/>
                  <a:pt x="1584" y="2691"/>
                  <a:pt x="1644" y="2691"/>
                </a:cubicBezTo>
                <a:cubicBezTo>
                  <a:pt x="1608" y="3394"/>
                  <a:pt x="1632" y="4108"/>
                  <a:pt x="1692" y="4822"/>
                </a:cubicBezTo>
                <a:cubicBezTo>
                  <a:pt x="1453" y="4703"/>
                  <a:pt x="1287" y="4453"/>
                  <a:pt x="1180" y="4203"/>
                </a:cubicBezTo>
                <a:cubicBezTo>
                  <a:pt x="1061" y="3929"/>
                  <a:pt x="977" y="3632"/>
                  <a:pt x="799" y="3406"/>
                </a:cubicBezTo>
                <a:cubicBezTo>
                  <a:pt x="648" y="3246"/>
                  <a:pt x="431" y="3119"/>
                  <a:pt x="217" y="3119"/>
                </a:cubicBezTo>
                <a:cubicBezTo>
                  <a:pt x="144" y="3119"/>
                  <a:pt x="71" y="3134"/>
                  <a:pt x="1" y="3167"/>
                </a:cubicBezTo>
                <a:cubicBezTo>
                  <a:pt x="168" y="3608"/>
                  <a:pt x="334" y="4049"/>
                  <a:pt x="632" y="4418"/>
                </a:cubicBezTo>
                <a:cubicBezTo>
                  <a:pt x="822" y="4680"/>
                  <a:pt x="1096" y="4894"/>
                  <a:pt x="1406" y="5001"/>
                </a:cubicBezTo>
                <a:cubicBezTo>
                  <a:pt x="1499" y="5032"/>
                  <a:pt x="1600" y="5063"/>
                  <a:pt x="1688" y="5063"/>
                </a:cubicBezTo>
                <a:cubicBezTo>
                  <a:pt x="1701" y="5063"/>
                  <a:pt x="1714" y="5062"/>
                  <a:pt x="1727" y="5061"/>
                </a:cubicBezTo>
                <a:cubicBezTo>
                  <a:pt x="1823" y="5882"/>
                  <a:pt x="1965" y="6704"/>
                  <a:pt x="2227" y="7489"/>
                </a:cubicBezTo>
                <a:cubicBezTo>
                  <a:pt x="1632" y="7013"/>
                  <a:pt x="894" y="6716"/>
                  <a:pt x="144" y="6656"/>
                </a:cubicBezTo>
                <a:lnTo>
                  <a:pt x="144" y="6656"/>
                </a:lnTo>
                <a:cubicBezTo>
                  <a:pt x="441" y="7001"/>
                  <a:pt x="739" y="7335"/>
                  <a:pt x="1132" y="7573"/>
                </a:cubicBezTo>
                <a:cubicBezTo>
                  <a:pt x="1346" y="7692"/>
                  <a:pt x="1596" y="7787"/>
                  <a:pt x="1834" y="7799"/>
                </a:cubicBezTo>
                <a:cubicBezTo>
                  <a:pt x="1866" y="7802"/>
                  <a:pt x="1898" y="7804"/>
                  <a:pt x="1931" y="7804"/>
                </a:cubicBezTo>
                <a:cubicBezTo>
                  <a:pt x="2010" y="7804"/>
                  <a:pt x="2092" y="7795"/>
                  <a:pt x="2168" y="7787"/>
                </a:cubicBezTo>
                <a:lnTo>
                  <a:pt x="2299" y="7739"/>
                </a:lnTo>
                <a:cubicBezTo>
                  <a:pt x="2394" y="8013"/>
                  <a:pt x="2489" y="8275"/>
                  <a:pt x="2608" y="8549"/>
                </a:cubicBezTo>
                <a:cubicBezTo>
                  <a:pt x="2323" y="8382"/>
                  <a:pt x="2001" y="8287"/>
                  <a:pt x="1680" y="8287"/>
                </a:cubicBezTo>
                <a:cubicBezTo>
                  <a:pt x="2108" y="8704"/>
                  <a:pt x="2573" y="9097"/>
                  <a:pt x="3073" y="9418"/>
                </a:cubicBezTo>
                <a:cubicBezTo>
                  <a:pt x="3085" y="9454"/>
                  <a:pt x="3108" y="9478"/>
                  <a:pt x="3120" y="9502"/>
                </a:cubicBezTo>
                <a:cubicBezTo>
                  <a:pt x="2883" y="9416"/>
                  <a:pt x="2631" y="9374"/>
                  <a:pt x="2380" y="9374"/>
                </a:cubicBezTo>
                <a:cubicBezTo>
                  <a:pt x="2000" y="9374"/>
                  <a:pt x="1621" y="9470"/>
                  <a:pt x="1299" y="9656"/>
                </a:cubicBezTo>
                <a:cubicBezTo>
                  <a:pt x="1644" y="9859"/>
                  <a:pt x="1989" y="10061"/>
                  <a:pt x="2370" y="10133"/>
                </a:cubicBezTo>
                <a:cubicBezTo>
                  <a:pt x="2486" y="10159"/>
                  <a:pt x="2609" y="10173"/>
                  <a:pt x="2728" y="10173"/>
                </a:cubicBezTo>
                <a:cubicBezTo>
                  <a:pt x="2768" y="10173"/>
                  <a:pt x="2808" y="10171"/>
                  <a:pt x="2846" y="10168"/>
                </a:cubicBezTo>
                <a:cubicBezTo>
                  <a:pt x="2989" y="10156"/>
                  <a:pt x="3120" y="10121"/>
                  <a:pt x="3251" y="10049"/>
                </a:cubicBezTo>
                <a:cubicBezTo>
                  <a:pt x="3311" y="10014"/>
                  <a:pt x="3370" y="9978"/>
                  <a:pt x="3418" y="9942"/>
                </a:cubicBezTo>
                <a:cubicBezTo>
                  <a:pt x="3775" y="10430"/>
                  <a:pt x="4204" y="10895"/>
                  <a:pt x="4716" y="11299"/>
                </a:cubicBezTo>
                <a:cubicBezTo>
                  <a:pt x="4799" y="11359"/>
                  <a:pt x="4871" y="11430"/>
                  <a:pt x="4966" y="11490"/>
                </a:cubicBezTo>
                <a:lnTo>
                  <a:pt x="4930" y="11490"/>
                </a:lnTo>
                <a:cubicBezTo>
                  <a:pt x="4811" y="11490"/>
                  <a:pt x="4680" y="11478"/>
                  <a:pt x="4573" y="11430"/>
                </a:cubicBezTo>
                <a:cubicBezTo>
                  <a:pt x="4461" y="11393"/>
                  <a:pt x="4350" y="11363"/>
                  <a:pt x="4238" y="11363"/>
                </a:cubicBezTo>
                <a:cubicBezTo>
                  <a:pt x="4207" y="11363"/>
                  <a:pt x="4176" y="11366"/>
                  <a:pt x="4144" y="11371"/>
                </a:cubicBezTo>
                <a:cubicBezTo>
                  <a:pt x="3978" y="11407"/>
                  <a:pt x="3847" y="11490"/>
                  <a:pt x="3692" y="11549"/>
                </a:cubicBezTo>
                <a:cubicBezTo>
                  <a:pt x="3585" y="11585"/>
                  <a:pt x="3477" y="11585"/>
                  <a:pt x="3358" y="11585"/>
                </a:cubicBezTo>
                <a:cubicBezTo>
                  <a:pt x="3335" y="11585"/>
                  <a:pt x="3316" y="11590"/>
                  <a:pt x="3292" y="11590"/>
                </a:cubicBezTo>
                <a:cubicBezTo>
                  <a:pt x="3280" y="11590"/>
                  <a:pt x="3267" y="11589"/>
                  <a:pt x="3251" y="11585"/>
                </a:cubicBezTo>
                <a:cubicBezTo>
                  <a:pt x="3180" y="11585"/>
                  <a:pt x="3096" y="11561"/>
                  <a:pt x="3037" y="11549"/>
                </a:cubicBezTo>
                <a:cubicBezTo>
                  <a:pt x="2906" y="11502"/>
                  <a:pt x="2787" y="11430"/>
                  <a:pt x="2680" y="11323"/>
                </a:cubicBezTo>
                <a:lnTo>
                  <a:pt x="2680" y="11323"/>
                </a:lnTo>
                <a:cubicBezTo>
                  <a:pt x="2775" y="11430"/>
                  <a:pt x="2846" y="11549"/>
                  <a:pt x="2954" y="11657"/>
                </a:cubicBezTo>
                <a:cubicBezTo>
                  <a:pt x="3061" y="11752"/>
                  <a:pt x="3180" y="11835"/>
                  <a:pt x="3299" y="11907"/>
                </a:cubicBezTo>
                <a:cubicBezTo>
                  <a:pt x="3513" y="12038"/>
                  <a:pt x="3787" y="12133"/>
                  <a:pt x="4037" y="12157"/>
                </a:cubicBezTo>
                <a:cubicBezTo>
                  <a:pt x="4073" y="12157"/>
                  <a:pt x="4085" y="12157"/>
                  <a:pt x="4109" y="12169"/>
                </a:cubicBezTo>
                <a:cubicBezTo>
                  <a:pt x="4178" y="12179"/>
                  <a:pt x="4250" y="12185"/>
                  <a:pt x="4321" y="12185"/>
                </a:cubicBezTo>
                <a:cubicBezTo>
                  <a:pt x="4408" y="12185"/>
                  <a:pt x="4494" y="12176"/>
                  <a:pt x="4573" y="12157"/>
                </a:cubicBezTo>
                <a:cubicBezTo>
                  <a:pt x="4609" y="12151"/>
                  <a:pt x="4641" y="12151"/>
                  <a:pt x="4676" y="12151"/>
                </a:cubicBezTo>
                <a:cubicBezTo>
                  <a:pt x="4710" y="12151"/>
                  <a:pt x="4745" y="12151"/>
                  <a:pt x="4787" y="12145"/>
                </a:cubicBezTo>
                <a:cubicBezTo>
                  <a:pt x="4882" y="12145"/>
                  <a:pt x="4978" y="12097"/>
                  <a:pt x="5061" y="12073"/>
                </a:cubicBezTo>
                <a:cubicBezTo>
                  <a:pt x="5216" y="12014"/>
                  <a:pt x="5359" y="11954"/>
                  <a:pt x="5513" y="11859"/>
                </a:cubicBezTo>
                <a:cubicBezTo>
                  <a:pt x="5954" y="12109"/>
                  <a:pt x="6430" y="12288"/>
                  <a:pt x="6954" y="12347"/>
                </a:cubicBezTo>
                <a:cubicBezTo>
                  <a:pt x="6965" y="12349"/>
                  <a:pt x="6975" y="12350"/>
                  <a:pt x="6985" y="12350"/>
                </a:cubicBezTo>
                <a:cubicBezTo>
                  <a:pt x="7149" y="12350"/>
                  <a:pt x="7182" y="12083"/>
                  <a:pt x="7014" y="12038"/>
                </a:cubicBezTo>
                <a:cubicBezTo>
                  <a:pt x="6609" y="11907"/>
                  <a:pt x="6228" y="11752"/>
                  <a:pt x="5859" y="11561"/>
                </a:cubicBezTo>
                <a:cubicBezTo>
                  <a:pt x="5930" y="11478"/>
                  <a:pt x="5990" y="11383"/>
                  <a:pt x="6049" y="11299"/>
                </a:cubicBezTo>
                <a:cubicBezTo>
                  <a:pt x="6073" y="11240"/>
                  <a:pt x="6109" y="11157"/>
                  <a:pt x="6156" y="11097"/>
                </a:cubicBezTo>
                <a:cubicBezTo>
                  <a:pt x="6180" y="11061"/>
                  <a:pt x="6216" y="11026"/>
                  <a:pt x="6240" y="10978"/>
                </a:cubicBezTo>
                <a:cubicBezTo>
                  <a:pt x="6371" y="10764"/>
                  <a:pt x="6418" y="10442"/>
                  <a:pt x="6406" y="10192"/>
                </a:cubicBezTo>
                <a:cubicBezTo>
                  <a:pt x="6406" y="9894"/>
                  <a:pt x="6347" y="9609"/>
                  <a:pt x="6287" y="9311"/>
                </a:cubicBezTo>
                <a:cubicBezTo>
                  <a:pt x="6252" y="9490"/>
                  <a:pt x="6156" y="9644"/>
                  <a:pt x="6037" y="9775"/>
                </a:cubicBezTo>
                <a:cubicBezTo>
                  <a:pt x="5859" y="9990"/>
                  <a:pt x="5680" y="10180"/>
                  <a:pt x="5644" y="10478"/>
                </a:cubicBezTo>
                <a:cubicBezTo>
                  <a:pt x="5621" y="10787"/>
                  <a:pt x="5537" y="11073"/>
                  <a:pt x="5537" y="11383"/>
                </a:cubicBezTo>
                <a:cubicBezTo>
                  <a:pt x="5537" y="11383"/>
                  <a:pt x="5525" y="11383"/>
                  <a:pt x="5525" y="11371"/>
                </a:cubicBezTo>
                <a:cubicBezTo>
                  <a:pt x="5513" y="11311"/>
                  <a:pt x="5502" y="11252"/>
                  <a:pt x="5478" y="11204"/>
                </a:cubicBezTo>
                <a:cubicBezTo>
                  <a:pt x="5466" y="11133"/>
                  <a:pt x="5454" y="11037"/>
                  <a:pt x="5418" y="10966"/>
                </a:cubicBezTo>
                <a:cubicBezTo>
                  <a:pt x="5406" y="10918"/>
                  <a:pt x="5382" y="10883"/>
                  <a:pt x="5359" y="10835"/>
                </a:cubicBezTo>
                <a:cubicBezTo>
                  <a:pt x="5347" y="10764"/>
                  <a:pt x="5359" y="10680"/>
                  <a:pt x="5359" y="10609"/>
                </a:cubicBezTo>
                <a:cubicBezTo>
                  <a:pt x="5359" y="10299"/>
                  <a:pt x="5347" y="9990"/>
                  <a:pt x="5275" y="9668"/>
                </a:cubicBezTo>
                <a:cubicBezTo>
                  <a:pt x="5180" y="9275"/>
                  <a:pt x="4978" y="8894"/>
                  <a:pt x="4644" y="8644"/>
                </a:cubicBezTo>
                <a:lnTo>
                  <a:pt x="4644" y="8644"/>
                </a:lnTo>
                <a:cubicBezTo>
                  <a:pt x="4751" y="8799"/>
                  <a:pt x="4751" y="8990"/>
                  <a:pt x="4704" y="9156"/>
                </a:cubicBezTo>
                <a:cubicBezTo>
                  <a:pt x="4668" y="9335"/>
                  <a:pt x="4585" y="9478"/>
                  <a:pt x="4549" y="9656"/>
                </a:cubicBezTo>
                <a:cubicBezTo>
                  <a:pt x="4478" y="9954"/>
                  <a:pt x="4490" y="10287"/>
                  <a:pt x="4585" y="10561"/>
                </a:cubicBezTo>
                <a:cubicBezTo>
                  <a:pt x="4620" y="10621"/>
                  <a:pt x="4656" y="10704"/>
                  <a:pt x="4680" y="10764"/>
                </a:cubicBezTo>
                <a:cubicBezTo>
                  <a:pt x="4311" y="10442"/>
                  <a:pt x="3978" y="10109"/>
                  <a:pt x="3692" y="9728"/>
                </a:cubicBezTo>
                <a:cubicBezTo>
                  <a:pt x="3739" y="9704"/>
                  <a:pt x="3787" y="9668"/>
                  <a:pt x="3811" y="9633"/>
                </a:cubicBezTo>
                <a:cubicBezTo>
                  <a:pt x="3906" y="9525"/>
                  <a:pt x="3966" y="9406"/>
                  <a:pt x="3978" y="9275"/>
                </a:cubicBezTo>
                <a:cubicBezTo>
                  <a:pt x="4037" y="9013"/>
                  <a:pt x="3989" y="8740"/>
                  <a:pt x="4013" y="8478"/>
                </a:cubicBezTo>
                <a:cubicBezTo>
                  <a:pt x="4025" y="8216"/>
                  <a:pt x="4132" y="7930"/>
                  <a:pt x="4370" y="7811"/>
                </a:cubicBezTo>
                <a:cubicBezTo>
                  <a:pt x="4304" y="7785"/>
                  <a:pt x="4236" y="7773"/>
                  <a:pt x="4168" y="7773"/>
                </a:cubicBezTo>
                <a:cubicBezTo>
                  <a:pt x="3894" y="7773"/>
                  <a:pt x="3623" y="7968"/>
                  <a:pt x="3489" y="8216"/>
                </a:cubicBezTo>
                <a:cubicBezTo>
                  <a:pt x="3323" y="8513"/>
                  <a:pt x="3311" y="8882"/>
                  <a:pt x="3323" y="9228"/>
                </a:cubicBezTo>
                <a:cubicBezTo>
                  <a:pt x="3013" y="8751"/>
                  <a:pt x="2763" y="8228"/>
                  <a:pt x="2549" y="7692"/>
                </a:cubicBezTo>
                <a:lnTo>
                  <a:pt x="2549" y="7692"/>
                </a:lnTo>
                <a:cubicBezTo>
                  <a:pt x="2596" y="7704"/>
                  <a:pt x="2644" y="7704"/>
                  <a:pt x="2668" y="7728"/>
                </a:cubicBezTo>
                <a:cubicBezTo>
                  <a:pt x="2763" y="7728"/>
                  <a:pt x="2858" y="7728"/>
                  <a:pt x="2954" y="7692"/>
                </a:cubicBezTo>
                <a:cubicBezTo>
                  <a:pt x="3377" y="7609"/>
                  <a:pt x="3731" y="7259"/>
                  <a:pt x="3797" y="6814"/>
                </a:cubicBezTo>
                <a:lnTo>
                  <a:pt x="3797" y="6814"/>
                </a:lnTo>
                <a:cubicBezTo>
                  <a:pt x="3774" y="6936"/>
                  <a:pt x="3615" y="7014"/>
                  <a:pt x="3489" y="7025"/>
                </a:cubicBezTo>
                <a:cubicBezTo>
                  <a:pt x="3373" y="7025"/>
                  <a:pt x="3238" y="6987"/>
                  <a:pt x="3117" y="6987"/>
                </a:cubicBezTo>
                <a:cubicBezTo>
                  <a:pt x="3102" y="6987"/>
                  <a:pt x="3087" y="6988"/>
                  <a:pt x="3073" y="6989"/>
                </a:cubicBezTo>
                <a:cubicBezTo>
                  <a:pt x="2989" y="6989"/>
                  <a:pt x="2906" y="7025"/>
                  <a:pt x="2835" y="7073"/>
                </a:cubicBezTo>
                <a:cubicBezTo>
                  <a:pt x="2775" y="7097"/>
                  <a:pt x="2715" y="7192"/>
                  <a:pt x="2656" y="7204"/>
                </a:cubicBezTo>
                <a:cubicBezTo>
                  <a:pt x="2650" y="7205"/>
                  <a:pt x="2644" y="7205"/>
                  <a:pt x="2640" y="7205"/>
                </a:cubicBezTo>
                <a:cubicBezTo>
                  <a:pt x="2583" y="7205"/>
                  <a:pt x="2646" y="7141"/>
                  <a:pt x="2668" y="7097"/>
                </a:cubicBezTo>
                <a:cubicBezTo>
                  <a:pt x="2715" y="7037"/>
                  <a:pt x="2751" y="6966"/>
                  <a:pt x="2787" y="6906"/>
                </a:cubicBezTo>
                <a:cubicBezTo>
                  <a:pt x="2942" y="6632"/>
                  <a:pt x="3025" y="6335"/>
                  <a:pt x="3073" y="6037"/>
                </a:cubicBezTo>
                <a:cubicBezTo>
                  <a:pt x="3132" y="5668"/>
                  <a:pt x="3120" y="5263"/>
                  <a:pt x="3013" y="4894"/>
                </a:cubicBezTo>
                <a:cubicBezTo>
                  <a:pt x="2668" y="5263"/>
                  <a:pt x="2358" y="5668"/>
                  <a:pt x="2180" y="6132"/>
                </a:cubicBezTo>
                <a:cubicBezTo>
                  <a:pt x="2168" y="6192"/>
                  <a:pt x="2156" y="6239"/>
                  <a:pt x="2132" y="6299"/>
                </a:cubicBezTo>
                <a:cubicBezTo>
                  <a:pt x="2049" y="5894"/>
                  <a:pt x="1977" y="5489"/>
                  <a:pt x="1918" y="5084"/>
                </a:cubicBezTo>
                <a:lnTo>
                  <a:pt x="1918" y="5084"/>
                </a:lnTo>
                <a:cubicBezTo>
                  <a:pt x="1919" y="5086"/>
                  <a:pt x="1920" y="5086"/>
                  <a:pt x="1920" y="5086"/>
                </a:cubicBezTo>
                <a:cubicBezTo>
                  <a:pt x="1925" y="5086"/>
                  <a:pt x="1906" y="5045"/>
                  <a:pt x="1906" y="5013"/>
                </a:cubicBezTo>
                <a:cubicBezTo>
                  <a:pt x="1942" y="4989"/>
                  <a:pt x="1989" y="4953"/>
                  <a:pt x="2013" y="4941"/>
                </a:cubicBezTo>
                <a:cubicBezTo>
                  <a:pt x="2239" y="4763"/>
                  <a:pt x="2454" y="4572"/>
                  <a:pt x="2620" y="4346"/>
                </a:cubicBezTo>
                <a:cubicBezTo>
                  <a:pt x="2799" y="4120"/>
                  <a:pt x="2954" y="3882"/>
                  <a:pt x="3061" y="3620"/>
                </a:cubicBezTo>
                <a:cubicBezTo>
                  <a:pt x="3120" y="3489"/>
                  <a:pt x="3168" y="3346"/>
                  <a:pt x="3204" y="3215"/>
                </a:cubicBezTo>
                <a:cubicBezTo>
                  <a:pt x="3216" y="3156"/>
                  <a:pt x="3239" y="3084"/>
                  <a:pt x="3251" y="3025"/>
                </a:cubicBezTo>
                <a:cubicBezTo>
                  <a:pt x="3261" y="2976"/>
                  <a:pt x="3263" y="2903"/>
                  <a:pt x="3283" y="2845"/>
                </a:cubicBezTo>
                <a:lnTo>
                  <a:pt x="3283" y="2845"/>
                </a:lnTo>
                <a:cubicBezTo>
                  <a:pt x="3103" y="3210"/>
                  <a:pt x="2634" y="3330"/>
                  <a:pt x="2299" y="3572"/>
                </a:cubicBezTo>
                <a:cubicBezTo>
                  <a:pt x="2073" y="3715"/>
                  <a:pt x="1930" y="3941"/>
                  <a:pt x="1823" y="4191"/>
                </a:cubicBezTo>
                <a:cubicBezTo>
                  <a:pt x="1775" y="3691"/>
                  <a:pt x="1751" y="3167"/>
                  <a:pt x="1727" y="2667"/>
                </a:cubicBezTo>
                <a:cubicBezTo>
                  <a:pt x="1775" y="2620"/>
                  <a:pt x="1823" y="2548"/>
                  <a:pt x="1834" y="2489"/>
                </a:cubicBezTo>
                <a:cubicBezTo>
                  <a:pt x="2025" y="2144"/>
                  <a:pt x="2120" y="1751"/>
                  <a:pt x="2120" y="1370"/>
                </a:cubicBezTo>
                <a:cubicBezTo>
                  <a:pt x="2120" y="881"/>
                  <a:pt x="1942" y="381"/>
                  <a:pt x="1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1"/>
          <p:cNvGrpSpPr/>
          <p:nvPr/>
        </p:nvGrpSpPr>
        <p:grpSpPr>
          <a:xfrm rot="1895125">
            <a:off x="8077354" y="4148226"/>
            <a:ext cx="789499" cy="814376"/>
            <a:chOff x="848475" y="3756525"/>
            <a:chExt cx="189625" cy="195600"/>
          </a:xfrm>
        </p:grpSpPr>
        <p:sp>
          <p:nvSpPr>
            <p:cNvPr id="331" name="Google Shape;331;p21"/>
            <p:cNvSpPr/>
            <p:nvPr/>
          </p:nvSpPr>
          <p:spPr>
            <a:xfrm>
              <a:off x="848475" y="3756525"/>
              <a:ext cx="93800" cy="109450"/>
            </a:xfrm>
            <a:custGeom>
              <a:avLst/>
              <a:gdLst/>
              <a:ahLst/>
              <a:cxnLst/>
              <a:rect l="l" t="t" r="r" b="b"/>
              <a:pathLst>
                <a:path w="3752" h="4378" extrusionOk="0">
                  <a:moveTo>
                    <a:pt x="2447" y="1"/>
                  </a:moveTo>
                  <a:cubicBezTo>
                    <a:pt x="2363" y="1"/>
                    <a:pt x="2304" y="90"/>
                    <a:pt x="2263" y="162"/>
                  </a:cubicBezTo>
                  <a:cubicBezTo>
                    <a:pt x="2060" y="567"/>
                    <a:pt x="1965" y="1043"/>
                    <a:pt x="2013" y="1496"/>
                  </a:cubicBezTo>
                  <a:cubicBezTo>
                    <a:pt x="1834" y="1163"/>
                    <a:pt x="1644" y="841"/>
                    <a:pt x="1417" y="543"/>
                  </a:cubicBezTo>
                  <a:cubicBezTo>
                    <a:pt x="1358" y="464"/>
                    <a:pt x="1266" y="377"/>
                    <a:pt x="1168" y="377"/>
                  </a:cubicBezTo>
                  <a:cubicBezTo>
                    <a:pt x="1148" y="377"/>
                    <a:pt x="1128" y="381"/>
                    <a:pt x="1108" y="389"/>
                  </a:cubicBezTo>
                  <a:cubicBezTo>
                    <a:pt x="1001" y="436"/>
                    <a:pt x="989" y="555"/>
                    <a:pt x="989" y="662"/>
                  </a:cubicBezTo>
                  <a:cubicBezTo>
                    <a:pt x="989" y="1163"/>
                    <a:pt x="1132" y="1686"/>
                    <a:pt x="1406" y="2115"/>
                  </a:cubicBezTo>
                  <a:cubicBezTo>
                    <a:pt x="1108" y="1865"/>
                    <a:pt x="786" y="1591"/>
                    <a:pt x="453" y="1401"/>
                  </a:cubicBezTo>
                  <a:cubicBezTo>
                    <a:pt x="382" y="1358"/>
                    <a:pt x="293" y="1323"/>
                    <a:pt x="213" y="1323"/>
                  </a:cubicBezTo>
                  <a:cubicBezTo>
                    <a:pt x="160" y="1323"/>
                    <a:pt x="110" y="1339"/>
                    <a:pt x="72" y="1377"/>
                  </a:cubicBezTo>
                  <a:cubicBezTo>
                    <a:pt x="1" y="1448"/>
                    <a:pt x="36" y="1579"/>
                    <a:pt x="60" y="1686"/>
                  </a:cubicBezTo>
                  <a:cubicBezTo>
                    <a:pt x="239" y="2210"/>
                    <a:pt x="584" y="2687"/>
                    <a:pt x="1048" y="2996"/>
                  </a:cubicBezTo>
                  <a:cubicBezTo>
                    <a:pt x="834" y="2948"/>
                    <a:pt x="608" y="2901"/>
                    <a:pt x="405" y="2865"/>
                  </a:cubicBezTo>
                  <a:cubicBezTo>
                    <a:pt x="361" y="2854"/>
                    <a:pt x="320" y="2846"/>
                    <a:pt x="282" y="2846"/>
                  </a:cubicBezTo>
                  <a:cubicBezTo>
                    <a:pt x="238" y="2846"/>
                    <a:pt x="199" y="2857"/>
                    <a:pt x="167" y="2889"/>
                  </a:cubicBezTo>
                  <a:cubicBezTo>
                    <a:pt x="120" y="2937"/>
                    <a:pt x="120" y="3020"/>
                    <a:pt x="155" y="3079"/>
                  </a:cubicBezTo>
                  <a:cubicBezTo>
                    <a:pt x="179" y="3139"/>
                    <a:pt x="239" y="3187"/>
                    <a:pt x="298" y="3234"/>
                  </a:cubicBezTo>
                  <a:cubicBezTo>
                    <a:pt x="1096" y="3794"/>
                    <a:pt x="2025" y="4091"/>
                    <a:pt x="2965" y="4377"/>
                  </a:cubicBezTo>
                  <a:cubicBezTo>
                    <a:pt x="2906" y="3139"/>
                    <a:pt x="3680" y="2008"/>
                    <a:pt x="3751" y="793"/>
                  </a:cubicBezTo>
                  <a:cubicBezTo>
                    <a:pt x="3751" y="722"/>
                    <a:pt x="3751" y="627"/>
                    <a:pt x="3727" y="555"/>
                  </a:cubicBezTo>
                  <a:cubicBezTo>
                    <a:pt x="3692" y="484"/>
                    <a:pt x="3632" y="401"/>
                    <a:pt x="3561" y="389"/>
                  </a:cubicBezTo>
                  <a:cubicBezTo>
                    <a:pt x="3553" y="388"/>
                    <a:pt x="3545" y="387"/>
                    <a:pt x="3537" y="387"/>
                  </a:cubicBezTo>
                  <a:cubicBezTo>
                    <a:pt x="3438" y="387"/>
                    <a:pt x="3341" y="455"/>
                    <a:pt x="3275" y="543"/>
                  </a:cubicBezTo>
                  <a:cubicBezTo>
                    <a:pt x="3037" y="805"/>
                    <a:pt x="2906" y="1151"/>
                    <a:pt x="2894" y="1508"/>
                  </a:cubicBezTo>
                  <a:cubicBezTo>
                    <a:pt x="2846" y="1055"/>
                    <a:pt x="2751" y="615"/>
                    <a:pt x="2620" y="186"/>
                  </a:cubicBezTo>
                  <a:cubicBezTo>
                    <a:pt x="2608" y="103"/>
                    <a:pt x="2560" y="20"/>
                    <a:pt x="2489" y="8"/>
                  </a:cubicBezTo>
                  <a:cubicBezTo>
                    <a:pt x="2474" y="3"/>
                    <a:pt x="2461" y="1"/>
                    <a:pt x="2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930925" y="3913875"/>
              <a:ext cx="66400" cy="38250"/>
            </a:xfrm>
            <a:custGeom>
              <a:avLst/>
              <a:gdLst/>
              <a:ahLst/>
              <a:cxnLst/>
              <a:rect l="l" t="t" r="r" b="b"/>
              <a:pathLst>
                <a:path w="2656" h="1530" extrusionOk="0">
                  <a:moveTo>
                    <a:pt x="2465" y="0"/>
                  </a:moveTo>
                  <a:cubicBezTo>
                    <a:pt x="1644" y="107"/>
                    <a:pt x="810" y="369"/>
                    <a:pt x="203" y="929"/>
                  </a:cubicBezTo>
                  <a:cubicBezTo>
                    <a:pt x="144" y="988"/>
                    <a:pt x="72" y="1060"/>
                    <a:pt x="24" y="1155"/>
                  </a:cubicBezTo>
                  <a:cubicBezTo>
                    <a:pt x="1" y="1238"/>
                    <a:pt x="1" y="1357"/>
                    <a:pt x="60" y="1429"/>
                  </a:cubicBezTo>
                  <a:cubicBezTo>
                    <a:pt x="123" y="1509"/>
                    <a:pt x="225" y="1529"/>
                    <a:pt x="323" y="1529"/>
                  </a:cubicBezTo>
                  <a:cubicBezTo>
                    <a:pt x="356" y="1529"/>
                    <a:pt x="388" y="1527"/>
                    <a:pt x="417" y="1524"/>
                  </a:cubicBezTo>
                  <a:cubicBezTo>
                    <a:pt x="1096" y="1429"/>
                    <a:pt x="1668" y="1000"/>
                    <a:pt x="2203" y="572"/>
                  </a:cubicBezTo>
                  <a:cubicBezTo>
                    <a:pt x="2382" y="417"/>
                    <a:pt x="2561" y="274"/>
                    <a:pt x="2656" y="60"/>
                  </a:cubicBezTo>
                  <a:cubicBezTo>
                    <a:pt x="2584" y="48"/>
                    <a:pt x="2525" y="24"/>
                    <a:pt x="2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961600" y="3834025"/>
              <a:ext cx="35425" cy="78075"/>
            </a:xfrm>
            <a:custGeom>
              <a:avLst/>
              <a:gdLst/>
              <a:ahLst/>
              <a:cxnLst/>
              <a:rect l="l" t="t" r="r" b="b"/>
              <a:pathLst>
                <a:path w="1417" h="3123" extrusionOk="0">
                  <a:moveTo>
                    <a:pt x="364" y="1"/>
                  </a:moveTo>
                  <a:cubicBezTo>
                    <a:pt x="338" y="1"/>
                    <a:pt x="312" y="5"/>
                    <a:pt x="286" y="15"/>
                  </a:cubicBezTo>
                  <a:cubicBezTo>
                    <a:pt x="143" y="75"/>
                    <a:pt x="83" y="253"/>
                    <a:pt x="60" y="420"/>
                  </a:cubicBezTo>
                  <a:cubicBezTo>
                    <a:pt x="0" y="932"/>
                    <a:pt x="119" y="1468"/>
                    <a:pt x="345" y="1944"/>
                  </a:cubicBezTo>
                  <a:cubicBezTo>
                    <a:pt x="572" y="2396"/>
                    <a:pt x="881" y="2801"/>
                    <a:pt x="1250" y="3123"/>
                  </a:cubicBezTo>
                  <a:cubicBezTo>
                    <a:pt x="1417" y="2170"/>
                    <a:pt x="1226" y="1146"/>
                    <a:pt x="738" y="313"/>
                  </a:cubicBezTo>
                  <a:cubicBezTo>
                    <a:pt x="691" y="218"/>
                    <a:pt x="655" y="134"/>
                    <a:pt x="572" y="75"/>
                  </a:cubicBezTo>
                  <a:cubicBezTo>
                    <a:pt x="502" y="32"/>
                    <a:pt x="433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875875" y="3884525"/>
              <a:ext cx="73225" cy="27600"/>
            </a:xfrm>
            <a:custGeom>
              <a:avLst/>
              <a:gdLst/>
              <a:ahLst/>
              <a:cxnLst/>
              <a:rect l="l" t="t" r="r" b="b"/>
              <a:pathLst>
                <a:path w="2929" h="1104" extrusionOk="0">
                  <a:moveTo>
                    <a:pt x="1687" y="1"/>
                  </a:moveTo>
                  <a:cubicBezTo>
                    <a:pt x="1255" y="1"/>
                    <a:pt x="824" y="84"/>
                    <a:pt x="429" y="257"/>
                  </a:cubicBezTo>
                  <a:cubicBezTo>
                    <a:pt x="321" y="305"/>
                    <a:pt x="214" y="341"/>
                    <a:pt x="143" y="424"/>
                  </a:cubicBezTo>
                  <a:cubicBezTo>
                    <a:pt x="60" y="495"/>
                    <a:pt x="0" y="615"/>
                    <a:pt x="12" y="722"/>
                  </a:cubicBezTo>
                  <a:cubicBezTo>
                    <a:pt x="12" y="817"/>
                    <a:pt x="83" y="924"/>
                    <a:pt x="179" y="984"/>
                  </a:cubicBezTo>
                  <a:cubicBezTo>
                    <a:pt x="262" y="1043"/>
                    <a:pt x="369" y="1079"/>
                    <a:pt x="476" y="1091"/>
                  </a:cubicBezTo>
                  <a:cubicBezTo>
                    <a:pt x="540" y="1100"/>
                    <a:pt x="604" y="1104"/>
                    <a:pt x="667" y="1104"/>
                  </a:cubicBezTo>
                  <a:cubicBezTo>
                    <a:pt x="1032" y="1104"/>
                    <a:pt x="1394" y="969"/>
                    <a:pt x="1738" y="817"/>
                  </a:cubicBezTo>
                  <a:cubicBezTo>
                    <a:pt x="2143" y="638"/>
                    <a:pt x="2512" y="400"/>
                    <a:pt x="2929" y="269"/>
                  </a:cubicBezTo>
                  <a:cubicBezTo>
                    <a:pt x="2893" y="257"/>
                    <a:pt x="2881" y="222"/>
                    <a:pt x="2858" y="210"/>
                  </a:cubicBezTo>
                  <a:cubicBezTo>
                    <a:pt x="2485" y="72"/>
                    <a:pt x="2086" y="1"/>
                    <a:pt x="1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95500" y="3835675"/>
              <a:ext cx="142600" cy="85650"/>
            </a:xfrm>
            <a:custGeom>
              <a:avLst/>
              <a:gdLst/>
              <a:ahLst/>
              <a:cxnLst/>
              <a:rect l="l" t="t" r="r" b="b"/>
              <a:pathLst>
                <a:path w="5704" h="3426" extrusionOk="0">
                  <a:moveTo>
                    <a:pt x="1354" y="1"/>
                  </a:moveTo>
                  <a:cubicBezTo>
                    <a:pt x="1336" y="1"/>
                    <a:pt x="1320" y="4"/>
                    <a:pt x="1311" y="9"/>
                  </a:cubicBezTo>
                  <a:cubicBezTo>
                    <a:pt x="1144" y="92"/>
                    <a:pt x="1084" y="259"/>
                    <a:pt x="1037" y="437"/>
                  </a:cubicBezTo>
                  <a:cubicBezTo>
                    <a:pt x="1037" y="473"/>
                    <a:pt x="1025" y="485"/>
                    <a:pt x="1025" y="509"/>
                  </a:cubicBezTo>
                  <a:cubicBezTo>
                    <a:pt x="965" y="390"/>
                    <a:pt x="906" y="259"/>
                    <a:pt x="846" y="140"/>
                  </a:cubicBezTo>
                  <a:cubicBezTo>
                    <a:pt x="827" y="96"/>
                    <a:pt x="789" y="76"/>
                    <a:pt x="750" y="76"/>
                  </a:cubicBezTo>
                  <a:cubicBezTo>
                    <a:pt x="694" y="76"/>
                    <a:pt x="634" y="117"/>
                    <a:pt x="620" y="187"/>
                  </a:cubicBezTo>
                  <a:cubicBezTo>
                    <a:pt x="596" y="413"/>
                    <a:pt x="644" y="628"/>
                    <a:pt x="715" y="842"/>
                  </a:cubicBezTo>
                  <a:cubicBezTo>
                    <a:pt x="644" y="794"/>
                    <a:pt x="560" y="747"/>
                    <a:pt x="477" y="723"/>
                  </a:cubicBezTo>
                  <a:cubicBezTo>
                    <a:pt x="410" y="697"/>
                    <a:pt x="342" y="680"/>
                    <a:pt x="278" y="680"/>
                  </a:cubicBezTo>
                  <a:cubicBezTo>
                    <a:pt x="194" y="680"/>
                    <a:pt x="116" y="709"/>
                    <a:pt x="48" y="783"/>
                  </a:cubicBezTo>
                  <a:cubicBezTo>
                    <a:pt x="1" y="818"/>
                    <a:pt x="13" y="890"/>
                    <a:pt x="48" y="925"/>
                  </a:cubicBezTo>
                  <a:cubicBezTo>
                    <a:pt x="287" y="1211"/>
                    <a:pt x="596" y="1378"/>
                    <a:pt x="953" y="1437"/>
                  </a:cubicBezTo>
                  <a:lnTo>
                    <a:pt x="1001" y="1437"/>
                  </a:lnTo>
                  <a:cubicBezTo>
                    <a:pt x="1025" y="1461"/>
                    <a:pt x="1037" y="1497"/>
                    <a:pt x="1072" y="1509"/>
                  </a:cubicBezTo>
                  <a:cubicBezTo>
                    <a:pt x="1477" y="1878"/>
                    <a:pt x="1894" y="2223"/>
                    <a:pt x="2346" y="2509"/>
                  </a:cubicBezTo>
                  <a:cubicBezTo>
                    <a:pt x="3299" y="3092"/>
                    <a:pt x="4406" y="3426"/>
                    <a:pt x="5525" y="3426"/>
                  </a:cubicBezTo>
                  <a:cubicBezTo>
                    <a:pt x="5680" y="3414"/>
                    <a:pt x="5704" y="3176"/>
                    <a:pt x="5525" y="3164"/>
                  </a:cubicBezTo>
                  <a:cubicBezTo>
                    <a:pt x="5507" y="3164"/>
                    <a:pt x="5489" y="3164"/>
                    <a:pt x="5471" y="3164"/>
                  </a:cubicBezTo>
                  <a:cubicBezTo>
                    <a:pt x="4370" y="3164"/>
                    <a:pt x="3284" y="2809"/>
                    <a:pt x="2370" y="2211"/>
                  </a:cubicBezTo>
                  <a:cubicBezTo>
                    <a:pt x="2144" y="2080"/>
                    <a:pt x="1930" y="1914"/>
                    <a:pt x="1727" y="1747"/>
                  </a:cubicBezTo>
                  <a:cubicBezTo>
                    <a:pt x="1620" y="1676"/>
                    <a:pt x="1537" y="1580"/>
                    <a:pt x="1430" y="1497"/>
                  </a:cubicBezTo>
                  <a:cubicBezTo>
                    <a:pt x="1382" y="1449"/>
                    <a:pt x="1180" y="1306"/>
                    <a:pt x="1156" y="1223"/>
                  </a:cubicBezTo>
                  <a:cubicBezTo>
                    <a:pt x="1180" y="1211"/>
                    <a:pt x="1191" y="1187"/>
                    <a:pt x="1191" y="1152"/>
                  </a:cubicBezTo>
                  <a:lnTo>
                    <a:pt x="1191" y="1140"/>
                  </a:lnTo>
                  <a:cubicBezTo>
                    <a:pt x="1215" y="1128"/>
                    <a:pt x="1239" y="1092"/>
                    <a:pt x="1251" y="1080"/>
                  </a:cubicBezTo>
                  <a:cubicBezTo>
                    <a:pt x="1275" y="1021"/>
                    <a:pt x="1322" y="961"/>
                    <a:pt x="1358" y="902"/>
                  </a:cubicBezTo>
                  <a:cubicBezTo>
                    <a:pt x="1418" y="794"/>
                    <a:pt x="1477" y="687"/>
                    <a:pt x="1501" y="568"/>
                  </a:cubicBezTo>
                  <a:cubicBezTo>
                    <a:pt x="1561" y="390"/>
                    <a:pt x="1608" y="152"/>
                    <a:pt x="1430" y="21"/>
                  </a:cubicBezTo>
                  <a:cubicBezTo>
                    <a:pt x="1409" y="7"/>
                    <a:pt x="1380" y="1"/>
                    <a:pt x="13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1"/>
          <p:cNvGrpSpPr/>
          <p:nvPr/>
        </p:nvGrpSpPr>
        <p:grpSpPr>
          <a:xfrm flipH="1">
            <a:off x="388831" y="3478261"/>
            <a:ext cx="275486" cy="345066"/>
            <a:chOff x="7710931" y="2935986"/>
            <a:chExt cx="275486" cy="345066"/>
          </a:xfrm>
        </p:grpSpPr>
        <p:sp>
          <p:nvSpPr>
            <p:cNvPr id="337" name="Google Shape;337;p21"/>
            <p:cNvSpPr/>
            <p:nvPr/>
          </p:nvSpPr>
          <p:spPr>
            <a:xfrm>
              <a:off x="7710931" y="2935986"/>
              <a:ext cx="121550" cy="221096"/>
            </a:xfrm>
            <a:custGeom>
              <a:avLst/>
              <a:gdLst/>
              <a:ahLst/>
              <a:cxnLst/>
              <a:rect l="l" t="t" r="r" b="b"/>
              <a:pathLst>
                <a:path w="1370" h="2492" extrusionOk="0">
                  <a:moveTo>
                    <a:pt x="939" y="0"/>
                  </a:moveTo>
                  <a:cubicBezTo>
                    <a:pt x="770" y="0"/>
                    <a:pt x="604" y="253"/>
                    <a:pt x="536" y="361"/>
                  </a:cubicBezTo>
                  <a:cubicBezTo>
                    <a:pt x="393" y="575"/>
                    <a:pt x="262" y="777"/>
                    <a:pt x="179" y="1016"/>
                  </a:cubicBezTo>
                  <a:cubicBezTo>
                    <a:pt x="95" y="1254"/>
                    <a:pt x="24" y="1492"/>
                    <a:pt x="12" y="1754"/>
                  </a:cubicBezTo>
                  <a:cubicBezTo>
                    <a:pt x="12" y="1885"/>
                    <a:pt x="0" y="2004"/>
                    <a:pt x="12" y="2123"/>
                  </a:cubicBezTo>
                  <a:cubicBezTo>
                    <a:pt x="12" y="2194"/>
                    <a:pt x="12" y="2254"/>
                    <a:pt x="24" y="2313"/>
                  </a:cubicBezTo>
                  <a:cubicBezTo>
                    <a:pt x="24" y="2360"/>
                    <a:pt x="69" y="2463"/>
                    <a:pt x="60" y="2490"/>
                  </a:cubicBezTo>
                  <a:lnTo>
                    <a:pt x="60" y="2490"/>
                  </a:lnTo>
                  <a:cubicBezTo>
                    <a:pt x="192" y="2170"/>
                    <a:pt x="477" y="1944"/>
                    <a:pt x="738" y="1706"/>
                  </a:cubicBezTo>
                  <a:cubicBezTo>
                    <a:pt x="1000" y="1480"/>
                    <a:pt x="1262" y="1194"/>
                    <a:pt x="1322" y="861"/>
                  </a:cubicBezTo>
                  <a:cubicBezTo>
                    <a:pt x="1369" y="587"/>
                    <a:pt x="1262" y="230"/>
                    <a:pt x="1048" y="39"/>
                  </a:cubicBezTo>
                  <a:cubicBezTo>
                    <a:pt x="1012" y="12"/>
                    <a:pt x="975" y="0"/>
                    <a:pt x="939" y="0"/>
                  </a:cubicBezTo>
                  <a:close/>
                  <a:moveTo>
                    <a:pt x="60" y="2490"/>
                  </a:moveTo>
                  <a:cubicBezTo>
                    <a:pt x="60" y="2491"/>
                    <a:pt x="60" y="2491"/>
                    <a:pt x="60" y="2492"/>
                  </a:cubicBezTo>
                  <a:cubicBezTo>
                    <a:pt x="60" y="2491"/>
                    <a:pt x="60" y="2491"/>
                    <a:pt x="60" y="24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 rot="2345307">
              <a:off x="7808770" y="3046385"/>
              <a:ext cx="121547" cy="221091"/>
            </a:xfrm>
            <a:custGeom>
              <a:avLst/>
              <a:gdLst/>
              <a:ahLst/>
              <a:cxnLst/>
              <a:rect l="l" t="t" r="r" b="b"/>
              <a:pathLst>
                <a:path w="1370" h="2492" extrusionOk="0">
                  <a:moveTo>
                    <a:pt x="939" y="0"/>
                  </a:moveTo>
                  <a:cubicBezTo>
                    <a:pt x="770" y="0"/>
                    <a:pt x="604" y="253"/>
                    <a:pt x="536" y="361"/>
                  </a:cubicBezTo>
                  <a:cubicBezTo>
                    <a:pt x="393" y="575"/>
                    <a:pt x="262" y="777"/>
                    <a:pt x="179" y="1016"/>
                  </a:cubicBezTo>
                  <a:cubicBezTo>
                    <a:pt x="95" y="1254"/>
                    <a:pt x="24" y="1492"/>
                    <a:pt x="12" y="1754"/>
                  </a:cubicBezTo>
                  <a:cubicBezTo>
                    <a:pt x="12" y="1885"/>
                    <a:pt x="0" y="2004"/>
                    <a:pt x="12" y="2123"/>
                  </a:cubicBezTo>
                  <a:cubicBezTo>
                    <a:pt x="12" y="2194"/>
                    <a:pt x="12" y="2254"/>
                    <a:pt x="24" y="2313"/>
                  </a:cubicBezTo>
                  <a:cubicBezTo>
                    <a:pt x="24" y="2360"/>
                    <a:pt x="69" y="2463"/>
                    <a:pt x="60" y="2490"/>
                  </a:cubicBezTo>
                  <a:lnTo>
                    <a:pt x="60" y="2490"/>
                  </a:lnTo>
                  <a:cubicBezTo>
                    <a:pt x="192" y="2170"/>
                    <a:pt x="477" y="1944"/>
                    <a:pt x="738" y="1706"/>
                  </a:cubicBezTo>
                  <a:cubicBezTo>
                    <a:pt x="1000" y="1480"/>
                    <a:pt x="1262" y="1194"/>
                    <a:pt x="1322" y="861"/>
                  </a:cubicBezTo>
                  <a:cubicBezTo>
                    <a:pt x="1369" y="587"/>
                    <a:pt x="1262" y="230"/>
                    <a:pt x="1048" y="39"/>
                  </a:cubicBezTo>
                  <a:cubicBezTo>
                    <a:pt x="1012" y="12"/>
                    <a:pt x="975" y="0"/>
                    <a:pt x="939" y="0"/>
                  </a:cubicBezTo>
                  <a:close/>
                  <a:moveTo>
                    <a:pt x="60" y="2490"/>
                  </a:moveTo>
                  <a:cubicBezTo>
                    <a:pt x="60" y="2491"/>
                    <a:pt x="60" y="2491"/>
                    <a:pt x="60" y="2492"/>
                  </a:cubicBezTo>
                  <a:cubicBezTo>
                    <a:pt x="60" y="2491"/>
                    <a:pt x="60" y="2491"/>
                    <a:pt x="60" y="24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21"/>
          <p:cNvGrpSpPr/>
          <p:nvPr/>
        </p:nvGrpSpPr>
        <p:grpSpPr>
          <a:xfrm rot="-1703950" flipH="1">
            <a:off x="7205570" y="297377"/>
            <a:ext cx="508867" cy="654795"/>
            <a:chOff x="2406380" y="4717743"/>
            <a:chExt cx="143379" cy="184491"/>
          </a:xfrm>
        </p:grpSpPr>
        <p:sp>
          <p:nvSpPr>
            <p:cNvPr id="340" name="Google Shape;340;p21"/>
            <p:cNvSpPr/>
            <p:nvPr/>
          </p:nvSpPr>
          <p:spPr>
            <a:xfrm>
              <a:off x="2449955" y="4847646"/>
              <a:ext cx="19153" cy="15494"/>
            </a:xfrm>
            <a:custGeom>
              <a:avLst/>
              <a:gdLst/>
              <a:ahLst/>
              <a:cxnLst/>
              <a:rect l="l" t="t" r="r" b="b"/>
              <a:pathLst>
                <a:path w="560" h="453" extrusionOk="0">
                  <a:moveTo>
                    <a:pt x="274" y="0"/>
                  </a:moveTo>
                  <a:cubicBezTo>
                    <a:pt x="0" y="0"/>
                    <a:pt x="0" y="453"/>
                    <a:pt x="274" y="453"/>
                  </a:cubicBezTo>
                  <a:cubicBezTo>
                    <a:pt x="560" y="453"/>
                    <a:pt x="560" y="0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2498797" y="4758445"/>
              <a:ext cx="19598" cy="15528"/>
            </a:xfrm>
            <a:custGeom>
              <a:avLst/>
              <a:gdLst/>
              <a:ahLst/>
              <a:cxnLst/>
              <a:rect l="l" t="t" r="r" b="b"/>
              <a:pathLst>
                <a:path w="573" h="454" extrusionOk="0">
                  <a:moveTo>
                    <a:pt x="275" y="1"/>
                  </a:moveTo>
                  <a:cubicBezTo>
                    <a:pt x="1" y="1"/>
                    <a:pt x="1" y="453"/>
                    <a:pt x="275" y="453"/>
                  </a:cubicBezTo>
                  <a:cubicBezTo>
                    <a:pt x="572" y="453"/>
                    <a:pt x="572" y="1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2513880" y="4886740"/>
              <a:ext cx="19564" cy="15494"/>
            </a:xfrm>
            <a:custGeom>
              <a:avLst/>
              <a:gdLst/>
              <a:ahLst/>
              <a:cxnLst/>
              <a:rect l="l" t="t" r="r" b="b"/>
              <a:pathLst>
                <a:path w="572" h="453" extrusionOk="0">
                  <a:moveTo>
                    <a:pt x="286" y="0"/>
                  </a:moveTo>
                  <a:cubicBezTo>
                    <a:pt x="0" y="0"/>
                    <a:pt x="0" y="453"/>
                    <a:pt x="286" y="453"/>
                  </a:cubicBezTo>
                  <a:cubicBezTo>
                    <a:pt x="572" y="453"/>
                    <a:pt x="572" y="0"/>
                    <a:pt x="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2516309" y="4814264"/>
              <a:ext cx="33450" cy="25276"/>
            </a:xfrm>
            <a:custGeom>
              <a:avLst/>
              <a:gdLst/>
              <a:ahLst/>
              <a:cxnLst/>
              <a:rect l="l" t="t" r="r" b="b"/>
              <a:pathLst>
                <a:path w="978" h="739" extrusionOk="0">
                  <a:moveTo>
                    <a:pt x="477" y="0"/>
                  </a:moveTo>
                  <a:cubicBezTo>
                    <a:pt x="1" y="0"/>
                    <a:pt x="1" y="738"/>
                    <a:pt x="477" y="738"/>
                  </a:cubicBezTo>
                  <a:cubicBezTo>
                    <a:pt x="977" y="738"/>
                    <a:pt x="977" y="0"/>
                    <a:pt x="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2406380" y="4717743"/>
              <a:ext cx="32595" cy="25686"/>
            </a:xfrm>
            <a:custGeom>
              <a:avLst/>
              <a:gdLst/>
              <a:ahLst/>
              <a:cxnLst/>
              <a:rect l="l" t="t" r="r" b="b"/>
              <a:pathLst>
                <a:path w="953" h="751" extrusionOk="0">
                  <a:moveTo>
                    <a:pt x="476" y="0"/>
                  </a:moveTo>
                  <a:cubicBezTo>
                    <a:pt x="0" y="0"/>
                    <a:pt x="0" y="750"/>
                    <a:pt x="476" y="750"/>
                  </a:cubicBezTo>
                  <a:cubicBezTo>
                    <a:pt x="953" y="750"/>
                    <a:pt x="953" y="0"/>
                    <a:pt x="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●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○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 Medium"/>
              <a:buChar char="■"/>
              <a:defRPr sz="1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67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9" Type="http://schemas.openxmlformats.org/officeDocument/2006/relationships/image" Target="../media/image21.png"/><Relationship Id="rId21" Type="http://schemas.openxmlformats.org/officeDocument/2006/relationships/customXml" Target="../ink/ink10.xml"/><Relationship Id="rId34" Type="http://schemas.openxmlformats.org/officeDocument/2006/relationships/image" Target="../media/image20.png"/><Relationship Id="rId42" Type="http://schemas.openxmlformats.org/officeDocument/2006/relationships/image" Target="../media/image22.png"/><Relationship Id="rId47" Type="http://schemas.openxmlformats.org/officeDocument/2006/relationships/customXml" Target="../ink/ink25.xml"/><Relationship Id="rId50" Type="http://schemas.openxmlformats.org/officeDocument/2006/relationships/customXml" Target="../ink/ink27.xm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37" Type="http://schemas.openxmlformats.org/officeDocument/2006/relationships/customXml" Target="../ink/ink19.xml"/><Relationship Id="rId40" Type="http://schemas.openxmlformats.org/officeDocument/2006/relationships/customXml" Target="../ink/ink21.xml"/><Relationship Id="rId45" Type="http://schemas.openxmlformats.org/officeDocument/2006/relationships/customXml" Target="../ink/ink24.xml"/><Relationship Id="rId53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customXml" Target="../ink/ink28.xml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Relationship Id="rId35" Type="http://schemas.openxmlformats.org/officeDocument/2006/relationships/customXml" Target="../ink/ink17.xml"/><Relationship Id="rId43" Type="http://schemas.openxmlformats.org/officeDocument/2006/relationships/customXml" Target="../ink/ink23.xml"/><Relationship Id="rId48" Type="http://schemas.openxmlformats.org/officeDocument/2006/relationships/image" Target="../media/image25.png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3" Type="http://schemas.openxmlformats.org/officeDocument/2006/relationships/image" Target="../media/image5.jpeg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customXml" Target="../ink/ink20.xml"/><Relationship Id="rId46" Type="http://schemas.openxmlformats.org/officeDocument/2006/relationships/image" Target="../media/image24.png"/><Relationship Id="rId20" Type="http://schemas.openxmlformats.org/officeDocument/2006/relationships/image" Target="../media/image13.png"/><Relationship Id="rId41" Type="http://schemas.openxmlformats.org/officeDocument/2006/relationships/customXml" Target="../ink/ink2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36" Type="http://schemas.openxmlformats.org/officeDocument/2006/relationships/customXml" Target="../ink/ink18.xml"/><Relationship Id="rId49" Type="http://schemas.openxmlformats.org/officeDocument/2006/relationships/customXml" Target="../ink/ink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 txBox="1">
            <a:spLocks noGrp="1"/>
          </p:cNvSpPr>
          <p:nvPr>
            <p:ph type="ctrTitle"/>
          </p:nvPr>
        </p:nvSpPr>
        <p:spPr>
          <a:xfrm>
            <a:off x="810619" y="1404900"/>
            <a:ext cx="4601400" cy="23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sz="3600" dirty="0"/>
              <a:t>Price, Sustainability Ratings &amp; Consumer Interest in Fashion</a:t>
            </a:r>
            <a:endParaRPr sz="3600" dirty="0"/>
          </a:p>
        </p:txBody>
      </p:sp>
      <p:sp>
        <p:nvSpPr>
          <p:cNvPr id="414" name="Google Shape;414;p28"/>
          <p:cNvSpPr txBox="1">
            <a:spLocks noGrp="1"/>
          </p:cNvSpPr>
          <p:nvPr>
            <p:ph type="subTitle" idx="1"/>
          </p:nvPr>
        </p:nvSpPr>
        <p:spPr>
          <a:xfrm>
            <a:off x="875400" y="3931759"/>
            <a:ext cx="3696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Data-Driven Analysis (Good On You + Google Trends + Index Scores)</a:t>
            </a:r>
            <a:endParaRPr dirty="0"/>
          </a:p>
        </p:txBody>
      </p:sp>
      <p:grpSp>
        <p:nvGrpSpPr>
          <p:cNvPr id="2" name="Google Shape;1022;p32">
            <a:extLst>
              <a:ext uri="{FF2B5EF4-FFF2-40B4-BE49-F238E27FC236}">
                <a16:creationId xmlns:a16="http://schemas.microsoft.com/office/drawing/2014/main" id="{675AF462-2A4E-4D01-EDC3-D5186797D305}"/>
              </a:ext>
            </a:extLst>
          </p:cNvPr>
          <p:cNvGrpSpPr/>
          <p:nvPr/>
        </p:nvGrpSpPr>
        <p:grpSpPr>
          <a:xfrm>
            <a:off x="5529935" y="666423"/>
            <a:ext cx="2673490" cy="3470086"/>
            <a:chOff x="5128900" y="904983"/>
            <a:chExt cx="2673490" cy="3470086"/>
          </a:xfrm>
        </p:grpSpPr>
        <p:sp>
          <p:nvSpPr>
            <p:cNvPr id="3" name="Google Shape;1023;p32">
              <a:extLst>
                <a:ext uri="{FF2B5EF4-FFF2-40B4-BE49-F238E27FC236}">
                  <a16:creationId xmlns:a16="http://schemas.microsoft.com/office/drawing/2014/main" id="{12249A74-15ED-2169-31B7-32A075177AAB}"/>
                </a:ext>
              </a:extLst>
            </p:cNvPr>
            <p:cNvSpPr/>
            <p:nvPr/>
          </p:nvSpPr>
          <p:spPr>
            <a:xfrm>
              <a:off x="5128900" y="4245051"/>
              <a:ext cx="648760" cy="103176"/>
            </a:xfrm>
            <a:custGeom>
              <a:avLst/>
              <a:gdLst/>
              <a:ahLst/>
              <a:cxnLst/>
              <a:rect l="l" t="t" r="r" b="b"/>
              <a:pathLst>
                <a:path w="12169" h="4383" extrusionOk="0">
                  <a:moveTo>
                    <a:pt x="6084" y="1"/>
                  </a:moveTo>
                  <a:cubicBezTo>
                    <a:pt x="2727" y="1"/>
                    <a:pt x="0" y="989"/>
                    <a:pt x="0" y="2191"/>
                  </a:cubicBezTo>
                  <a:cubicBezTo>
                    <a:pt x="0" y="3406"/>
                    <a:pt x="2727" y="4382"/>
                    <a:pt x="6084" y="4382"/>
                  </a:cubicBezTo>
                  <a:cubicBezTo>
                    <a:pt x="9454" y="4382"/>
                    <a:pt x="12168" y="3406"/>
                    <a:pt x="12168" y="2191"/>
                  </a:cubicBezTo>
                  <a:cubicBezTo>
                    <a:pt x="12168" y="989"/>
                    <a:pt x="9454" y="1"/>
                    <a:pt x="6084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24;p32">
              <a:extLst>
                <a:ext uri="{FF2B5EF4-FFF2-40B4-BE49-F238E27FC236}">
                  <a16:creationId xmlns:a16="http://schemas.microsoft.com/office/drawing/2014/main" id="{5FF8CB71-3636-3E10-34BC-296A26496791}"/>
                </a:ext>
              </a:extLst>
            </p:cNvPr>
            <p:cNvSpPr/>
            <p:nvPr/>
          </p:nvSpPr>
          <p:spPr>
            <a:xfrm>
              <a:off x="6889768" y="4269417"/>
              <a:ext cx="835579" cy="105652"/>
            </a:xfrm>
            <a:prstGeom prst="ellipse">
              <a:avLst/>
            </a:pr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025;p32">
              <a:extLst>
                <a:ext uri="{FF2B5EF4-FFF2-40B4-BE49-F238E27FC236}">
                  <a16:creationId xmlns:a16="http://schemas.microsoft.com/office/drawing/2014/main" id="{396B5074-ED69-1DC0-0A47-DA26B2AC5184}"/>
                </a:ext>
              </a:extLst>
            </p:cNvPr>
            <p:cNvGrpSpPr/>
            <p:nvPr/>
          </p:nvGrpSpPr>
          <p:grpSpPr>
            <a:xfrm>
              <a:off x="5216758" y="904983"/>
              <a:ext cx="2585632" cy="3403098"/>
              <a:chOff x="846700" y="1706375"/>
              <a:chExt cx="862625" cy="1135350"/>
            </a:xfrm>
          </p:grpSpPr>
          <p:sp>
            <p:nvSpPr>
              <p:cNvPr id="857" name="Google Shape;1026;p32">
                <a:extLst>
                  <a:ext uri="{FF2B5EF4-FFF2-40B4-BE49-F238E27FC236}">
                    <a16:creationId xmlns:a16="http://schemas.microsoft.com/office/drawing/2014/main" id="{FD247926-D628-3BA1-B402-62C17D6FF427}"/>
                  </a:ext>
                </a:extLst>
              </p:cNvPr>
              <p:cNvSpPr/>
              <p:nvPr/>
            </p:nvSpPr>
            <p:spPr>
              <a:xfrm>
                <a:off x="1675075" y="2821850"/>
                <a:ext cx="11025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770" extrusionOk="0">
                    <a:moveTo>
                      <a:pt x="365" y="1"/>
                    </a:moveTo>
                    <a:cubicBezTo>
                      <a:pt x="314" y="1"/>
                      <a:pt x="256" y="28"/>
                      <a:pt x="215" y="45"/>
                    </a:cubicBezTo>
                    <a:cubicBezTo>
                      <a:pt x="155" y="92"/>
                      <a:pt x="119" y="152"/>
                      <a:pt x="72" y="211"/>
                    </a:cubicBezTo>
                    <a:cubicBezTo>
                      <a:pt x="36" y="271"/>
                      <a:pt x="12" y="342"/>
                      <a:pt x="0" y="426"/>
                    </a:cubicBezTo>
                    <a:lnTo>
                      <a:pt x="0" y="521"/>
                    </a:lnTo>
                    <a:cubicBezTo>
                      <a:pt x="0" y="557"/>
                      <a:pt x="0" y="581"/>
                      <a:pt x="24" y="616"/>
                    </a:cubicBezTo>
                    <a:cubicBezTo>
                      <a:pt x="36" y="640"/>
                      <a:pt x="36" y="676"/>
                      <a:pt x="60" y="688"/>
                    </a:cubicBezTo>
                    <a:cubicBezTo>
                      <a:pt x="72" y="723"/>
                      <a:pt x="84" y="735"/>
                      <a:pt x="107" y="759"/>
                    </a:cubicBezTo>
                    <a:cubicBezTo>
                      <a:pt x="115" y="767"/>
                      <a:pt x="121" y="769"/>
                      <a:pt x="126" y="769"/>
                    </a:cubicBezTo>
                    <a:cubicBezTo>
                      <a:pt x="137" y="769"/>
                      <a:pt x="143" y="755"/>
                      <a:pt x="143" y="747"/>
                    </a:cubicBezTo>
                    <a:cubicBezTo>
                      <a:pt x="131" y="700"/>
                      <a:pt x="107" y="664"/>
                      <a:pt x="107" y="604"/>
                    </a:cubicBezTo>
                    <a:cubicBezTo>
                      <a:pt x="131" y="581"/>
                      <a:pt x="107" y="557"/>
                      <a:pt x="107" y="521"/>
                    </a:cubicBezTo>
                    <a:cubicBezTo>
                      <a:pt x="107" y="497"/>
                      <a:pt x="131" y="462"/>
                      <a:pt x="131" y="450"/>
                    </a:cubicBezTo>
                    <a:cubicBezTo>
                      <a:pt x="143" y="390"/>
                      <a:pt x="155" y="342"/>
                      <a:pt x="191" y="307"/>
                    </a:cubicBezTo>
                    <a:cubicBezTo>
                      <a:pt x="215" y="259"/>
                      <a:pt x="262" y="211"/>
                      <a:pt x="286" y="188"/>
                    </a:cubicBezTo>
                    <a:cubicBezTo>
                      <a:pt x="310" y="164"/>
                      <a:pt x="334" y="152"/>
                      <a:pt x="369" y="140"/>
                    </a:cubicBezTo>
                    <a:cubicBezTo>
                      <a:pt x="381" y="128"/>
                      <a:pt x="429" y="92"/>
                      <a:pt x="441" y="81"/>
                    </a:cubicBezTo>
                    <a:cubicBezTo>
                      <a:pt x="441" y="69"/>
                      <a:pt x="441" y="33"/>
                      <a:pt x="429" y="21"/>
                    </a:cubicBezTo>
                    <a:cubicBezTo>
                      <a:pt x="410" y="6"/>
                      <a:pt x="389" y="1"/>
                      <a:pt x="36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027;p32">
                <a:extLst>
                  <a:ext uri="{FF2B5EF4-FFF2-40B4-BE49-F238E27FC236}">
                    <a16:creationId xmlns:a16="http://schemas.microsoft.com/office/drawing/2014/main" id="{393D2609-6689-937C-D9AE-CC2C579BFA0E}"/>
                  </a:ext>
                </a:extLst>
              </p:cNvPr>
              <p:cNvSpPr/>
              <p:nvPr/>
            </p:nvSpPr>
            <p:spPr>
              <a:xfrm>
                <a:off x="891050" y="2827725"/>
                <a:ext cx="5975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62" extrusionOk="0">
                    <a:moveTo>
                      <a:pt x="200" y="0"/>
                    </a:moveTo>
                    <a:cubicBezTo>
                      <a:pt x="188" y="0"/>
                      <a:pt x="176" y="6"/>
                      <a:pt x="167" y="24"/>
                    </a:cubicBezTo>
                    <a:cubicBezTo>
                      <a:pt x="131" y="60"/>
                      <a:pt x="107" y="131"/>
                      <a:pt x="72" y="191"/>
                    </a:cubicBezTo>
                    <a:cubicBezTo>
                      <a:pt x="60" y="215"/>
                      <a:pt x="48" y="238"/>
                      <a:pt x="48" y="274"/>
                    </a:cubicBezTo>
                    <a:cubicBezTo>
                      <a:pt x="24" y="310"/>
                      <a:pt x="12" y="322"/>
                      <a:pt x="24" y="346"/>
                    </a:cubicBezTo>
                    <a:cubicBezTo>
                      <a:pt x="24" y="369"/>
                      <a:pt x="12" y="381"/>
                      <a:pt x="12" y="393"/>
                    </a:cubicBezTo>
                    <a:lnTo>
                      <a:pt x="12" y="429"/>
                    </a:lnTo>
                    <a:cubicBezTo>
                      <a:pt x="12" y="441"/>
                      <a:pt x="0" y="441"/>
                      <a:pt x="0" y="453"/>
                    </a:cubicBezTo>
                    <a:cubicBezTo>
                      <a:pt x="0" y="459"/>
                      <a:pt x="3" y="462"/>
                      <a:pt x="6" y="462"/>
                    </a:cubicBezTo>
                    <a:cubicBezTo>
                      <a:pt x="9" y="462"/>
                      <a:pt x="12" y="459"/>
                      <a:pt x="12" y="453"/>
                    </a:cubicBezTo>
                    <a:cubicBezTo>
                      <a:pt x="12" y="441"/>
                      <a:pt x="24" y="441"/>
                      <a:pt x="24" y="429"/>
                    </a:cubicBezTo>
                    <a:cubicBezTo>
                      <a:pt x="24" y="405"/>
                      <a:pt x="48" y="405"/>
                      <a:pt x="48" y="393"/>
                    </a:cubicBezTo>
                    <a:cubicBezTo>
                      <a:pt x="60" y="381"/>
                      <a:pt x="60" y="357"/>
                      <a:pt x="72" y="346"/>
                    </a:cubicBezTo>
                    <a:cubicBezTo>
                      <a:pt x="84" y="334"/>
                      <a:pt x="107" y="310"/>
                      <a:pt x="119" y="286"/>
                    </a:cubicBezTo>
                    <a:lnTo>
                      <a:pt x="167" y="203"/>
                    </a:lnTo>
                    <a:cubicBezTo>
                      <a:pt x="191" y="143"/>
                      <a:pt x="226" y="84"/>
                      <a:pt x="238" y="24"/>
                    </a:cubicBezTo>
                    <a:cubicBezTo>
                      <a:pt x="238" y="17"/>
                      <a:pt x="220" y="0"/>
                      <a:pt x="20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028;p32">
                <a:extLst>
                  <a:ext uri="{FF2B5EF4-FFF2-40B4-BE49-F238E27FC236}">
                    <a16:creationId xmlns:a16="http://schemas.microsoft.com/office/drawing/2014/main" id="{4F589EA5-26E6-58FD-D9C7-A46FF91D6A77}"/>
                  </a:ext>
                </a:extLst>
              </p:cNvPr>
              <p:cNvSpPr/>
              <p:nvPr/>
            </p:nvSpPr>
            <p:spPr>
              <a:xfrm>
                <a:off x="987475" y="2831600"/>
                <a:ext cx="30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91" extrusionOk="0">
                    <a:moveTo>
                      <a:pt x="96" y="0"/>
                    </a:moveTo>
                    <a:cubicBezTo>
                      <a:pt x="84" y="0"/>
                      <a:pt x="72" y="0"/>
                      <a:pt x="72" y="12"/>
                    </a:cubicBezTo>
                    <a:cubicBezTo>
                      <a:pt x="72" y="36"/>
                      <a:pt x="60" y="36"/>
                      <a:pt x="60" y="48"/>
                    </a:cubicBezTo>
                    <a:cubicBezTo>
                      <a:pt x="60" y="48"/>
                      <a:pt x="60" y="60"/>
                      <a:pt x="37" y="60"/>
                    </a:cubicBezTo>
                    <a:cubicBezTo>
                      <a:pt x="37" y="60"/>
                      <a:pt x="37" y="72"/>
                      <a:pt x="25" y="95"/>
                    </a:cubicBezTo>
                    <a:cubicBezTo>
                      <a:pt x="13" y="119"/>
                      <a:pt x="13" y="131"/>
                      <a:pt x="1" y="167"/>
                    </a:cubicBezTo>
                    <a:cubicBezTo>
                      <a:pt x="1" y="179"/>
                      <a:pt x="1" y="179"/>
                      <a:pt x="13" y="191"/>
                    </a:cubicBezTo>
                    <a:cubicBezTo>
                      <a:pt x="25" y="191"/>
                      <a:pt x="25" y="191"/>
                      <a:pt x="37" y="179"/>
                    </a:cubicBezTo>
                    <a:cubicBezTo>
                      <a:pt x="60" y="155"/>
                      <a:pt x="72" y="131"/>
                      <a:pt x="84" y="107"/>
                    </a:cubicBezTo>
                    <a:cubicBezTo>
                      <a:pt x="96" y="72"/>
                      <a:pt x="120" y="60"/>
                      <a:pt x="120" y="36"/>
                    </a:cubicBezTo>
                    <a:cubicBezTo>
                      <a:pt x="120" y="12"/>
                      <a:pt x="96" y="0"/>
                      <a:pt x="9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029;p32">
                <a:extLst>
                  <a:ext uri="{FF2B5EF4-FFF2-40B4-BE49-F238E27FC236}">
                    <a16:creationId xmlns:a16="http://schemas.microsoft.com/office/drawing/2014/main" id="{CD8BB670-D5FA-BCA6-7450-281741E1FCC3}"/>
                  </a:ext>
                </a:extLst>
              </p:cNvPr>
              <p:cNvSpPr/>
              <p:nvPr/>
            </p:nvSpPr>
            <p:spPr>
              <a:xfrm>
                <a:off x="1592125" y="2829975"/>
                <a:ext cx="48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5" extrusionOk="0">
                    <a:moveTo>
                      <a:pt x="175" y="1"/>
                    </a:moveTo>
                    <a:cubicBezTo>
                      <a:pt x="171" y="1"/>
                      <a:pt x="167" y="2"/>
                      <a:pt x="163" y="6"/>
                    </a:cubicBezTo>
                    <a:cubicBezTo>
                      <a:pt x="139" y="17"/>
                      <a:pt x="127" y="41"/>
                      <a:pt x="116" y="65"/>
                    </a:cubicBezTo>
                    <a:cubicBezTo>
                      <a:pt x="104" y="77"/>
                      <a:pt x="80" y="101"/>
                      <a:pt x="80" y="113"/>
                    </a:cubicBezTo>
                    <a:cubicBezTo>
                      <a:pt x="56" y="137"/>
                      <a:pt x="44" y="184"/>
                      <a:pt x="8" y="208"/>
                    </a:cubicBezTo>
                    <a:cubicBezTo>
                      <a:pt x="1" y="231"/>
                      <a:pt x="8" y="244"/>
                      <a:pt x="20" y="244"/>
                    </a:cubicBezTo>
                    <a:cubicBezTo>
                      <a:pt x="27" y="244"/>
                      <a:pt x="36" y="240"/>
                      <a:pt x="44" y="232"/>
                    </a:cubicBezTo>
                    <a:lnTo>
                      <a:pt x="116" y="125"/>
                    </a:lnTo>
                    <a:cubicBezTo>
                      <a:pt x="127" y="113"/>
                      <a:pt x="139" y="89"/>
                      <a:pt x="139" y="77"/>
                    </a:cubicBezTo>
                    <a:cubicBezTo>
                      <a:pt x="139" y="65"/>
                      <a:pt x="163" y="65"/>
                      <a:pt x="163" y="53"/>
                    </a:cubicBezTo>
                    <a:cubicBezTo>
                      <a:pt x="163" y="29"/>
                      <a:pt x="175" y="29"/>
                      <a:pt x="175" y="17"/>
                    </a:cubicBezTo>
                    <a:cubicBezTo>
                      <a:pt x="192" y="9"/>
                      <a:pt x="185" y="1"/>
                      <a:pt x="17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030;p32">
                <a:extLst>
                  <a:ext uri="{FF2B5EF4-FFF2-40B4-BE49-F238E27FC236}">
                    <a16:creationId xmlns:a16="http://schemas.microsoft.com/office/drawing/2014/main" id="{373E3008-0275-E9EE-19E5-AF17CAB7BFF8}"/>
                  </a:ext>
                </a:extLst>
              </p:cNvPr>
              <p:cNvSpPr/>
              <p:nvPr/>
            </p:nvSpPr>
            <p:spPr>
              <a:xfrm>
                <a:off x="1684900" y="2828200"/>
                <a:ext cx="65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67" extrusionOk="0">
                    <a:moveTo>
                      <a:pt x="216" y="0"/>
                    </a:moveTo>
                    <a:cubicBezTo>
                      <a:pt x="211" y="0"/>
                      <a:pt x="206" y="2"/>
                      <a:pt x="203" y="5"/>
                    </a:cubicBezTo>
                    <a:cubicBezTo>
                      <a:pt x="167" y="17"/>
                      <a:pt x="155" y="41"/>
                      <a:pt x="143" y="77"/>
                    </a:cubicBezTo>
                    <a:cubicBezTo>
                      <a:pt x="119" y="112"/>
                      <a:pt x="107" y="124"/>
                      <a:pt x="95" y="148"/>
                    </a:cubicBezTo>
                    <a:cubicBezTo>
                      <a:pt x="84" y="184"/>
                      <a:pt x="60" y="208"/>
                      <a:pt x="48" y="219"/>
                    </a:cubicBezTo>
                    <a:cubicBezTo>
                      <a:pt x="36" y="255"/>
                      <a:pt x="24" y="267"/>
                      <a:pt x="24" y="303"/>
                    </a:cubicBezTo>
                    <a:cubicBezTo>
                      <a:pt x="24" y="315"/>
                      <a:pt x="0" y="327"/>
                      <a:pt x="0" y="338"/>
                    </a:cubicBezTo>
                    <a:cubicBezTo>
                      <a:pt x="0" y="356"/>
                      <a:pt x="13" y="367"/>
                      <a:pt x="24" y="367"/>
                    </a:cubicBezTo>
                    <a:cubicBezTo>
                      <a:pt x="29" y="367"/>
                      <a:pt x="33" y="365"/>
                      <a:pt x="36" y="362"/>
                    </a:cubicBezTo>
                    <a:lnTo>
                      <a:pt x="48" y="338"/>
                    </a:lnTo>
                    <a:lnTo>
                      <a:pt x="60" y="327"/>
                    </a:lnTo>
                    <a:cubicBezTo>
                      <a:pt x="84" y="327"/>
                      <a:pt x="84" y="315"/>
                      <a:pt x="95" y="315"/>
                    </a:cubicBezTo>
                    <a:lnTo>
                      <a:pt x="107" y="303"/>
                    </a:lnTo>
                    <a:cubicBezTo>
                      <a:pt x="119" y="267"/>
                      <a:pt x="155" y="243"/>
                      <a:pt x="167" y="208"/>
                    </a:cubicBezTo>
                    <a:lnTo>
                      <a:pt x="215" y="124"/>
                    </a:lnTo>
                    <a:cubicBezTo>
                      <a:pt x="226" y="88"/>
                      <a:pt x="238" y="65"/>
                      <a:pt x="262" y="17"/>
                    </a:cubicBezTo>
                    <a:cubicBezTo>
                      <a:pt x="245" y="9"/>
                      <a:pt x="228" y="0"/>
                      <a:pt x="21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031;p32">
                <a:extLst>
                  <a:ext uri="{FF2B5EF4-FFF2-40B4-BE49-F238E27FC236}">
                    <a16:creationId xmlns:a16="http://schemas.microsoft.com/office/drawing/2014/main" id="{EEA28240-E92D-D770-050A-37E6AF4546BF}"/>
                  </a:ext>
                </a:extLst>
              </p:cNvPr>
              <p:cNvSpPr/>
              <p:nvPr/>
            </p:nvSpPr>
            <p:spPr>
              <a:xfrm>
                <a:off x="858600" y="2798550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81"/>
                      <a:pt x="0" y="858"/>
                    </a:cubicBezTo>
                    <a:cubicBezTo>
                      <a:pt x="0" y="1334"/>
                      <a:pt x="393" y="1727"/>
                      <a:pt x="870" y="1727"/>
                    </a:cubicBezTo>
                    <a:cubicBezTo>
                      <a:pt x="1346" y="1727"/>
                      <a:pt x="1727" y="1334"/>
                      <a:pt x="1727" y="858"/>
                    </a:cubicBezTo>
                    <a:cubicBezTo>
                      <a:pt x="1727" y="381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1032;p32">
                <a:extLst>
                  <a:ext uri="{FF2B5EF4-FFF2-40B4-BE49-F238E27FC236}">
                    <a16:creationId xmlns:a16="http://schemas.microsoft.com/office/drawing/2014/main" id="{E3C6060F-005F-DFF2-D4EB-1017825E6A97}"/>
                  </a:ext>
                </a:extLst>
              </p:cNvPr>
              <p:cNvSpPr/>
              <p:nvPr/>
            </p:nvSpPr>
            <p:spPr>
              <a:xfrm>
                <a:off x="870200" y="2809850"/>
                <a:ext cx="199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811" extrusionOk="0">
                    <a:moveTo>
                      <a:pt x="406" y="1"/>
                    </a:moveTo>
                    <a:cubicBezTo>
                      <a:pt x="179" y="1"/>
                      <a:pt x="1" y="180"/>
                      <a:pt x="1" y="406"/>
                    </a:cubicBezTo>
                    <a:cubicBezTo>
                      <a:pt x="1" y="632"/>
                      <a:pt x="179" y="811"/>
                      <a:pt x="406" y="811"/>
                    </a:cubicBezTo>
                    <a:cubicBezTo>
                      <a:pt x="620" y="811"/>
                      <a:pt x="799" y="632"/>
                      <a:pt x="799" y="406"/>
                    </a:cubicBezTo>
                    <a:cubicBezTo>
                      <a:pt x="799" y="180"/>
                      <a:pt x="620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1033;p32">
                <a:extLst>
                  <a:ext uri="{FF2B5EF4-FFF2-40B4-BE49-F238E27FC236}">
                    <a16:creationId xmlns:a16="http://schemas.microsoft.com/office/drawing/2014/main" id="{E097FD4B-A5BA-0D4C-8B86-729DDCF02DAD}"/>
                  </a:ext>
                </a:extLst>
              </p:cNvPr>
              <p:cNvSpPr/>
              <p:nvPr/>
            </p:nvSpPr>
            <p:spPr>
              <a:xfrm>
                <a:off x="952650" y="2798550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94" y="0"/>
                      <a:pt x="1" y="381"/>
                      <a:pt x="1" y="858"/>
                    </a:cubicBezTo>
                    <a:cubicBezTo>
                      <a:pt x="1" y="1334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58"/>
                    </a:cubicBezTo>
                    <a:cubicBezTo>
                      <a:pt x="1727" y="381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1034;p32">
                <a:extLst>
                  <a:ext uri="{FF2B5EF4-FFF2-40B4-BE49-F238E27FC236}">
                    <a16:creationId xmlns:a16="http://schemas.microsoft.com/office/drawing/2014/main" id="{0F539D78-14D5-B90D-F4F7-4AF01B3D63D8}"/>
                  </a:ext>
                </a:extLst>
              </p:cNvPr>
              <p:cNvSpPr/>
              <p:nvPr/>
            </p:nvSpPr>
            <p:spPr>
              <a:xfrm>
                <a:off x="964275" y="2809850"/>
                <a:ext cx="20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cubicBezTo>
                      <a:pt x="631" y="811"/>
                      <a:pt x="810" y="632"/>
                      <a:pt x="810" y="406"/>
                    </a:cubicBez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1035;p32">
                <a:extLst>
                  <a:ext uri="{FF2B5EF4-FFF2-40B4-BE49-F238E27FC236}">
                    <a16:creationId xmlns:a16="http://schemas.microsoft.com/office/drawing/2014/main" id="{00493707-F009-6F12-2C19-268A767D9740}"/>
                  </a:ext>
                </a:extLst>
              </p:cNvPr>
              <p:cNvSpPr/>
              <p:nvPr/>
            </p:nvSpPr>
            <p:spPr>
              <a:xfrm>
                <a:off x="846700" y="2776225"/>
                <a:ext cx="16105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94" extrusionOk="0">
                    <a:moveTo>
                      <a:pt x="453" y="1"/>
                    </a:moveTo>
                    <a:cubicBezTo>
                      <a:pt x="191" y="1"/>
                      <a:pt x="0" y="191"/>
                      <a:pt x="0" y="441"/>
                    </a:cubicBezTo>
                    <a:cubicBezTo>
                      <a:pt x="0" y="703"/>
                      <a:pt x="191" y="893"/>
                      <a:pt x="453" y="893"/>
                    </a:cubicBezTo>
                    <a:lnTo>
                      <a:pt x="6001" y="893"/>
                    </a:lnTo>
                    <a:cubicBezTo>
                      <a:pt x="6251" y="893"/>
                      <a:pt x="6441" y="703"/>
                      <a:pt x="6441" y="441"/>
                    </a:cubicBezTo>
                    <a:cubicBezTo>
                      <a:pt x="6441" y="191"/>
                      <a:pt x="6251" y="1"/>
                      <a:pt x="6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1036;p32">
                <a:extLst>
                  <a:ext uri="{FF2B5EF4-FFF2-40B4-BE49-F238E27FC236}">
                    <a16:creationId xmlns:a16="http://schemas.microsoft.com/office/drawing/2014/main" id="{0A5637E5-377A-A0E4-39A6-905377135B3A}"/>
                  </a:ext>
                </a:extLst>
              </p:cNvPr>
              <p:cNvSpPr/>
              <p:nvPr/>
            </p:nvSpPr>
            <p:spPr>
              <a:xfrm>
                <a:off x="1559575" y="2798550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34"/>
                      <a:pt x="382" y="1727"/>
                      <a:pt x="858" y="1727"/>
                    </a:cubicBezTo>
                    <a:cubicBezTo>
                      <a:pt x="1334" y="1727"/>
                      <a:pt x="1727" y="1334"/>
                      <a:pt x="1727" y="858"/>
                    </a:cubicBezTo>
                    <a:cubicBezTo>
                      <a:pt x="1727" y="381"/>
                      <a:pt x="1358" y="0"/>
                      <a:pt x="858" y="0"/>
                    </a:cubicBezTo>
                    <a:close/>
                  </a:path>
                </a:pathLst>
              </a:custGeom>
              <a:solidFill>
                <a:srgbClr val="8FC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1037;p32">
                <a:extLst>
                  <a:ext uri="{FF2B5EF4-FFF2-40B4-BE49-F238E27FC236}">
                    <a16:creationId xmlns:a16="http://schemas.microsoft.com/office/drawing/2014/main" id="{D155B312-97A3-FD28-BF7D-E6A1FEF64F69}"/>
                  </a:ext>
                </a:extLst>
              </p:cNvPr>
              <p:cNvSpPr/>
              <p:nvPr/>
            </p:nvSpPr>
            <p:spPr>
              <a:xfrm>
                <a:off x="1571475" y="2809850"/>
                <a:ext cx="199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811" extrusionOk="0">
                    <a:moveTo>
                      <a:pt x="406" y="1"/>
                    </a:moveTo>
                    <a:cubicBezTo>
                      <a:pt x="180" y="1"/>
                      <a:pt x="1" y="180"/>
                      <a:pt x="1" y="406"/>
                    </a:cubicBezTo>
                    <a:cubicBezTo>
                      <a:pt x="1" y="632"/>
                      <a:pt x="180" y="811"/>
                      <a:pt x="406" y="811"/>
                    </a:cubicBezTo>
                    <a:cubicBezTo>
                      <a:pt x="632" y="811"/>
                      <a:pt x="799" y="632"/>
                      <a:pt x="799" y="406"/>
                    </a:cubicBezTo>
                    <a:cubicBezTo>
                      <a:pt x="799" y="180"/>
                      <a:pt x="632" y="1"/>
                      <a:pt x="406" y="1"/>
                    </a:cubicBezTo>
                    <a:close/>
                  </a:path>
                </a:pathLst>
              </a:custGeom>
              <a:solidFill>
                <a:srgbClr val="CB9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1038;p32">
                <a:extLst>
                  <a:ext uri="{FF2B5EF4-FFF2-40B4-BE49-F238E27FC236}">
                    <a16:creationId xmlns:a16="http://schemas.microsoft.com/office/drawing/2014/main" id="{084B5C92-3586-6A42-4A9F-554ECBEA7864}"/>
                  </a:ext>
                </a:extLst>
              </p:cNvPr>
              <p:cNvSpPr/>
              <p:nvPr/>
            </p:nvSpPr>
            <p:spPr>
              <a:xfrm>
                <a:off x="1654225" y="2798550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34"/>
                      <a:pt x="382" y="1727"/>
                      <a:pt x="858" y="1727"/>
                    </a:cubicBezTo>
                    <a:cubicBezTo>
                      <a:pt x="1334" y="1727"/>
                      <a:pt x="1727" y="1334"/>
                      <a:pt x="1727" y="858"/>
                    </a:cubicBezTo>
                    <a:cubicBezTo>
                      <a:pt x="1727" y="381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1039;p32">
                <a:extLst>
                  <a:ext uri="{FF2B5EF4-FFF2-40B4-BE49-F238E27FC236}">
                    <a16:creationId xmlns:a16="http://schemas.microsoft.com/office/drawing/2014/main" id="{8CEA9898-C001-2234-2703-131B90D21FF4}"/>
                  </a:ext>
                </a:extLst>
              </p:cNvPr>
              <p:cNvSpPr/>
              <p:nvPr/>
            </p:nvSpPr>
            <p:spPr>
              <a:xfrm>
                <a:off x="1665550" y="2809850"/>
                <a:ext cx="20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cubicBezTo>
                      <a:pt x="631" y="811"/>
                      <a:pt x="810" y="632"/>
                      <a:pt x="810" y="406"/>
                    </a:cubicBez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1040;p32">
                <a:extLst>
                  <a:ext uri="{FF2B5EF4-FFF2-40B4-BE49-F238E27FC236}">
                    <a16:creationId xmlns:a16="http://schemas.microsoft.com/office/drawing/2014/main" id="{4E863838-A4B8-1BD7-D9D9-3EF3700BB8E2}"/>
                  </a:ext>
                </a:extLst>
              </p:cNvPr>
              <p:cNvSpPr/>
              <p:nvPr/>
            </p:nvSpPr>
            <p:spPr>
              <a:xfrm>
                <a:off x="1547975" y="2776225"/>
                <a:ext cx="16135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894" extrusionOk="0">
                    <a:moveTo>
                      <a:pt x="453" y="1"/>
                    </a:moveTo>
                    <a:cubicBezTo>
                      <a:pt x="203" y="1"/>
                      <a:pt x="0" y="191"/>
                      <a:pt x="0" y="441"/>
                    </a:cubicBezTo>
                    <a:cubicBezTo>
                      <a:pt x="0" y="703"/>
                      <a:pt x="203" y="893"/>
                      <a:pt x="453" y="893"/>
                    </a:cubicBezTo>
                    <a:lnTo>
                      <a:pt x="6001" y="893"/>
                    </a:lnTo>
                    <a:cubicBezTo>
                      <a:pt x="6239" y="893"/>
                      <a:pt x="6454" y="703"/>
                      <a:pt x="6454" y="441"/>
                    </a:cubicBezTo>
                    <a:cubicBezTo>
                      <a:pt x="6454" y="191"/>
                      <a:pt x="6251" y="1"/>
                      <a:pt x="6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1041;p32">
                <a:extLst>
                  <a:ext uri="{FF2B5EF4-FFF2-40B4-BE49-F238E27FC236}">
                    <a16:creationId xmlns:a16="http://schemas.microsoft.com/office/drawing/2014/main" id="{99B9DF4F-C12E-228D-FECA-473F9E62A7EC}"/>
                  </a:ext>
                </a:extLst>
              </p:cNvPr>
              <p:cNvSpPr/>
              <p:nvPr/>
            </p:nvSpPr>
            <p:spPr>
              <a:xfrm>
                <a:off x="915450" y="1728775"/>
                <a:ext cx="724225" cy="1058200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42328" extrusionOk="0">
                    <a:moveTo>
                      <a:pt x="1536" y="1"/>
                    </a:moveTo>
                    <a:cubicBezTo>
                      <a:pt x="691" y="1"/>
                      <a:pt x="1" y="691"/>
                      <a:pt x="1" y="1536"/>
                    </a:cubicBezTo>
                    <a:lnTo>
                      <a:pt x="1" y="41887"/>
                    </a:lnTo>
                    <a:cubicBezTo>
                      <a:pt x="1" y="42137"/>
                      <a:pt x="203" y="42327"/>
                      <a:pt x="453" y="42327"/>
                    </a:cubicBezTo>
                    <a:cubicBezTo>
                      <a:pt x="703" y="42327"/>
                      <a:pt x="894" y="42137"/>
                      <a:pt x="894" y="41887"/>
                    </a:cubicBezTo>
                    <a:lnTo>
                      <a:pt x="894" y="1536"/>
                    </a:lnTo>
                    <a:cubicBezTo>
                      <a:pt x="894" y="1179"/>
                      <a:pt x="1191" y="893"/>
                      <a:pt x="1536" y="893"/>
                    </a:cubicBezTo>
                    <a:lnTo>
                      <a:pt x="27433" y="893"/>
                    </a:lnTo>
                    <a:cubicBezTo>
                      <a:pt x="27790" y="893"/>
                      <a:pt x="28075" y="1191"/>
                      <a:pt x="28075" y="1536"/>
                    </a:cubicBezTo>
                    <a:lnTo>
                      <a:pt x="28075" y="41863"/>
                    </a:lnTo>
                    <a:cubicBezTo>
                      <a:pt x="28075" y="42125"/>
                      <a:pt x="28266" y="42315"/>
                      <a:pt x="28516" y="42315"/>
                    </a:cubicBezTo>
                    <a:cubicBezTo>
                      <a:pt x="28778" y="42315"/>
                      <a:pt x="28968" y="42113"/>
                      <a:pt x="28968" y="41887"/>
                    </a:cubicBezTo>
                    <a:lnTo>
                      <a:pt x="28968" y="1536"/>
                    </a:lnTo>
                    <a:cubicBezTo>
                      <a:pt x="28968" y="691"/>
                      <a:pt x="28278" y="1"/>
                      <a:pt x="27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1042;p32">
                <a:extLst>
                  <a:ext uri="{FF2B5EF4-FFF2-40B4-BE49-F238E27FC236}">
                    <a16:creationId xmlns:a16="http://schemas.microsoft.com/office/drawing/2014/main" id="{CFBAF0CA-7905-AE1A-3BCA-4181FB292663}"/>
                  </a:ext>
                </a:extLst>
              </p:cNvPr>
              <p:cNvSpPr/>
              <p:nvPr/>
            </p:nvSpPr>
            <p:spPr>
              <a:xfrm>
                <a:off x="862475" y="2801825"/>
                <a:ext cx="244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54" extrusionOk="0">
                    <a:moveTo>
                      <a:pt x="738" y="0"/>
                    </a:moveTo>
                    <a:cubicBezTo>
                      <a:pt x="679" y="0"/>
                      <a:pt x="619" y="12"/>
                      <a:pt x="560" y="36"/>
                    </a:cubicBezTo>
                    <a:cubicBezTo>
                      <a:pt x="346" y="96"/>
                      <a:pt x="155" y="250"/>
                      <a:pt x="84" y="453"/>
                    </a:cubicBezTo>
                    <a:cubicBezTo>
                      <a:pt x="0" y="655"/>
                      <a:pt x="0" y="965"/>
                      <a:pt x="155" y="1143"/>
                    </a:cubicBezTo>
                    <a:cubicBezTo>
                      <a:pt x="159" y="1151"/>
                      <a:pt x="164" y="1154"/>
                      <a:pt x="168" y="1154"/>
                    </a:cubicBezTo>
                    <a:cubicBezTo>
                      <a:pt x="177" y="1154"/>
                      <a:pt x="183" y="1140"/>
                      <a:pt x="167" y="1132"/>
                    </a:cubicBezTo>
                    <a:cubicBezTo>
                      <a:pt x="143" y="1012"/>
                      <a:pt x="107" y="905"/>
                      <a:pt x="107" y="786"/>
                    </a:cubicBezTo>
                    <a:cubicBezTo>
                      <a:pt x="107" y="691"/>
                      <a:pt x="155" y="584"/>
                      <a:pt x="215" y="477"/>
                    </a:cubicBezTo>
                    <a:cubicBezTo>
                      <a:pt x="334" y="298"/>
                      <a:pt x="524" y="227"/>
                      <a:pt x="727" y="215"/>
                    </a:cubicBezTo>
                    <a:cubicBezTo>
                      <a:pt x="750" y="215"/>
                      <a:pt x="762" y="191"/>
                      <a:pt x="798" y="191"/>
                    </a:cubicBezTo>
                    <a:lnTo>
                      <a:pt x="869" y="191"/>
                    </a:lnTo>
                    <a:cubicBezTo>
                      <a:pt x="965" y="179"/>
                      <a:pt x="977" y="84"/>
                      <a:pt x="917" y="48"/>
                    </a:cubicBezTo>
                    <a:cubicBezTo>
                      <a:pt x="869" y="12"/>
                      <a:pt x="798" y="0"/>
                      <a:pt x="73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1043;p32">
                <a:extLst>
                  <a:ext uri="{FF2B5EF4-FFF2-40B4-BE49-F238E27FC236}">
                    <a16:creationId xmlns:a16="http://schemas.microsoft.com/office/drawing/2014/main" id="{26D061A1-19A0-879B-6931-DBAE6EAC0271}"/>
                  </a:ext>
                </a:extLst>
              </p:cNvPr>
              <p:cNvSpPr/>
              <p:nvPr/>
            </p:nvSpPr>
            <p:spPr>
              <a:xfrm>
                <a:off x="887175" y="2821425"/>
                <a:ext cx="89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96" extrusionOk="0">
                    <a:moveTo>
                      <a:pt x="313" y="1"/>
                    </a:moveTo>
                    <a:cubicBezTo>
                      <a:pt x="297" y="1"/>
                      <a:pt x="281" y="12"/>
                      <a:pt x="274" y="38"/>
                    </a:cubicBezTo>
                    <a:cubicBezTo>
                      <a:pt x="274" y="50"/>
                      <a:pt x="274" y="50"/>
                      <a:pt x="262" y="62"/>
                    </a:cubicBezTo>
                    <a:lnTo>
                      <a:pt x="262" y="86"/>
                    </a:lnTo>
                    <a:cubicBezTo>
                      <a:pt x="262" y="98"/>
                      <a:pt x="239" y="109"/>
                      <a:pt x="239" y="121"/>
                    </a:cubicBezTo>
                    <a:cubicBezTo>
                      <a:pt x="239" y="145"/>
                      <a:pt x="227" y="157"/>
                      <a:pt x="227" y="169"/>
                    </a:cubicBezTo>
                    <a:lnTo>
                      <a:pt x="227" y="181"/>
                    </a:lnTo>
                    <a:cubicBezTo>
                      <a:pt x="227" y="181"/>
                      <a:pt x="227" y="205"/>
                      <a:pt x="215" y="205"/>
                    </a:cubicBezTo>
                    <a:cubicBezTo>
                      <a:pt x="203" y="217"/>
                      <a:pt x="203" y="228"/>
                      <a:pt x="179" y="240"/>
                    </a:cubicBezTo>
                    <a:lnTo>
                      <a:pt x="167" y="264"/>
                    </a:lnTo>
                    <a:lnTo>
                      <a:pt x="155" y="276"/>
                    </a:lnTo>
                    <a:cubicBezTo>
                      <a:pt x="143" y="288"/>
                      <a:pt x="120" y="324"/>
                      <a:pt x="96" y="336"/>
                    </a:cubicBezTo>
                    <a:cubicBezTo>
                      <a:pt x="60" y="348"/>
                      <a:pt x="36" y="359"/>
                      <a:pt x="24" y="359"/>
                    </a:cubicBezTo>
                    <a:cubicBezTo>
                      <a:pt x="0" y="359"/>
                      <a:pt x="0" y="395"/>
                      <a:pt x="24" y="395"/>
                    </a:cubicBezTo>
                    <a:cubicBezTo>
                      <a:pt x="84" y="395"/>
                      <a:pt x="120" y="383"/>
                      <a:pt x="179" y="359"/>
                    </a:cubicBezTo>
                    <a:lnTo>
                      <a:pt x="167" y="359"/>
                    </a:lnTo>
                    <a:cubicBezTo>
                      <a:pt x="203" y="359"/>
                      <a:pt x="215" y="348"/>
                      <a:pt x="227" y="336"/>
                    </a:cubicBezTo>
                    <a:cubicBezTo>
                      <a:pt x="239" y="324"/>
                      <a:pt x="262" y="300"/>
                      <a:pt x="286" y="288"/>
                    </a:cubicBezTo>
                    <a:cubicBezTo>
                      <a:pt x="298" y="276"/>
                      <a:pt x="322" y="264"/>
                      <a:pt x="334" y="228"/>
                    </a:cubicBezTo>
                    <a:cubicBezTo>
                      <a:pt x="334" y="217"/>
                      <a:pt x="346" y="217"/>
                      <a:pt x="346" y="205"/>
                    </a:cubicBezTo>
                    <a:cubicBezTo>
                      <a:pt x="346" y="181"/>
                      <a:pt x="358" y="169"/>
                      <a:pt x="358" y="157"/>
                    </a:cubicBezTo>
                    <a:lnTo>
                      <a:pt x="358" y="98"/>
                    </a:lnTo>
                    <a:lnTo>
                      <a:pt x="358" y="62"/>
                    </a:lnTo>
                    <a:cubicBezTo>
                      <a:pt x="358" y="50"/>
                      <a:pt x="358" y="38"/>
                      <a:pt x="346" y="26"/>
                    </a:cubicBezTo>
                    <a:cubicBezTo>
                      <a:pt x="340" y="9"/>
                      <a:pt x="327" y="1"/>
                      <a:pt x="31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1044;p32">
                <a:extLst>
                  <a:ext uri="{FF2B5EF4-FFF2-40B4-BE49-F238E27FC236}">
                    <a16:creationId xmlns:a16="http://schemas.microsoft.com/office/drawing/2014/main" id="{69FE20F5-7423-C9AD-1E55-02F0EAABC055}"/>
                  </a:ext>
                </a:extLst>
              </p:cNvPr>
              <p:cNvSpPr/>
              <p:nvPr/>
            </p:nvSpPr>
            <p:spPr>
              <a:xfrm>
                <a:off x="957125" y="2802575"/>
                <a:ext cx="141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76" extrusionOk="0">
                    <a:moveTo>
                      <a:pt x="517" y="1"/>
                    </a:moveTo>
                    <a:cubicBezTo>
                      <a:pt x="512" y="1"/>
                      <a:pt x="506" y="2"/>
                      <a:pt x="500" y="6"/>
                    </a:cubicBezTo>
                    <a:cubicBezTo>
                      <a:pt x="441" y="18"/>
                      <a:pt x="393" y="18"/>
                      <a:pt x="334" y="42"/>
                    </a:cubicBezTo>
                    <a:cubicBezTo>
                      <a:pt x="286" y="78"/>
                      <a:pt x="239" y="113"/>
                      <a:pt x="203" y="161"/>
                    </a:cubicBezTo>
                    <a:cubicBezTo>
                      <a:pt x="119" y="256"/>
                      <a:pt x="84" y="351"/>
                      <a:pt x="48" y="459"/>
                    </a:cubicBezTo>
                    <a:cubicBezTo>
                      <a:pt x="0" y="685"/>
                      <a:pt x="48" y="923"/>
                      <a:pt x="227" y="1066"/>
                    </a:cubicBezTo>
                    <a:cubicBezTo>
                      <a:pt x="230" y="1073"/>
                      <a:pt x="237" y="1076"/>
                      <a:pt x="244" y="1076"/>
                    </a:cubicBezTo>
                    <a:cubicBezTo>
                      <a:pt x="261" y="1076"/>
                      <a:pt x="283" y="1059"/>
                      <a:pt x="274" y="1042"/>
                    </a:cubicBezTo>
                    <a:cubicBezTo>
                      <a:pt x="155" y="875"/>
                      <a:pt x="143" y="685"/>
                      <a:pt x="203" y="506"/>
                    </a:cubicBezTo>
                    <a:cubicBezTo>
                      <a:pt x="227" y="411"/>
                      <a:pt x="262" y="328"/>
                      <a:pt x="322" y="268"/>
                    </a:cubicBezTo>
                    <a:cubicBezTo>
                      <a:pt x="346" y="232"/>
                      <a:pt x="381" y="197"/>
                      <a:pt x="417" y="161"/>
                    </a:cubicBezTo>
                    <a:cubicBezTo>
                      <a:pt x="453" y="137"/>
                      <a:pt x="500" y="101"/>
                      <a:pt x="536" y="78"/>
                    </a:cubicBezTo>
                    <a:cubicBezTo>
                      <a:pt x="566" y="48"/>
                      <a:pt x="546" y="1"/>
                      <a:pt x="5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1045;p32">
                <a:extLst>
                  <a:ext uri="{FF2B5EF4-FFF2-40B4-BE49-F238E27FC236}">
                    <a16:creationId xmlns:a16="http://schemas.microsoft.com/office/drawing/2014/main" id="{37D3CB50-60BE-1D4C-1CA2-4696EF398120}"/>
                  </a:ext>
                </a:extLst>
              </p:cNvPr>
              <p:cNvSpPr/>
              <p:nvPr/>
            </p:nvSpPr>
            <p:spPr>
              <a:xfrm>
                <a:off x="983375" y="2816150"/>
                <a:ext cx="59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34" extrusionOk="0">
                    <a:moveTo>
                      <a:pt x="122" y="0"/>
                    </a:moveTo>
                    <a:cubicBezTo>
                      <a:pt x="91" y="0"/>
                      <a:pt x="62" y="27"/>
                      <a:pt x="70" y="58"/>
                    </a:cubicBezTo>
                    <a:cubicBezTo>
                      <a:pt x="82" y="94"/>
                      <a:pt x="105" y="142"/>
                      <a:pt x="105" y="189"/>
                    </a:cubicBezTo>
                    <a:lnTo>
                      <a:pt x="105" y="332"/>
                    </a:lnTo>
                    <a:cubicBezTo>
                      <a:pt x="105" y="380"/>
                      <a:pt x="70" y="428"/>
                      <a:pt x="70" y="463"/>
                    </a:cubicBezTo>
                    <a:cubicBezTo>
                      <a:pt x="58" y="511"/>
                      <a:pt x="46" y="559"/>
                      <a:pt x="10" y="606"/>
                    </a:cubicBezTo>
                    <a:cubicBezTo>
                      <a:pt x="0" y="616"/>
                      <a:pt x="14" y="633"/>
                      <a:pt x="32" y="633"/>
                    </a:cubicBezTo>
                    <a:cubicBezTo>
                      <a:pt x="37" y="633"/>
                      <a:pt x="41" y="632"/>
                      <a:pt x="46" y="630"/>
                    </a:cubicBezTo>
                    <a:cubicBezTo>
                      <a:pt x="58" y="618"/>
                      <a:pt x="82" y="606"/>
                      <a:pt x="105" y="570"/>
                    </a:cubicBezTo>
                    <a:lnTo>
                      <a:pt x="129" y="547"/>
                    </a:lnTo>
                    <a:lnTo>
                      <a:pt x="141" y="523"/>
                    </a:lnTo>
                    <a:lnTo>
                      <a:pt x="165" y="511"/>
                    </a:lnTo>
                    <a:cubicBezTo>
                      <a:pt x="189" y="463"/>
                      <a:pt x="224" y="404"/>
                      <a:pt x="236" y="344"/>
                    </a:cubicBezTo>
                    <a:cubicBezTo>
                      <a:pt x="236" y="309"/>
                      <a:pt x="236" y="249"/>
                      <a:pt x="224" y="189"/>
                    </a:cubicBezTo>
                    <a:cubicBezTo>
                      <a:pt x="201" y="130"/>
                      <a:pt x="189" y="70"/>
                      <a:pt x="165" y="23"/>
                    </a:cubicBezTo>
                    <a:cubicBezTo>
                      <a:pt x="153" y="7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1046;p32">
                <a:extLst>
                  <a:ext uri="{FF2B5EF4-FFF2-40B4-BE49-F238E27FC236}">
                    <a16:creationId xmlns:a16="http://schemas.microsoft.com/office/drawing/2014/main" id="{A5CAF85C-4FED-D2EA-247E-11BABD0E6F05}"/>
                  </a:ext>
                </a:extLst>
              </p:cNvPr>
              <p:cNvSpPr/>
              <p:nvPr/>
            </p:nvSpPr>
            <p:spPr>
              <a:xfrm>
                <a:off x="1565225" y="2806175"/>
                <a:ext cx="1550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951" extrusionOk="0">
                    <a:moveTo>
                      <a:pt x="433" y="0"/>
                    </a:moveTo>
                    <a:cubicBezTo>
                      <a:pt x="396" y="0"/>
                      <a:pt x="356" y="9"/>
                      <a:pt x="322" y="17"/>
                    </a:cubicBezTo>
                    <a:cubicBezTo>
                      <a:pt x="215" y="53"/>
                      <a:pt x="144" y="124"/>
                      <a:pt x="84" y="207"/>
                    </a:cubicBezTo>
                    <a:cubicBezTo>
                      <a:pt x="13" y="315"/>
                      <a:pt x="1" y="434"/>
                      <a:pt x="13" y="553"/>
                    </a:cubicBezTo>
                    <a:cubicBezTo>
                      <a:pt x="13" y="612"/>
                      <a:pt x="25" y="684"/>
                      <a:pt x="60" y="743"/>
                    </a:cubicBezTo>
                    <a:cubicBezTo>
                      <a:pt x="72" y="779"/>
                      <a:pt x="84" y="803"/>
                      <a:pt x="96" y="850"/>
                    </a:cubicBezTo>
                    <a:lnTo>
                      <a:pt x="144" y="946"/>
                    </a:lnTo>
                    <a:cubicBezTo>
                      <a:pt x="144" y="950"/>
                      <a:pt x="148" y="951"/>
                      <a:pt x="153" y="951"/>
                    </a:cubicBezTo>
                    <a:cubicBezTo>
                      <a:pt x="164" y="951"/>
                      <a:pt x="179" y="946"/>
                      <a:pt x="179" y="946"/>
                    </a:cubicBezTo>
                    <a:cubicBezTo>
                      <a:pt x="156" y="838"/>
                      <a:pt x="144" y="719"/>
                      <a:pt x="144" y="612"/>
                    </a:cubicBezTo>
                    <a:cubicBezTo>
                      <a:pt x="144" y="529"/>
                      <a:pt x="144" y="410"/>
                      <a:pt x="203" y="327"/>
                    </a:cubicBezTo>
                    <a:cubicBezTo>
                      <a:pt x="251" y="267"/>
                      <a:pt x="299" y="207"/>
                      <a:pt x="370" y="196"/>
                    </a:cubicBezTo>
                    <a:cubicBezTo>
                      <a:pt x="394" y="184"/>
                      <a:pt x="430" y="184"/>
                      <a:pt x="477" y="184"/>
                    </a:cubicBezTo>
                    <a:lnTo>
                      <a:pt x="572" y="184"/>
                    </a:lnTo>
                    <a:cubicBezTo>
                      <a:pt x="608" y="160"/>
                      <a:pt x="620" y="124"/>
                      <a:pt x="608" y="100"/>
                    </a:cubicBezTo>
                    <a:lnTo>
                      <a:pt x="560" y="53"/>
                    </a:lnTo>
                    <a:cubicBezTo>
                      <a:pt x="549" y="41"/>
                      <a:pt x="549" y="17"/>
                      <a:pt x="513" y="17"/>
                    </a:cubicBezTo>
                    <a:cubicBezTo>
                      <a:pt x="501" y="17"/>
                      <a:pt x="489" y="17"/>
                      <a:pt x="477" y="5"/>
                    </a:cubicBezTo>
                    <a:cubicBezTo>
                      <a:pt x="463" y="2"/>
                      <a:pt x="448" y="0"/>
                      <a:pt x="43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1047;p32">
                <a:extLst>
                  <a:ext uri="{FF2B5EF4-FFF2-40B4-BE49-F238E27FC236}">
                    <a16:creationId xmlns:a16="http://schemas.microsoft.com/office/drawing/2014/main" id="{D0326C74-C98F-779E-3A92-1105FA4DB60E}"/>
                  </a:ext>
                </a:extLst>
              </p:cNvPr>
              <p:cNvSpPr/>
              <p:nvPr/>
            </p:nvSpPr>
            <p:spPr>
              <a:xfrm>
                <a:off x="1590050" y="2819225"/>
                <a:ext cx="70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87" extrusionOk="0">
                    <a:moveTo>
                      <a:pt x="223" y="1"/>
                    </a:moveTo>
                    <a:cubicBezTo>
                      <a:pt x="206" y="1"/>
                      <a:pt x="194" y="16"/>
                      <a:pt x="187" y="31"/>
                    </a:cubicBezTo>
                    <a:cubicBezTo>
                      <a:pt x="163" y="66"/>
                      <a:pt x="163" y="78"/>
                      <a:pt x="163" y="114"/>
                    </a:cubicBezTo>
                    <a:lnTo>
                      <a:pt x="163" y="174"/>
                    </a:lnTo>
                    <a:lnTo>
                      <a:pt x="163" y="186"/>
                    </a:lnTo>
                    <a:lnTo>
                      <a:pt x="163" y="209"/>
                    </a:lnTo>
                    <a:cubicBezTo>
                      <a:pt x="163" y="233"/>
                      <a:pt x="151" y="257"/>
                      <a:pt x="151" y="269"/>
                    </a:cubicBezTo>
                    <a:cubicBezTo>
                      <a:pt x="151" y="269"/>
                      <a:pt x="151" y="293"/>
                      <a:pt x="139" y="293"/>
                    </a:cubicBezTo>
                    <a:cubicBezTo>
                      <a:pt x="139" y="305"/>
                      <a:pt x="115" y="305"/>
                      <a:pt x="115" y="316"/>
                    </a:cubicBezTo>
                    <a:cubicBezTo>
                      <a:pt x="115" y="328"/>
                      <a:pt x="103" y="352"/>
                      <a:pt x="91" y="364"/>
                    </a:cubicBezTo>
                    <a:cubicBezTo>
                      <a:pt x="79" y="388"/>
                      <a:pt x="44" y="424"/>
                      <a:pt x="20" y="447"/>
                    </a:cubicBezTo>
                    <a:cubicBezTo>
                      <a:pt x="0" y="467"/>
                      <a:pt x="13" y="486"/>
                      <a:pt x="31" y="486"/>
                    </a:cubicBezTo>
                    <a:cubicBezTo>
                      <a:pt x="35" y="486"/>
                      <a:pt x="39" y="485"/>
                      <a:pt x="44" y="483"/>
                    </a:cubicBezTo>
                    <a:cubicBezTo>
                      <a:pt x="91" y="471"/>
                      <a:pt x="115" y="436"/>
                      <a:pt x="151" y="412"/>
                    </a:cubicBezTo>
                    <a:cubicBezTo>
                      <a:pt x="175" y="376"/>
                      <a:pt x="210" y="352"/>
                      <a:pt x="234" y="305"/>
                    </a:cubicBezTo>
                    <a:lnTo>
                      <a:pt x="282" y="174"/>
                    </a:lnTo>
                    <a:cubicBezTo>
                      <a:pt x="282" y="138"/>
                      <a:pt x="282" y="66"/>
                      <a:pt x="258" y="19"/>
                    </a:cubicBezTo>
                    <a:cubicBezTo>
                      <a:pt x="245" y="6"/>
                      <a:pt x="233" y="1"/>
                      <a:pt x="22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1048;p32">
                <a:extLst>
                  <a:ext uri="{FF2B5EF4-FFF2-40B4-BE49-F238E27FC236}">
                    <a16:creationId xmlns:a16="http://schemas.microsoft.com/office/drawing/2014/main" id="{FED161C1-D1B4-3D62-51BA-6C56AF0A789F}"/>
                  </a:ext>
                </a:extLst>
              </p:cNvPr>
              <p:cNvSpPr/>
              <p:nvPr/>
            </p:nvSpPr>
            <p:spPr>
              <a:xfrm>
                <a:off x="1660175" y="2806975"/>
                <a:ext cx="11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70" extrusionOk="0">
                    <a:moveTo>
                      <a:pt x="366" y="0"/>
                    </a:moveTo>
                    <a:cubicBezTo>
                      <a:pt x="314" y="0"/>
                      <a:pt x="256" y="28"/>
                      <a:pt x="215" y="44"/>
                    </a:cubicBezTo>
                    <a:cubicBezTo>
                      <a:pt x="156" y="92"/>
                      <a:pt x="120" y="152"/>
                      <a:pt x="72" y="211"/>
                    </a:cubicBezTo>
                    <a:cubicBezTo>
                      <a:pt x="37" y="271"/>
                      <a:pt x="13" y="342"/>
                      <a:pt x="1" y="425"/>
                    </a:cubicBezTo>
                    <a:lnTo>
                      <a:pt x="1" y="521"/>
                    </a:lnTo>
                    <a:cubicBezTo>
                      <a:pt x="1" y="556"/>
                      <a:pt x="1" y="580"/>
                      <a:pt x="25" y="616"/>
                    </a:cubicBezTo>
                    <a:cubicBezTo>
                      <a:pt x="37" y="640"/>
                      <a:pt x="37" y="676"/>
                      <a:pt x="61" y="687"/>
                    </a:cubicBezTo>
                    <a:cubicBezTo>
                      <a:pt x="72" y="723"/>
                      <a:pt x="84" y="735"/>
                      <a:pt x="108" y="759"/>
                    </a:cubicBezTo>
                    <a:cubicBezTo>
                      <a:pt x="116" y="766"/>
                      <a:pt x="122" y="769"/>
                      <a:pt x="127" y="769"/>
                    </a:cubicBezTo>
                    <a:cubicBezTo>
                      <a:pt x="138" y="769"/>
                      <a:pt x="144" y="755"/>
                      <a:pt x="144" y="747"/>
                    </a:cubicBezTo>
                    <a:cubicBezTo>
                      <a:pt x="132" y="699"/>
                      <a:pt x="108" y="664"/>
                      <a:pt x="108" y="604"/>
                    </a:cubicBezTo>
                    <a:cubicBezTo>
                      <a:pt x="132" y="580"/>
                      <a:pt x="108" y="556"/>
                      <a:pt x="108" y="521"/>
                    </a:cubicBezTo>
                    <a:cubicBezTo>
                      <a:pt x="108" y="497"/>
                      <a:pt x="132" y="461"/>
                      <a:pt x="132" y="449"/>
                    </a:cubicBezTo>
                    <a:cubicBezTo>
                      <a:pt x="144" y="390"/>
                      <a:pt x="156" y="342"/>
                      <a:pt x="191" y="306"/>
                    </a:cubicBezTo>
                    <a:cubicBezTo>
                      <a:pt x="215" y="259"/>
                      <a:pt x="263" y="211"/>
                      <a:pt x="287" y="187"/>
                    </a:cubicBezTo>
                    <a:cubicBezTo>
                      <a:pt x="311" y="164"/>
                      <a:pt x="334" y="152"/>
                      <a:pt x="370" y="140"/>
                    </a:cubicBezTo>
                    <a:cubicBezTo>
                      <a:pt x="382" y="128"/>
                      <a:pt x="430" y="92"/>
                      <a:pt x="442" y="80"/>
                    </a:cubicBezTo>
                    <a:cubicBezTo>
                      <a:pt x="442" y="68"/>
                      <a:pt x="442" y="33"/>
                      <a:pt x="430" y="21"/>
                    </a:cubicBezTo>
                    <a:cubicBezTo>
                      <a:pt x="411" y="6"/>
                      <a:pt x="389" y="0"/>
                      <a:pt x="36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1049;p32">
                <a:extLst>
                  <a:ext uri="{FF2B5EF4-FFF2-40B4-BE49-F238E27FC236}">
                    <a16:creationId xmlns:a16="http://schemas.microsoft.com/office/drawing/2014/main" id="{FA28CEB0-B87B-FF8B-7A57-372F6123B728}"/>
                  </a:ext>
                </a:extLst>
              </p:cNvPr>
              <p:cNvSpPr/>
              <p:nvPr/>
            </p:nvSpPr>
            <p:spPr>
              <a:xfrm>
                <a:off x="1687575" y="2816300"/>
                <a:ext cx="59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754" extrusionOk="0">
                    <a:moveTo>
                      <a:pt x="132" y="0"/>
                    </a:moveTo>
                    <a:cubicBezTo>
                      <a:pt x="114" y="0"/>
                      <a:pt x="96" y="9"/>
                      <a:pt x="96" y="29"/>
                    </a:cubicBezTo>
                    <a:cubicBezTo>
                      <a:pt x="72" y="88"/>
                      <a:pt x="96" y="148"/>
                      <a:pt x="96" y="207"/>
                    </a:cubicBezTo>
                    <a:cubicBezTo>
                      <a:pt x="96" y="267"/>
                      <a:pt x="96" y="326"/>
                      <a:pt x="72" y="374"/>
                    </a:cubicBezTo>
                    <a:cubicBezTo>
                      <a:pt x="60" y="433"/>
                      <a:pt x="60" y="493"/>
                      <a:pt x="48" y="553"/>
                    </a:cubicBezTo>
                    <a:cubicBezTo>
                      <a:pt x="24" y="612"/>
                      <a:pt x="24" y="672"/>
                      <a:pt x="0" y="731"/>
                    </a:cubicBezTo>
                    <a:cubicBezTo>
                      <a:pt x="0" y="739"/>
                      <a:pt x="6" y="753"/>
                      <a:pt x="13" y="753"/>
                    </a:cubicBezTo>
                    <a:cubicBezTo>
                      <a:pt x="17" y="753"/>
                      <a:pt x="20" y="750"/>
                      <a:pt x="24" y="743"/>
                    </a:cubicBezTo>
                    <a:cubicBezTo>
                      <a:pt x="72" y="707"/>
                      <a:pt x="119" y="660"/>
                      <a:pt x="155" y="600"/>
                    </a:cubicBezTo>
                    <a:cubicBezTo>
                      <a:pt x="179" y="541"/>
                      <a:pt x="203" y="481"/>
                      <a:pt x="227" y="410"/>
                    </a:cubicBezTo>
                    <a:cubicBezTo>
                      <a:pt x="238" y="350"/>
                      <a:pt x="238" y="267"/>
                      <a:pt x="238" y="207"/>
                    </a:cubicBezTo>
                    <a:cubicBezTo>
                      <a:pt x="215" y="148"/>
                      <a:pt x="191" y="64"/>
                      <a:pt x="167" y="17"/>
                    </a:cubicBezTo>
                    <a:cubicBezTo>
                      <a:pt x="162" y="6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1050;p32">
                <a:extLst>
                  <a:ext uri="{FF2B5EF4-FFF2-40B4-BE49-F238E27FC236}">
                    <a16:creationId xmlns:a16="http://schemas.microsoft.com/office/drawing/2014/main" id="{E6E24712-9466-AC4A-A9B0-EBF6EF76DC31}"/>
                  </a:ext>
                </a:extLst>
              </p:cNvPr>
              <p:cNvSpPr/>
              <p:nvPr/>
            </p:nvSpPr>
            <p:spPr>
              <a:xfrm>
                <a:off x="876150" y="2812825"/>
                <a:ext cx="60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63" extrusionOk="0">
                    <a:moveTo>
                      <a:pt x="201" y="1"/>
                    </a:moveTo>
                    <a:cubicBezTo>
                      <a:pt x="189" y="1"/>
                      <a:pt x="177" y="7"/>
                      <a:pt x="168" y="25"/>
                    </a:cubicBezTo>
                    <a:cubicBezTo>
                      <a:pt x="132" y="61"/>
                      <a:pt x="108" y="132"/>
                      <a:pt x="72" y="191"/>
                    </a:cubicBezTo>
                    <a:cubicBezTo>
                      <a:pt x="60" y="215"/>
                      <a:pt x="49" y="239"/>
                      <a:pt x="49" y="275"/>
                    </a:cubicBezTo>
                    <a:cubicBezTo>
                      <a:pt x="25" y="311"/>
                      <a:pt x="13" y="322"/>
                      <a:pt x="25" y="346"/>
                    </a:cubicBezTo>
                    <a:cubicBezTo>
                      <a:pt x="25" y="370"/>
                      <a:pt x="13" y="382"/>
                      <a:pt x="13" y="394"/>
                    </a:cubicBezTo>
                    <a:lnTo>
                      <a:pt x="13" y="430"/>
                    </a:lnTo>
                    <a:cubicBezTo>
                      <a:pt x="13" y="442"/>
                      <a:pt x="1" y="442"/>
                      <a:pt x="1" y="453"/>
                    </a:cubicBezTo>
                    <a:cubicBezTo>
                      <a:pt x="1" y="459"/>
                      <a:pt x="4" y="462"/>
                      <a:pt x="7" y="462"/>
                    </a:cubicBezTo>
                    <a:cubicBezTo>
                      <a:pt x="10" y="462"/>
                      <a:pt x="13" y="459"/>
                      <a:pt x="13" y="453"/>
                    </a:cubicBezTo>
                    <a:cubicBezTo>
                      <a:pt x="13" y="442"/>
                      <a:pt x="25" y="442"/>
                      <a:pt x="25" y="430"/>
                    </a:cubicBezTo>
                    <a:cubicBezTo>
                      <a:pt x="25" y="406"/>
                      <a:pt x="49" y="406"/>
                      <a:pt x="49" y="394"/>
                    </a:cubicBezTo>
                    <a:cubicBezTo>
                      <a:pt x="60" y="382"/>
                      <a:pt x="60" y="358"/>
                      <a:pt x="72" y="346"/>
                    </a:cubicBezTo>
                    <a:cubicBezTo>
                      <a:pt x="84" y="334"/>
                      <a:pt x="108" y="311"/>
                      <a:pt x="120" y="287"/>
                    </a:cubicBezTo>
                    <a:lnTo>
                      <a:pt x="168" y="203"/>
                    </a:lnTo>
                    <a:cubicBezTo>
                      <a:pt x="191" y="144"/>
                      <a:pt x="227" y="84"/>
                      <a:pt x="239" y="25"/>
                    </a:cubicBezTo>
                    <a:cubicBezTo>
                      <a:pt x="239" y="17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1051;p32">
                <a:extLst>
                  <a:ext uri="{FF2B5EF4-FFF2-40B4-BE49-F238E27FC236}">
                    <a16:creationId xmlns:a16="http://schemas.microsoft.com/office/drawing/2014/main" id="{86072247-989C-D658-41C2-E8FCCCA36850}"/>
                  </a:ext>
                </a:extLst>
              </p:cNvPr>
              <p:cNvSpPr/>
              <p:nvPr/>
            </p:nvSpPr>
            <p:spPr>
              <a:xfrm>
                <a:off x="882700" y="2818075"/>
                <a:ext cx="43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44" extrusionOk="0">
                    <a:moveTo>
                      <a:pt x="157" y="0"/>
                    </a:moveTo>
                    <a:cubicBezTo>
                      <a:pt x="148" y="0"/>
                      <a:pt x="137" y="9"/>
                      <a:pt x="120" y="17"/>
                    </a:cubicBezTo>
                    <a:lnTo>
                      <a:pt x="96" y="65"/>
                    </a:lnTo>
                    <a:cubicBezTo>
                      <a:pt x="84" y="77"/>
                      <a:pt x="60" y="101"/>
                      <a:pt x="60" y="112"/>
                    </a:cubicBezTo>
                    <a:cubicBezTo>
                      <a:pt x="48" y="136"/>
                      <a:pt x="25" y="184"/>
                      <a:pt x="1" y="220"/>
                    </a:cubicBezTo>
                    <a:lnTo>
                      <a:pt x="1" y="243"/>
                    </a:lnTo>
                    <a:lnTo>
                      <a:pt x="37" y="243"/>
                    </a:lnTo>
                    <a:cubicBezTo>
                      <a:pt x="60" y="220"/>
                      <a:pt x="84" y="184"/>
                      <a:pt x="108" y="136"/>
                    </a:cubicBezTo>
                    <a:cubicBezTo>
                      <a:pt x="120" y="124"/>
                      <a:pt x="144" y="112"/>
                      <a:pt x="144" y="77"/>
                    </a:cubicBezTo>
                    <a:cubicBezTo>
                      <a:pt x="156" y="65"/>
                      <a:pt x="168" y="41"/>
                      <a:pt x="168" y="17"/>
                    </a:cubicBezTo>
                    <a:cubicBezTo>
                      <a:pt x="171" y="21"/>
                      <a:pt x="172" y="22"/>
                      <a:pt x="173" y="22"/>
                    </a:cubicBezTo>
                    <a:cubicBezTo>
                      <a:pt x="173" y="22"/>
                      <a:pt x="168" y="14"/>
                      <a:pt x="168" y="5"/>
                    </a:cubicBezTo>
                    <a:cubicBezTo>
                      <a:pt x="164" y="2"/>
                      <a:pt x="161" y="0"/>
                      <a:pt x="15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1052;p32">
                <a:extLst>
                  <a:ext uri="{FF2B5EF4-FFF2-40B4-BE49-F238E27FC236}">
                    <a16:creationId xmlns:a16="http://schemas.microsoft.com/office/drawing/2014/main" id="{5EC8F682-A134-4F2A-9DA0-7BC186C5A490}"/>
                  </a:ext>
                </a:extLst>
              </p:cNvPr>
              <p:cNvSpPr/>
              <p:nvPr/>
            </p:nvSpPr>
            <p:spPr>
              <a:xfrm>
                <a:off x="972600" y="2816700"/>
                <a:ext cx="3000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92" extrusionOk="0">
                    <a:moveTo>
                      <a:pt x="96" y="1"/>
                    </a:moveTo>
                    <a:cubicBezTo>
                      <a:pt x="84" y="1"/>
                      <a:pt x="72" y="1"/>
                      <a:pt x="72" y="13"/>
                    </a:cubicBezTo>
                    <a:cubicBezTo>
                      <a:pt x="72" y="36"/>
                      <a:pt x="60" y="36"/>
                      <a:pt x="60" y="48"/>
                    </a:cubicBezTo>
                    <a:cubicBezTo>
                      <a:pt x="60" y="48"/>
                      <a:pt x="60" y="60"/>
                      <a:pt x="36" y="60"/>
                    </a:cubicBezTo>
                    <a:cubicBezTo>
                      <a:pt x="36" y="60"/>
                      <a:pt x="36" y="72"/>
                      <a:pt x="24" y="96"/>
                    </a:cubicBezTo>
                    <a:cubicBezTo>
                      <a:pt x="12" y="120"/>
                      <a:pt x="12" y="132"/>
                      <a:pt x="1" y="167"/>
                    </a:cubicBezTo>
                    <a:cubicBezTo>
                      <a:pt x="1" y="179"/>
                      <a:pt x="1" y="179"/>
                      <a:pt x="12" y="191"/>
                    </a:cubicBezTo>
                    <a:cubicBezTo>
                      <a:pt x="24" y="191"/>
                      <a:pt x="24" y="191"/>
                      <a:pt x="36" y="179"/>
                    </a:cubicBezTo>
                    <a:cubicBezTo>
                      <a:pt x="60" y="156"/>
                      <a:pt x="72" y="132"/>
                      <a:pt x="84" y="108"/>
                    </a:cubicBezTo>
                    <a:cubicBezTo>
                      <a:pt x="96" y="72"/>
                      <a:pt x="120" y="60"/>
                      <a:pt x="120" y="36"/>
                    </a:cubicBezTo>
                    <a:cubicBezTo>
                      <a:pt x="120" y="13"/>
                      <a:pt x="96" y="1"/>
                      <a:pt x="9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1053;p32">
                <a:extLst>
                  <a:ext uri="{FF2B5EF4-FFF2-40B4-BE49-F238E27FC236}">
                    <a16:creationId xmlns:a16="http://schemas.microsoft.com/office/drawing/2014/main" id="{FD4A53EF-9A2C-0AB1-560C-8ECF88A13BA9}"/>
                  </a:ext>
                </a:extLst>
              </p:cNvPr>
              <p:cNvSpPr/>
              <p:nvPr/>
            </p:nvSpPr>
            <p:spPr>
              <a:xfrm>
                <a:off x="976175" y="2820125"/>
                <a:ext cx="44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7" extrusionOk="0">
                    <a:moveTo>
                      <a:pt x="167" y="1"/>
                    </a:moveTo>
                    <a:cubicBezTo>
                      <a:pt x="164" y="1"/>
                      <a:pt x="161" y="7"/>
                      <a:pt x="155" y="19"/>
                    </a:cubicBezTo>
                    <a:cubicBezTo>
                      <a:pt x="131" y="19"/>
                      <a:pt x="131" y="30"/>
                      <a:pt x="119" y="30"/>
                    </a:cubicBezTo>
                    <a:lnTo>
                      <a:pt x="108" y="42"/>
                    </a:lnTo>
                    <a:lnTo>
                      <a:pt x="72" y="78"/>
                    </a:lnTo>
                    <a:cubicBezTo>
                      <a:pt x="60" y="90"/>
                      <a:pt x="60" y="102"/>
                      <a:pt x="48" y="114"/>
                    </a:cubicBezTo>
                    <a:lnTo>
                      <a:pt x="12" y="161"/>
                    </a:lnTo>
                    <a:cubicBezTo>
                      <a:pt x="12" y="173"/>
                      <a:pt x="0" y="197"/>
                      <a:pt x="12" y="197"/>
                    </a:cubicBezTo>
                    <a:cubicBezTo>
                      <a:pt x="18" y="203"/>
                      <a:pt x="21" y="206"/>
                      <a:pt x="26" y="206"/>
                    </a:cubicBezTo>
                    <a:cubicBezTo>
                      <a:pt x="30" y="206"/>
                      <a:pt x="36" y="203"/>
                      <a:pt x="48" y="197"/>
                    </a:cubicBezTo>
                    <a:cubicBezTo>
                      <a:pt x="60" y="173"/>
                      <a:pt x="72" y="173"/>
                      <a:pt x="72" y="161"/>
                    </a:cubicBezTo>
                    <a:cubicBezTo>
                      <a:pt x="96" y="150"/>
                      <a:pt x="108" y="150"/>
                      <a:pt x="119" y="138"/>
                    </a:cubicBezTo>
                    <a:lnTo>
                      <a:pt x="155" y="102"/>
                    </a:lnTo>
                    <a:lnTo>
                      <a:pt x="167" y="90"/>
                    </a:lnTo>
                    <a:lnTo>
                      <a:pt x="179" y="66"/>
                    </a:lnTo>
                    <a:lnTo>
                      <a:pt x="179" y="54"/>
                    </a:lnTo>
                    <a:lnTo>
                      <a:pt x="179" y="19"/>
                    </a:lnTo>
                    <a:cubicBezTo>
                      <a:pt x="173" y="7"/>
                      <a:pt x="170" y="1"/>
                      <a:pt x="16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054;p32">
                <a:extLst>
                  <a:ext uri="{FF2B5EF4-FFF2-40B4-BE49-F238E27FC236}">
                    <a16:creationId xmlns:a16="http://schemas.microsoft.com/office/drawing/2014/main" id="{7B6EDFA9-4115-D435-28C7-C693E4429163}"/>
                  </a:ext>
                </a:extLst>
              </p:cNvPr>
              <p:cNvSpPr/>
              <p:nvPr/>
            </p:nvSpPr>
            <p:spPr>
              <a:xfrm>
                <a:off x="1577250" y="2815100"/>
                <a:ext cx="48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4" extrusionOk="0">
                    <a:moveTo>
                      <a:pt x="175" y="0"/>
                    </a:moveTo>
                    <a:cubicBezTo>
                      <a:pt x="171" y="0"/>
                      <a:pt x="166" y="2"/>
                      <a:pt x="163" y="5"/>
                    </a:cubicBezTo>
                    <a:cubicBezTo>
                      <a:pt x="139" y="17"/>
                      <a:pt x="127" y="41"/>
                      <a:pt x="115" y="65"/>
                    </a:cubicBezTo>
                    <a:cubicBezTo>
                      <a:pt x="103" y="77"/>
                      <a:pt x="79" y="100"/>
                      <a:pt x="79" y="112"/>
                    </a:cubicBezTo>
                    <a:cubicBezTo>
                      <a:pt x="56" y="136"/>
                      <a:pt x="44" y="184"/>
                      <a:pt x="8" y="208"/>
                    </a:cubicBezTo>
                    <a:cubicBezTo>
                      <a:pt x="0" y="231"/>
                      <a:pt x="8" y="244"/>
                      <a:pt x="20" y="244"/>
                    </a:cubicBezTo>
                    <a:cubicBezTo>
                      <a:pt x="27" y="244"/>
                      <a:pt x="35" y="240"/>
                      <a:pt x="44" y="231"/>
                    </a:cubicBezTo>
                    <a:lnTo>
                      <a:pt x="115" y="124"/>
                    </a:lnTo>
                    <a:cubicBezTo>
                      <a:pt x="127" y="112"/>
                      <a:pt x="139" y="89"/>
                      <a:pt x="139" y="77"/>
                    </a:cubicBezTo>
                    <a:cubicBezTo>
                      <a:pt x="139" y="65"/>
                      <a:pt x="163" y="65"/>
                      <a:pt x="163" y="53"/>
                    </a:cubicBezTo>
                    <a:cubicBezTo>
                      <a:pt x="163" y="29"/>
                      <a:pt x="175" y="29"/>
                      <a:pt x="175" y="17"/>
                    </a:cubicBezTo>
                    <a:cubicBezTo>
                      <a:pt x="192" y="9"/>
                      <a:pt x="185" y="0"/>
                      <a:pt x="175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055;p32">
                <a:extLst>
                  <a:ext uri="{FF2B5EF4-FFF2-40B4-BE49-F238E27FC236}">
                    <a16:creationId xmlns:a16="http://schemas.microsoft.com/office/drawing/2014/main" id="{588C0553-DA81-05C1-133A-1393D1A1A559}"/>
                  </a:ext>
                </a:extLst>
              </p:cNvPr>
              <p:cNvSpPr/>
              <p:nvPr/>
            </p:nvSpPr>
            <p:spPr>
              <a:xfrm>
                <a:off x="1580725" y="2820575"/>
                <a:ext cx="68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75" extrusionOk="0">
                    <a:moveTo>
                      <a:pt x="226" y="1"/>
                    </a:moveTo>
                    <a:cubicBezTo>
                      <a:pt x="202" y="12"/>
                      <a:pt x="179" y="36"/>
                      <a:pt x="167" y="60"/>
                    </a:cubicBezTo>
                    <a:cubicBezTo>
                      <a:pt x="155" y="84"/>
                      <a:pt x="143" y="96"/>
                      <a:pt x="107" y="132"/>
                    </a:cubicBezTo>
                    <a:cubicBezTo>
                      <a:pt x="95" y="143"/>
                      <a:pt x="95" y="155"/>
                      <a:pt x="83" y="155"/>
                    </a:cubicBezTo>
                    <a:lnTo>
                      <a:pt x="60" y="179"/>
                    </a:lnTo>
                    <a:cubicBezTo>
                      <a:pt x="60" y="179"/>
                      <a:pt x="60" y="191"/>
                      <a:pt x="48" y="191"/>
                    </a:cubicBezTo>
                    <a:cubicBezTo>
                      <a:pt x="36" y="215"/>
                      <a:pt x="24" y="239"/>
                      <a:pt x="0" y="262"/>
                    </a:cubicBezTo>
                    <a:cubicBezTo>
                      <a:pt x="0" y="274"/>
                      <a:pt x="24" y="274"/>
                      <a:pt x="24" y="274"/>
                    </a:cubicBezTo>
                    <a:lnTo>
                      <a:pt x="83" y="215"/>
                    </a:lnTo>
                    <a:lnTo>
                      <a:pt x="95" y="203"/>
                    </a:lnTo>
                    <a:lnTo>
                      <a:pt x="107" y="191"/>
                    </a:lnTo>
                    <a:cubicBezTo>
                      <a:pt x="119" y="179"/>
                      <a:pt x="119" y="155"/>
                      <a:pt x="143" y="155"/>
                    </a:cubicBezTo>
                    <a:cubicBezTo>
                      <a:pt x="155" y="132"/>
                      <a:pt x="179" y="120"/>
                      <a:pt x="202" y="84"/>
                    </a:cubicBezTo>
                    <a:cubicBezTo>
                      <a:pt x="214" y="60"/>
                      <a:pt x="226" y="36"/>
                      <a:pt x="238" y="12"/>
                    </a:cubicBezTo>
                    <a:cubicBezTo>
                      <a:pt x="274" y="12"/>
                      <a:pt x="274" y="1"/>
                      <a:pt x="26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1056;p32">
                <a:extLst>
                  <a:ext uri="{FF2B5EF4-FFF2-40B4-BE49-F238E27FC236}">
                    <a16:creationId xmlns:a16="http://schemas.microsoft.com/office/drawing/2014/main" id="{A2D41C58-ECDF-5862-D47E-1D2057EEBFCA}"/>
                  </a:ext>
                </a:extLst>
              </p:cNvPr>
              <p:cNvSpPr/>
              <p:nvPr/>
            </p:nvSpPr>
            <p:spPr>
              <a:xfrm>
                <a:off x="1670000" y="2813300"/>
                <a:ext cx="6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68" extrusionOk="0">
                    <a:moveTo>
                      <a:pt x="217" y="1"/>
                    </a:moveTo>
                    <a:cubicBezTo>
                      <a:pt x="211" y="1"/>
                      <a:pt x="207" y="2"/>
                      <a:pt x="203" y="6"/>
                    </a:cubicBezTo>
                    <a:cubicBezTo>
                      <a:pt x="168" y="18"/>
                      <a:pt x="156" y="42"/>
                      <a:pt x="144" y="77"/>
                    </a:cubicBezTo>
                    <a:cubicBezTo>
                      <a:pt x="120" y="113"/>
                      <a:pt x="108" y="125"/>
                      <a:pt x="96" y="149"/>
                    </a:cubicBezTo>
                    <a:cubicBezTo>
                      <a:pt x="84" y="184"/>
                      <a:pt x="60" y="208"/>
                      <a:pt x="49" y="220"/>
                    </a:cubicBezTo>
                    <a:cubicBezTo>
                      <a:pt x="37" y="256"/>
                      <a:pt x="25" y="268"/>
                      <a:pt x="25" y="303"/>
                    </a:cubicBezTo>
                    <a:cubicBezTo>
                      <a:pt x="25" y="315"/>
                      <a:pt x="1" y="327"/>
                      <a:pt x="1" y="339"/>
                    </a:cubicBezTo>
                    <a:cubicBezTo>
                      <a:pt x="1" y="357"/>
                      <a:pt x="14" y="368"/>
                      <a:pt x="25" y="368"/>
                    </a:cubicBezTo>
                    <a:cubicBezTo>
                      <a:pt x="29" y="368"/>
                      <a:pt x="33" y="366"/>
                      <a:pt x="37" y="363"/>
                    </a:cubicBezTo>
                    <a:lnTo>
                      <a:pt x="49" y="339"/>
                    </a:lnTo>
                    <a:lnTo>
                      <a:pt x="60" y="327"/>
                    </a:lnTo>
                    <a:cubicBezTo>
                      <a:pt x="84" y="327"/>
                      <a:pt x="84" y="315"/>
                      <a:pt x="96" y="315"/>
                    </a:cubicBezTo>
                    <a:lnTo>
                      <a:pt x="108" y="303"/>
                    </a:lnTo>
                    <a:cubicBezTo>
                      <a:pt x="120" y="268"/>
                      <a:pt x="156" y="244"/>
                      <a:pt x="168" y="208"/>
                    </a:cubicBezTo>
                    <a:lnTo>
                      <a:pt x="215" y="125"/>
                    </a:lnTo>
                    <a:cubicBezTo>
                      <a:pt x="227" y="89"/>
                      <a:pt x="239" y="65"/>
                      <a:pt x="263" y="18"/>
                    </a:cubicBezTo>
                    <a:cubicBezTo>
                      <a:pt x="246" y="9"/>
                      <a:pt x="229" y="1"/>
                      <a:pt x="2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1057;p32">
                <a:extLst>
                  <a:ext uri="{FF2B5EF4-FFF2-40B4-BE49-F238E27FC236}">
                    <a16:creationId xmlns:a16="http://schemas.microsoft.com/office/drawing/2014/main" id="{D2A5BC22-4229-6DD4-FF44-5261A46FACA5}"/>
                  </a:ext>
                </a:extLst>
              </p:cNvPr>
              <p:cNvSpPr/>
              <p:nvPr/>
            </p:nvSpPr>
            <p:spPr>
              <a:xfrm>
                <a:off x="1674250" y="2819925"/>
                <a:ext cx="70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334" extrusionOk="0">
                    <a:moveTo>
                      <a:pt x="242" y="0"/>
                    </a:moveTo>
                    <a:cubicBezTo>
                      <a:pt x="239" y="0"/>
                      <a:pt x="237" y="1"/>
                      <a:pt x="236" y="3"/>
                    </a:cubicBezTo>
                    <a:cubicBezTo>
                      <a:pt x="212" y="27"/>
                      <a:pt x="188" y="50"/>
                      <a:pt x="176" y="62"/>
                    </a:cubicBezTo>
                    <a:cubicBezTo>
                      <a:pt x="164" y="98"/>
                      <a:pt x="129" y="110"/>
                      <a:pt x="117" y="146"/>
                    </a:cubicBezTo>
                    <a:cubicBezTo>
                      <a:pt x="93" y="181"/>
                      <a:pt x="57" y="229"/>
                      <a:pt x="9" y="288"/>
                    </a:cubicBezTo>
                    <a:cubicBezTo>
                      <a:pt x="1" y="314"/>
                      <a:pt x="23" y="334"/>
                      <a:pt x="41" y="334"/>
                    </a:cubicBezTo>
                    <a:cubicBezTo>
                      <a:pt x="48" y="334"/>
                      <a:pt x="54" y="331"/>
                      <a:pt x="57" y="324"/>
                    </a:cubicBezTo>
                    <a:cubicBezTo>
                      <a:pt x="93" y="277"/>
                      <a:pt x="129" y="229"/>
                      <a:pt x="164" y="181"/>
                    </a:cubicBezTo>
                    <a:cubicBezTo>
                      <a:pt x="176" y="158"/>
                      <a:pt x="212" y="146"/>
                      <a:pt x="224" y="110"/>
                    </a:cubicBezTo>
                    <a:cubicBezTo>
                      <a:pt x="236" y="86"/>
                      <a:pt x="248" y="62"/>
                      <a:pt x="271" y="38"/>
                    </a:cubicBezTo>
                    <a:cubicBezTo>
                      <a:pt x="282" y="28"/>
                      <a:pt x="257" y="0"/>
                      <a:pt x="24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1058;p32">
                <a:extLst>
                  <a:ext uri="{FF2B5EF4-FFF2-40B4-BE49-F238E27FC236}">
                    <a16:creationId xmlns:a16="http://schemas.microsoft.com/office/drawing/2014/main" id="{8CF915F9-E957-B660-9259-26779317D462}"/>
                  </a:ext>
                </a:extLst>
              </p:cNvPr>
              <p:cNvSpPr/>
              <p:nvPr/>
            </p:nvSpPr>
            <p:spPr>
              <a:xfrm>
                <a:off x="854125" y="2779425"/>
                <a:ext cx="1491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53" extrusionOk="0">
                    <a:moveTo>
                      <a:pt x="5633" y="0"/>
                    </a:moveTo>
                    <a:cubicBezTo>
                      <a:pt x="5441" y="0"/>
                      <a:pt x="5248" y="23"/>
                      <a:pt x="5049" y="39"/>
                    </a:cubicBezTo>
                    <a:cubicBezTo>
                      <a:pt x="4751" y="51"/>
                      <a:pt x="4454" y="51"/>
                      <a:pt x="4168" y="63"/>
                    </a:cubicBezTo>
                    <a:cubicBezTo>
                      <a:pt x="3876" y="69"/>
                      <a:pt x="3588" y="72"/>
                      <a:pt x="3300" y="72"/>
                    </a:cubicBezTo>
                    <a:cubicBezTo>
                      <a:pt x="3013" y="72"/>
                      <a:pt x="2727" y="69"/>
                      <a:pt x="2442" y="63"/>
                    </a:cubicBezTo>
                    <a:cubicBezTo>
                      <a:pt x="1882" y="51"/>
                      <a:pt x="1322" y="15"/>
                      <a:pt x="763" y="15"/>
                    </a:cubicBezTo>
                    <a:cubicBezTo>
                      <a:pt x="513" y="15"/>
                      <a:pt x="37" y="75"/>
                      <a:pt x="1" y="408"/>
                    </a:cubicBezTo>
                    <a:cubicBezTo>
                      <a:pt x="1" y="437"/>
                      <a:pt x="23" y="453"/>
                      <a:pt x="43" y="453"/>
                    </a:cubicBezTo>
                    <a:cubicBezTo>
                      <a:pt x="55" y="453"/>
                      <a:pt x="68" y="446"/>
                      <a:pt x="72" y="432"/>
                    </a:cubicBezTo>
                    <a:cubicBezTo>
                      <a:pt x="227" y="289"/>
                      <a:pt x="346" y="218"/>
                      <a:pt x="549" y="182"/>
                    </a:cubicBezTo>
                    <a:cubicBezTo>
                      <a:pt x="611" y="179"/>
                      <a:pt x="673" y="177"/>
                      <a:pt x="734" y="177"/>
                    </a:cubicBezTo>
                    <a:cubicBezTo>
                      <a:pt x="882" y="177"/>
                      <a:pt x="1028" y="186"/>
                      <a:pt x="1180" y="194"/>
                    </a:cubicBezTo>
                    <a:cubicBezTo>
                      <a:pt x="1703" y="230"/>
                      <a:pt x="2239" y="242"/>
                      <a:pt x="2751" y="242"/>
                    </a:cubicBezTo>
                    <a:lnTo>
                      <a:pt x="4299" y="242"/>
                    </a:lnTo>
                    <a:cubicBezTo>
                      <a:pt x="4573" y="242"/>
                      <a:pt x="4835" y="230"/>
                      <a:pt x="5109" y="230"/>
                    </a:cubicBezTo>
                    <a:cubicBezTo>
                      <a:pt x="5171" y="230"/>
                      <a:pt x="5235" y="230"/>
                      <a:pt x="5300" y="230"/>
                    </a:cubicBezTo>
                    <a:cubicBezTo>
                      <a:pt x="5493" y="230"/>
                      <a:pt x="5692" y="224"/>
                      <a:pt x="5871" y="170"/>
                    </a:cubicBezTo>
                    <a:cubicBezTo>
                      <a:pt x="5954" y="158"/>
                      <a:pt x="5966" y="39"/>
                      <a:pt x="5883" y="15"/>
                    </a:cubicBezTo>
                    <a:cubicBezTo>
                      <a:pt x="5799" y="5"/>
                      <a:pt x="5716" y="0"/>
                      <a:pt x="563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1059;p32">
                <a:extLst>
                  <a:ext uri="{FF2B5EF4-FFF2-40B4-BE49-F238E27FC236}">
                    <a16:creationId xmlns:a16="http://schemas.microsoft.com/office/drawing/2014/main" id="{63FC74AF-75B6-682B-B583-4023EE688447}"/>
                  </a:ext>
                </a:extLst>
              </p:cNvPr>
              <p:cNvSpPr/>
              <p:nvPr/>
            </p:nvSpPr>
            <p:spPr>
              <a:xfrm>
                <a:off x="1553700" y="2782275"/>
                <a:ext cx="1416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301" extrusionOk="0">
                    <a:moveTo>
                      <a:pt x="540" y="1"/>
                    </a:moveTo>
                    <a:cubicBezTo>
                      <a:pt x="335" y="1"/>
                      <a:pt x="135" y="42"/>
                      <a:pt x="9" y="199"/>
                    </a:cubicBezTo>
                    <a:cubicBezTo>
                      <a:pt x="1" y="226"/>
                      <a:pt x="18" y="239"/>
                      <a:pt x="33" y="239"/>
                    </a:cubicBezTo>
                    <a:cubicBezTo>
                      <a:pt x="38" y="239"/>
                      <a:pt x="42" y="238"/>
                      <a:pt x="45" y="235"/>
                    </a:cubicBezTo>
                    <a:cubicBezTo>
                      <a:pt x="138" y="155"/>
                      <a:pt x="249" y="132"/>
                      <a:pt x="365" y="132"/>
                    </a:cubicBezTo>
                    <a:cubicBezTo>
                      <a:pt x="473" y="132"/>
                      <a:pt x="585" y="152"/>
                      <a:pt x="688" y="163"/>
                    </a:cubicBezTo>
                    <a:lnTo>
                      <a:pt x="1355" y="199"/>
                    </a:lnTo>
                    <a:cubicBezTo>
                      <a:pt x="1831" y="235"/>
                      <a:pt x="2295" y="247"/>
                      <a:pt x="2772" y="259"/>
                    </a:cubicBezTo>
                    <a:cubicBezTo>
                      <a:pt x="3369" y="282"/>
                      <a:pt x="3976" y="300"/>
                      <a:pt x="4580" y="300"/>
                    </a:cubicBezTo>
                    <a:cubicBezTo>
                      <a:pt x="4904" y="300"/>
                      <a:pt x="5226" y="295"/>
                      <a:pt x="5546" y="282"/>
                    </a:cubicBezTo>
                    <a:cubicBezTo>
                      <a:pt x="5665" y="259"/>
                      <a:pt x="5665" y="104"/>
                      <a:pt x="5546" y="104"/>
                    </a:cubicBezTo>
                    <a:cubicBezTo>
                      <a:pt x="5287" y="98"/>
                      <a:pt x="5028" y="95"/>
                      <a:pt x="4768" y="95"/>
                    </a:cubicBezTo>
                    <a:cubicBezTo>
                      <a:pt x="4183" y="95"/>
                      <a:pt x="3594" y="106"/>
                      <a:pt x="3002" y="106"/>
                    </a:cubicBezTo>
                    <a:cubicBezTo>
                      <a:pt x="2850" y="106"/>
                      <a:pt x="2698" y="106"/>
                      <a:pt x="2545" y="104"/>
                    </a:cubicBezTo>
                    <a:cubicBezTo>
                      <a:pt x="2057" y="80"/>
                      <a:pt x="1557" y="68"/>
                      <a:pt x="1057" y="44"/>
                    </a:cubicBezTo>
                    <a:cubicBezTo>
                      <a:pt x="911" y="33"/>
                      <a:pt x="723" y="1"/>
                      <a:pt x="54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1060;p32">
                <a:extLst>
                  <a:ext uri="{FF2B5EF4-FFF2-40B4-BE49-F238E27FC236}">
                    <a16:creationId xmlns:a16="http://schemas.microsoft.com/office/drawing/2014/main" id="{DB40041C-561A-E3CF-A59B-C6025E8A582A}"/>
                  </a:ext>
                </a:extLst>
              </p:cNvPr>
              <p:cNvSpPr/>
              <p:nvPr/>
            </p:nvSpPr>
            <p:spPr>
              <a:xfrm>
                <a:off x="920500" y="1733250"/>
                <a:ext cx="713225" cy="1028650"/>
              </a:xfrm>
              <a:custGeom>
                <a:avLst/>
                <a:gdLst/>
                <a:ahLst/>
                <a:cxnLst/>
                <a:rect l="l" t="t" r="r" b="b"/>
                <a:pathLst>
                  <a:path w="28529" h="41146" extrusionOk="0">
                    <a:moveTo>
                      <a:pt x="2323" y="0"/>
                    </a:moveTo>
                    <a:cubicBezTo>
                      <a:pt x="1513" y="0"/>
                      <a:pt x="513" y="36"/>
                      <a:pt x="180" y="929"/>
                    </a:cubicBezTo>
                    <a:cubicBezTo>
                      <a:pt x="1" y="1381"/>
                      <a:pt x="60" y="1905"/>
                      <a:pt x="60" y="2381"/>
                    </a:cubicBezTo>
                    <a:lnTo>
                      <a:pt x="60" y="4143"/>
                    </a:lnTo>
                    <a:cubicBezTo>
                      <a:pt x="60" y="6477"/>
                      <a:pt x="72" y="8823"/>
                      <a:pt x="72" y="11168"/>
                    </a:cubicBezTo>
                    <a:cubicBezTo>
                      <a:pt x="84" y="15871"/>
                      <a:pt x="96" y="20574"/>
                      <a:pt x="96" y="25253"/>
                    </a:cubicBezTo>
                    <a:cubicBezTo>
                      <a:pt x="120" y="29956"/>
                      <a:pt x="120" y="34659"/>
                      <a:pt x="156" y="39350"/>
                    </a:cubicBezTo>
                    <a:cubicBezTo>
                      <a:pt x="156" y="39934"/>
                      <a:pt x="180" y="40493"/>
                      <a:pt x="215" y="41065"/>
                    </a:cubicBezTo>
                    <a:cubicBezTo>
                      <a:pt x="227" y="41118"/>
                      <a:pt x="266" y="41145"/>
                      <a:pt x="303" y="41145"/>
                    </a:cubicBezTo>
                    <a:cubicBezTo>
                      <a:pt x="340" y="41145"/>
                      <a:pt x="376" y="41118"/>
                      <a:pt x="382" y="41065"/>
                    </a:cubicBezTo>
                    <a:cubicBezTo>
                      <a:pt x="477" y="39910"/>
                      <a:pt x="441" y="38767"/>
                      <a:pt x="441" y="37624"/>
                    </a:cubicBezTo>
                    <a:lnTo>
                      <a:pt x="441" y="34183"/>
                    </a:lnTo>
                    <a:cubicBezTo>
                      <a:pt x="441" y="31921"/>
                      <a:pt x="430" y="29659"/>
                      <a:pt x="430" y="27396"/>
                    </a:cubicBezTo>
                    <a:cubicBezTo>
                      <a:pt x="418" y="22848"/>
                      <a:pt x="418" y="18300"/>
                      <a:pt x="394" y="13752"/>
                    </a:cubicBezTo>
                    <a:cubicBezTo>
                      <a:pt x="394" y="11490"/>
                      <a:pt x="382" y="9227"/>
                      <a:pt x="382" y="6965"/>
                    </a:cubicBezTo>
                    <a:cubicBezTo>
                      <a:pt x="382" y="5822"/>
                      <a:pt x="382" y="4667"/>
                      <a:pt x="370" y="3524"/>
                    </a:cubicBezTo>
                    <a:lnTo>
                      <a:pt x="370" y="1834"/>
                    </a:lnTo>
                    <a:cubicBezTo>
                      <a:pt x="370" y="1381"/>
                      <a:pt x="394" y="845"/>
                      <a:pt x="799" y="560"/>
                    </a:cubicBezTo>
                    <a:cubicBezTo>
                      <a:pt x="1144" y="322"/>
                      <a:pt x="1608" y="310"/>
                      <a:pt x="2001" y="298"/>
                    </a:cubicBezTo>
                    <a:lnTo>
                      <a:pt x="3632" y="298"/>
                    </a:lnTo>
                    <a:cubicBezTo>
                      <a:pt x="4763" y="298"/>
                      <a:pt x="5895" y="286"/>
                      <a:pt x="7026" y="286"/>
                    </a:cubicBezTo>
                    <a:cubicBezTo>
                      <a:pt x="8169" y="274"/>
                      <a:pt x="9309" y="268"/>
                      <a:pt x="10450" y="268"/>
                    </a:cubicBezTo>
                    <a:cubicBezTo>
                      <a:pt x="11592" y="268"/>
                      <a:pt x="12735" y="274"/>
                      <a:pt x="13884" y="286"/>
                    </a:cubicBezTo>
                    <a:cubicBezTo>
                      <a:pt x="16146" y="286"/>
                      <a:pt x="18408" y="298"/>
                      <a:pt x="20670" y="298"/>
                    </a:cubicBezTo>
                    <a:cubicBezTo>
                      <a:pt x="21813" y="298"/>
                      <a:pt x="22956" y="298"/>
                      <a:pt x="24111" y="310"/>
                    </a:cubicBezTo>
                    <a:lnTo>
                      <a:pt x="25814" y="310"/>
                    </a:lnTo>
                    <a:cubicBezTo>
                      <a:pt x="26093" y="310"/>
                      <a:pt x="26379" y="296"/>
                      <a:pt x="26663" y="296"/>
                    </a:cubicBezTo>
                    <a:cubicBezTo>
                      <a:pt x="26912" y="296"/>
                      <a:pt x="27158" y="306"/>
                      <a:pt x="27397" y="345"/>
                    </a:cubicBezTo>
                    <a:cubicBezTo>
                      <a:pt x="27623" y="369"/>
                      <a:pt x="27862" y="441"/>
                      <a:pt x="27993" y="643"/>
                    </a:cubicBezTo>
                    <a:cubicBezTo>
                      <a:pt x="28124" y="798"/>
                      <a:pt x="28171" y="1024"/>
                      <a:pt x="28052" y="1203"/>
                    </a:cubicBezTo>
                    <a:cubicBezTo>
                      <a:pt x="27979" y="1308"/>
                      <a:pt x="28067" y="1403"/>
                      <a:pt x="28164" y="1403"/>
                    </a:cubicBezTo>
                    <a:cubicBezTo>
                      <a:pt x="28209" y="1403"/>
                      <a:pt x="28256" y="1383"/>
                      <a:pt x="28290" y="1334"/>
                    </a:cubicBezTo>
                    <a:cubicBezTo>
                      <a:pt x="28528" y="1060"/>
                      <a:pt x="28421" y="643"/>
                      <a:pt x="28171" y="393"/>
                    </a:cubicBezTo>
                    <a:cubicBezTo>
                      <a:pt x="27838" y="72"/>
                      <a:pt x="27362" y="60"/>
                      <a:pt x="26945" y="60"/>
                    </a:cubicBezTo>
                    <a:lnTo>
                      <a:pt x="16372" y="60"/>
                    </a:lnTo>
                    <a:cubicBezTo>
                      <a:pt x="14027" y="60"/>
                      <a:pt x="11681" y="60"/>
                      <a:pt x="9347" y="48"/>
                    </a:cubicBezTo>
                    <a:cubicBezTo>
                      <a:pt x="7002" y="48"/>
                      <a:pt x="4656" y="0"/>
                      <a:pt x="232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1061;p32">
                <a:extLst>
                  <a:ext uri="{FF2B5EF4-FFF2-40B4-BE49-F238E27FC236}">
                    <a16:creationId xmlns:a16="http://schemas.microsoft.com/office/drawing/2014/main" id="{849F33B4-E01E-D179-BE8B-C3A6D73EDDDD}"/>
                  </a:ext>
                </a:extLst>
              </p:cNvPr>
              <p:cNvSpPr/>
              <p:nvPr/>
            </p:nvSpPr>
            <p:spPr>
              <a:xfrm>
                <a:off x="1626850" y="1787700"/>
                <a:ext cx="68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5" extrusionOk="0">
                    <a:moveTo>
                      <a:pt x="143" y="1"/>
                    </a:moveTo>
                    <a:cubicBezTo>
                      <a:pt x="96" y="1"/>
                      <a:pt x="48" y="25"/>
                      <a:pt x="36" y="60"/>
                    </a:cubicBezTo>
                    <a:cubicBezTo>
                      <a:pt x="0" y="96"/>
                      <a:pt x="0" y="144"/>
                      <a:pt x="36" y="191"/>
                    </a:cubicBezTo>
                    <a:cubicBezTo>
                      <a:pt x="48" y="203"/>
                      <a:pt x="60" y="239"/>
                      <a:pt x="84" y="251"/>
                    </a:cubicBezTo>
                    <a:cubicBezTo>
                      <a:pt x="96" y="263"/>
                      <a:pt x="96" y="263"/>
                      <a:pt x="108" y="263"/>
                    </a:cubicBezTo>
                    <a:cubicBezTo>
                      <a:pt x="120" y="263"/>
                      <a:pt x="143" y="275"/>
                      <a:pt x="155" y="275"/>
                    </a:cubicBezTo>
                    <a:lnTo>
                      <a:pt x="179" y="275"/>
                    </a:lnTo>
                    <a:cubicBezTo>
                      <a:pt x="203" y="275"/>
                      <a:pt x="215" y="263"/>
                      <a:pt x="227" y="251"/>
                    </a:cubicBezTo>
                    <a:lnTo>
                      <a:pt x="239" y="239"/>
                    </a:lnTo>
                    <a:lnTo>
                      <a:pt x="262" y="215"/>
                    </a:lnTo>
                    <a:lnTo>
                      <a:pt x="262" y="203"/>
                    </a:lnTo>
                    <a:lnTo>
                      <a:pt x="274" y="191"/>
                    </a:lnTo>
                    <a:cubicBezTo>
                      <a:pt x="274" y="144"/>
                      <a:pt x="274" y="96"/>
                      <a:pt x="239" y="60"/>
                    </a:cubicBezTo>
                    <a:cubicBezTo>
                      <a:pt x="215" y="13"/>
                      <a:pt x="179" y="1"/>
                      <a:pt x="14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1062;p32">
                <a:extLst>
                  <a:ext uri="{FF2B5EF4-FFF2-40B4-BE49-F238E27FC236}">
                    <a16:creationId xmlns:a16="http://schemas.microsoft.com/office/drawing/2014/main" id="{444E3FDA-0AB7-62EB-C904-97E37C47FF07}"/>
                  </a:ext>
                </a:extLst>
              </p:cNvPr>
              <p:cNvSpPr/>
              <p:nvPr/>
            </p:nvSpPr>
            <p:spPr>
              <a:xfrm>
                <a:off x="1628350" y="1804675"/>
                <a:ext cx="47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92" extrusionOk="0">
                    <a:moveTo>
                      <a:pt x="60" y="1"/>
                    </a:moveTo>
                    <a:cubicBezTo>
                      <a:pt x="48" y="1"/>
                      <a:pt x="48" y="13"/>
                      <a:pt x="48" y="24"/>
                    </a:cubicBezTo>
                    <a:lnTo>
                      <a:pt x="36" y="48"/>
                    </a:lnTo>
                    <a:cubicBezTo>
                      <a:pt x="12" y="60"/>
                      <a:pt x="12" y="60"/>
                      <a:pt x="12" y="72"/>
                    </a:cubicBezTo>
                    <a:cubicBezTo>
                      <a:pt x="12" y="84"/>
                      <a:pt x="0" y="84"/>
                      <a:pt x="0" y="108"/>
                    </a:cubicBezTo>
                    <a:cubicBezTo>
                      <a:pt x="0" y="120"/>
                      <a:pt x="0" y="132"/>
                      <a:pt x="12" y="132"/>
                    </a:cubicBezTo>
                    <a:cubicBezTo>
                      <a:pt x="12" y="143"/>
                      <a:pt x="36" y="143"/>
                      <a:pt x="36" y="167"/>
                    </a:cubicBezTo>
                    <a:cubicBezTo>
                      <a:pt x="48" y="179"/>
                      <a:pt x="48" y="179"/>
                      <a:pt x="60" y="179"/>
                    </a:cubicBezTo>
                    <a:cubicBezTo>
                      <a:pt x="71" y="179"/>
                      <a:pt x="71" y="191"/>
                      <a:pt x="95" y="191"/>
                    </a:cubicBezTo>
                    <a:lnTo>
                      <a:pt x="119" y="191"/>
                    </a:lnTo>
                    <a:cubicBezTo>
                      <a:pt x="131" y="191"/>
                      <a:pt x="155" y="179"/>
                      <a:pt x="167" y="167"/>
                    </a:cubicBezTo>
                    <a:lnTo>
                      <a:pt x="179" y="143"/>
                    </a:lnTo>
                    <a:cubicBezTo>
                      <a:pt x="191" y="132"/>
                      <a:pt x="191" y="120"/>
                      <a:pt x="191" y="108"/>
                    </a:cubicBezTo>
                    <a:lnTo>
                      <a:pt x="191" y="108"/>
                    </a:lnTo>
                    <a:cubicBezTo>
                      <a:pt x="179" y="114"/>
                      <a:pt x="173" y="117"/>
                      <a:pt x="170" y="117"/>
                    </a:cubicBezTo>
                    <a:cubicBezTo>
                      <a:pt x="167" y="117"/>
                      <a:pt x="167" y="114"/>
                      <a:pt x="167" y="108"/>
                    </a:cubicBezTo>
                    <a:cubicBezTo>
                      <a:pt x="167" y="84"/>
                      <a:pt x="155" y="84"/>
                      <a:pt x="155" y="72"/>
                    </a:cubicBezTo>
                    <a:cubicBezTo>
                      <a:pt x="155" y="60"/>
                      <a:pt x="131" y="60"/>
                      <a:pt x="119" y="48"/>
                    </a:cubicBezTo>
                    <a:lnTo>
                      <a:pt x="119" y="24"/>
                    </a:lnTo>
                    <a:cubicBezTo>
                      <a:pt x="119" y="24"/>
                      <a:pt x="119" y="13"/>
                      <a:pt x="107" y="13"/>
                    </a:cubicBezTo>
                    <a:cubicBezTo>
                      <a:pt x="107" y="13"/>
                      <a:pt x="95" y="1"/>
                      <a:pt x="7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1063;p32">
                <a:extLst>
                  <a:ext uri="{FF2B5EF4-FFF2-40B4-BE49-F238E27FC236}">
                    <a16:creationId xmlns:a16="http://schemas.microsoft.com/office/drawing/2014/main" id="{DC8F0CAD-8F6F-3402-764F-49F3E28DCB38}"/>
                  </a:ext>
                </a:extLst>
              </p:cNvPr>
              <p:cNvSpPr/>
              <p:nvPr/>
            </p:nvSpPr>
            <p:spPr>
              <a:xfrm>
                <a:off x="1626850" y="1829675"/>
                <a:ext cx="59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16" extrusionOk="0">
                    <a:moveTo>
                      <a:pt x="120" y="1"/>
                    </a:moveTo>
                    <a:cubicBezTo>
                      <a:pt x="108" y="1"/>
                      <a:pt x="96" y="1"/>
                      <a:pt x="84" y="13"/>
                    </a:cubicBezTo>
                    <a:cubicBezTo>
                      <a:pt x="60" y="13"/>
                      <a:pt x="48" y="25"/>
                      <a:pt x="48" y="36"/>
                    </a:cubicBezTo>
                    <a:lnTo>
                      <a:pt x="24" y="72"/>
                    </a:lnTo>
                    <a:cubicBezTo>
                      <a:pt x="24" y="84"/>
                      <a:pt x="0" y="96"/>
                      <a:pt x="0" y="120"/>
                    </a:cubicBezTo>
                    <a:lnTo>
                      <a:pt x="0" y="144"/>
                    </a:lnTo>
                    <a:cubicBezTo>
                      <a:pt x="0" y="155"/>
                      <a:pt x="24" y="179"/>
                      <a:pt x="36" y="191"/>
                    </a:cubicBezTo>
                    <a:cubicBezTo>
                      <a:pt x="48" y="191"/>
                      <a:pt x="48" y="203"/>
                      <a:pt x="60" y="203"/>
                    </a:cubicBezTo>
                    <a:cubicBezTo>
                      <a:pt x="84" y="215"/>
                      <a:pt x="96" y="215"/>
                      <a:pt x="120" y="215"/>
                    </a:cubicBezTo>
                    <a:cubicBezTo>
                      <a:pt x="143" y="215"/>
                      <a:pt x="155" y="215"/>
                      <a:pt x="167" y="203"/>
                    </a:cubicBezTo>
                    <a:cubicBezTo>
                      <a:pt x="179" y="203"/>
                      <a:pt x="203" y="191"/>
                      <a:pt x="203" y="179"/>
                    </a:cubicBezTo>
                    <a:lnTo>
                      <a:pt x="227" y="144"/>
                    </a:lnTo>
                    <a:cubicBezTo>
                      <a:pt x="227" y="132"/>
                      <a:pt x="239" y="120"/>
                      <a:pt x="239" y="96"/>
                    </a:cubicBezTo>
                    <a:lnTo>
                      <a:pt x="239" y="72"/>
                    </a:lnTo>
                    <a:cubicBezTo>
                      <a:pt x="239" y="60"/>
                      <a:pt x="227" y="48"/>
                      <a:pt x="215" y="25"/>
                    </a:cubicBezTo>
                    <a:cubicBezTo>
                      <a:pt x="203" y="25"/>
                      <a:pt x="203" y="13"/>
                      <a:pt x="179" y="13"/>
                    </a:cubicBezTo>
                    <a:cubicBezTo>
                      <a:pt x="167" y="1"/>
                      <a:pt x="155" y="1"/>
                      <a:pt x="12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1064;p32">
                <a:extLst>
                  <a:ext uri="{FF2B5EF4-FFF2-40B4-BE49-F238E27FC236}">
                    <a16:creationId xmlns:a16="http://schemas.microsoft.com/office/drawing/2014/main" id="{4E0E06C9-8108-9E7A-DBCD-002916E138A5}"/>
                  </a:ext>
                </a:extLst>
              </p:cNvPr>
              <p:cNvSpPr/>
              <p:nvPr/>
            </p:nvSpPr>
            <p:spPr>
              <a:xfrm>
                <a:off x="1625650" y="1851400"/>
                <a:ext cx="8675" cy="92380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952" extrusionOk="0">
                    <a:moveTo>
                      <a:pt x="156" y="1"/>
                    </a:moveTo>
                    <a:cubicBezTo>
                      <a:pt x="120" y="1"/>
                      <a:pt x="84" y="25"/>
                      <a:pt x="84" y="72"/>
                    </a:cubicBezTo>
                    <a:cubicBezTo>
                      <a:pt x="1" y="4859"/>
                      <a:pt x="25" y="9633"/>
                      <a:pt x="25" y="14431"/>
                    </a:cubicBezTo>
                    <a:cubicBezTo>
                      <a:pt x="25" y="19218"/>
                      <a:pt x="37" y="24004"/>
                      <a:pt x="37" y="28790"/>
                    </a:cubicBezTo>
                    <a:cubicBezTo>
                      <a:pt x="37" y="31469"/>
                      <a:pt x="37" y="34148"/>
                      <a:pt x="48" y="36827"/>
                    </a:cubicBezTo>
                    <a:cubicBezTo>
                      <a:pt x="48" y="36910"/>
                      <a:pt x="114" y="36952"/>
                      <a:pt x="179" y="36952"/>
                    </a:cubicBezTo>
                    <a:cubicBezTo>
                      <a:pt x="245" y="36952"/>
                      <a:pt x="310" y="36910"/>
                      <a:pt x="310" y="36827"/>
                    </a:cubicBezTo>
                    <a:cubicBezTo>
                      <a:pt x="346" y="32041"/>
                      <a:pt x="322" y="27254"/>
                      <a:pt x="322" y="22468"/>
                    </a:cubicBezTo>
                    <a:cubicBezTo>
                      <a:pt x="322" y="17670"/>
                      <a:pt x="322" y="12895"/>
                      <a:pt x="299" y="8109"/>
                    </a:cubicBezTo>
                    <a:cubicBezTo>
                      <a:pt x="299" y="5430"/>
                      <a:pt x="275" y="2751"/>
                      <a:pt x="227" y="72"/>
                    </a:cubicBezTo>
                    <a:cubicBezTo>
                      <a:pt x="227" y="25"/>
                      <a:pt x="191" y="1"/>
                      <a:pt x="15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065;p32">
                <a:extLst>
                  <a:ext uri="{FF2B5EF4-FFF2-40B4-BE49-F238E27FC236}">
                    <a16:creationId xmlns:a16="http://schemas.microsoft.com/office/drawing/2014/main" id="{09245019-F419-A657-700D-C60C42A692F2}"/>
                  </a:ext>
                </a:extLst>
              </p:cNvPr>
              <p:cNvSpPr/>
              <p:nvPr/>
            </p:nvSpPr>
            <p:spPr>
              <a:xfrm>
                <a:off x="1128275" y="1794550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1"/>
                    </a:moveTo>
                    <a:cubicBezTo>
                      <a:pt x="1" y="1"/>
                      <a:pt x="1" y="25"/>
                      <a:pt x="1" y="25"/>
                    </a:cubicBezTo>
                    <a:lnTo>
                      <a:pt x="1" y="37"/>
                    </a:lnTo>
                    <a:lnTo>
                      <a:pt x="1" y="60"/>
                    </a:lnTo>
                    <a:lnTo>
                      <a:pt x="1" y="84"/>
                    </a:lnTo>
                    <a:cubicBezTo>
                      <a:pt x="1" y="84"/>
                      <a:pt x="1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84"/>
                    </a:lnTo>
                    <a:lnTo>
                      <a:pt x="108" y="48"/>
                    </a:lnTo>
                    <a:cubicBezTo>
                      <a:pt x="96" y="37"/>
                      <a:pt x="96" y="25"/>
                      <a:pt x="96" y="25"/>
                    </a:cubicBezTo>
                    <a:cubicBezTo>
                      <a:pt x="96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066;p32">
                <a:extLst>
                  <a:ext uri="{FF2B5EF4-FFF2-40B4-BE49-F238E27FC236}">
                    <a16:creationId xmlns:a16="http://schemas.microsoft.com/office/drawing/2014/main" id="{CC02C155-6F95-3817-69AD-F230C3E2BDD1}"/>
                  </a:ext>
                </a:extLst>
              </p:cNvPr>
              <p:cNvSpPr/>
              <p:nvPr/>
            </p:nvSpPr>
            <p:spPr>
              <a:xfrm>
                <a:off x="1134225" y="1801400"/>
                <a:ext cx="24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3" extrusionOk="0">
                    <a:moveTo>
                      <a:pt x="36" y="1"/>
                    </a:moveTo>
                    <a:cubicBezTo>
                      <a:pt x="36" y="1"/>
                      <a:pt x="24" y="1"/>
                      <a:pt x="24" y="13"/>
                    </a:cubicBezTo>
                    <a:cubicBezTo>
                      <a:pt x="24" y="13"/>
                      <a:pt x="24" y="24"/>
                      <a:pt x="1" y="24"/>
                    </a:cubicBezTo>
                    <a:lnTo>
                      <a:pt x="1" y="48"/>
                    </a:lnTo>
                    <a:lnTo>
                      <a:pt x="1" y="60"/>
                    </a:lnTo>
                    <a:lnTo>
                      <a:pt x="1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4" y="48"/>
                    </a:cubicBezTo>
                    <a:cubicBezTo>
                      <a:pt x="96" y="24"/>
                      <a:pt x="96" y="24"/>
                      <a:pt x="96" y="13"/>
                    </a:cubicBezTo>
                    <a:cubicBezTo>
                      <a:pt x="96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067;p32">
                <a:extLst>
                  <a:ext uri="{FF2B5EF4-FFF2-40B4-BE49-F238E27FC236}">
                    <a16:creationId xmlns:a16="http://schemas.microsoft.com/office/drawing/2014/main" id="{F5CACC28-D22D-8E1E-093C-F85942FC610A}"/>
                  </a:ext>
                </a:extLst>
              </p:cNvPr>
              <p:cNvSpPr/>
              <p:nvPr/>
            </p:nvSpPr>
            <p:spPr>
              <a:xfrm>
                <a:off x="1145325" y="1810800"/>
                <a:ext cx="93300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963" extrusionOk="0">
                    <a:moveTo>
                      <a:pt x="17" y="1"/>
                    </a:moveTo>
                    <a:cubicBezTo>
                      <a:pt x="11" y="1"/>
                      <a:pt x="0" y="12"/>
                      <a:pt x="9" y="29"/>
                    </a:cubicBezTo>
                    <a:cubicBezTo>
                      <a:pt x="378" y="649"/>
                      <a:pt x="1069" y="994"/>
                      <a:pt x="1688" y="1339"/>
                    </a:cubicBezTo>
                    <a:cubicBezTo>
                      <a:pt x="2045" y="1530"/>
                      <a:pt x="2402" y="1720"/>
                      <a:pt x="2712" y="1958"/>
                    </a:cubicBezTo>
                    <a:cubicBezTo>
                      <a:pt x="3057" y="2232"/>
                      <a:pt x="3331" y="2565"/>
                      <a:pt x="3581" y="2923"/>
                    </a:cubicBezTo>
                    <a:cubicBezTo>
                      <a:pt x="3597" y="2951"/>
                      <a:pt x="3622" y="2963"/>
                      <a:pt x="3645" y="2963"/>
                    </a:cubicBezTo>
                    <a:cubicBezTo>
                      <a:pt x="3690" y="2963"/>
                      <a:pt x="3731" y="2918"/>
                      <a:pt x="3700" y="2863"/>
                    </a:cubicBezTo>
                    <a:cubicBezTo>
                      <a:pt x="3295" y="2173"/>
                      <a:pt x="2688" y="1708"/>
                      <a:pt x="1974" y="1351"/>
                    </a:cubicBezTo>
                    <a:cubicBezTo>
                      <a:pt x="1247" y="1006"/>
                      <a:pt x="509" y="660"/>
                      <a:pt x="21" y="6"/>
                    </a:cubicBezTo>
                    <a:cubicBezTo>
                      <a:pt x="21" y="2"/>
                      <a:pt x="19" y="1"/>
                      <a:pt x="1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068;p32">
                <a:extLst>
                  <a:ext uri="{FF2B5EF4-FFF2-40B4-BE49-F238E27FC236}">
                    <a16:creationId xmlns:a16="http://schemas.microsoft.com/office/drawing/2014/main" id="{947BC92D-E911-4F14-3E98-143712BE1DF8}"/>
                  </a:ext>
                </a:extLst>
              </p:cNvPr>
              <p:cNvSpPr/>
              <p:nvPr/>
            </p:nvSpPr>
            <p:spPr>
              <a:xfrm>
                <a:off x="1199725" y="1857400"/>
                <a:ext cx="18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59" extrusionOk="0">
                    <a:moveTo>
                      <a:pt x="8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7" y="130"/>
                      <a:pt x="226" y="225"/>
                      <a:pt x="345" y="320"/>
                    </a:cubicBezTo>
                    <a:cubicBezTo>
                      <a:pt x="464" y="404"/>
                      <a:pt x="583" y="487"/>
                      <a:pt x="714" y="559"/>
                    </a:cubicBezTo>
                    <a:cubicBezTo>
                      <a:pt x="738" y="559"/>
                      <a:pt x="750" y="523"/>
                      <a:pt x="738" y="511"/>
                    </a:cubicBezTo>
                    <a:cubicBezTo>
                      <a:pt x="500" y="344"/>
                      <a:pt x="238" y="201"/>
                      <a:pt x="24" y="11"/>
                    </a:cubicBezTo>
                    <a:cubicBezTo>
                      <a:pt x="16" y="4"/>
                      <a:pt x="11" y="1"/>
                      <a:pt x="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069;p32">
                <a:extLst>
                  <a:ext uri="{FF2B5EF4-FFF2-40B4-BE49-F238E27FC236}">
                    <a16:creationId xmlns:a16="http://schemas.microsoft.com/office/drawing/2014/main" id="{8B2D05FA-05CE-5A8C-E9DF-F44EC3B5D031}"/>
                  </a:ext>
                </a:extLst>
              </p:cNvPr>
              <p:cNvSpPr/>
              <p:nvPr/>
            </p:nvSpPr>
            <p:spPr>
              <a:xfrm>
                <a:off x="1023200" y="1852000"/>
                <a:ext cx="174450" cy="182200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7288" extrusionOk="0">
                    <a:moveTo>
                      <a:pt x="6847" y="1"/>
                    </a:moveTo>
                    <a:cubicBezTo>
                      <a:pt x="6846" y="1"/>
                      <a:pt x="6845" y="1"/>
                      <a:pt x="6844" y="2"/>
                    </a:cubicBezTo>
                    <a:lnTo>
                      <a:pt x="6844" y="2"/>
                    </a:lnTo>
                    <a:cubicBezTo>
                      <a:pt x="6845" y="1"/>
                      <a:pt x="6846" y="1"/>
                      <a:pt x="6847" y="1"/>
                    </a:cubicBezTo>
                    <a:close/>
                    <a:moveTo>
                      <a:pt x="6844" y="2"/>
                    </a:moveTo>
                    <a:cubicBezTo>
                      <a:pt x="6750" y="49"/>
                      <a:pt x="6668" y="73"/>
                      <a:pt x="6609" y="144"/>
                    </a:cubicBezTo>
                    <a:cubicBezTo>
                      <a:pt x="6454" y="346"/>
                      <a:pt x="6335" y="536"/>
                      <a:pt x="6168" y="715"/>
                    </a:cubicBezTo>
                    <a:cubicBezTo>
                      <a:pt x="5489" y="1406"/>
                      <a:pt x="4537" y="1858"/>
                      <a:pt x="3549" y="1870"/>
                    </a:cubicBezTo>
                    <a:cubicBezTo>
                      <a:pt x="3514" y="1871"/>
                      <a:pt x="3479" y="1872"/>
                      <a:pt x="3444" y="1872"/>
                    </a:cubicBezTo>
                    <a:cubicBezTo>
                      <a:pt x="2754" y="1872"/>
                      <a:pt x="2079" y="1648"/>
                      <a:pt x="1513" y="1263"/>
                    </a:cubicBezTo>
                    <a:cubicBezTo>
                      <a:pt x="1203" y="1072"/>
                      <a:pt x="929" y="834"/>
                      <a:pt x="691" y="548"/>
                    </a:cubicBezTo>
                    <a:cubicBezTo>
                      <a:pt x="595" y="426"/>
                      <a:pt x="417" y="133"/>
                      <a:pt x="249" y="133"/>
                    </a:cubicBezTo>
                    <a:cubicBezTo>
                      <a:pt x="187" y="133"/>
                      <a:pt x="126" y="172"/>
                      <a:pt x="72" y="275"/>
                    </a:cubicBezTo>
                    <a:cubicBezTo>
                      <a:pt x="1" y="429"/>
                      <a:pt x="60" y="656"/>
                      <a:pt x="84" y="798"/>
                    </a:cubicBezTo>
                    <a:cubicBezTo>
                      <a:pt x="120" y="1013"/>
                      <a:pt x="143" y="1203"/>
                      <a:pt x="191" y="1394"/>
                    </a:cubicBezTo>
                    <a:cubicBezTo>
                      <a:pt x="274" y="1799"/>
                      <a:pt x="382" y="2203"/>
                      <a:pt x="513" y="2584"/>
                    </a:cubicBezTo>
                    <a:cubicBezTo>
                      <a:pt x="786" y="3382"/>
                      <a:pt x="1156" y="4132"/>
                      <a:pt x="1560" y="4870"/>
                    </a:cubicBezTo>
                    <a:cubicBezTo>
                      <a:pt x="1953" y="5609"/>
                      <a:pt x="2406" y="6323"/>
                      <a:pt x="2870" y="7037"/>
                    </a:cubicBezTo>
                    <a:cubicBezTo>
                      <a:pt x="2882" y="7133"/>
                      <a:pt x="2941" y="7204"/>
                      <a:pt x="3001" y="7287"/>
                    </a:cubicBezTo>
                    <a:cubicBezTo>
                      <a:pt x="2977" y="6132"/>
                      <a:pt x="3596" y="4966"/>
                      <a:pt x="4585" y="4346"/>
                    </a:cubicBezTo>
                    <a:cubicBezTo>
                      <a:pt x="5037" y="4061"/>
                      <a:pt x="5561" y="3870"/>
                      <a:pt x="5954" y="3477"/>
                    </a:cubicBezTo>
                    <a:cubicBezTo>
                      <a:pt x="6382" y="3037"/>
                      <a:pt x="6549" y="2418"/>
                      <a:pt x="6644" y="1822"/>
                    </a:cubicBezTo>
                    <a:cubicBezTo>
                      <a:pt x="6704" y="1513"/>
                      <a:pt x="6751" y="1203"/>
                      <a:pt x="6811" y="906"/>
                    </a:cubicBezTo>
                    <a:cubicBezTo>
                      <a:pt x="6835" y="751"/>
                      <a:pt x="6882" y="608"/>
                      <a:pt x="6930" y="453"/>
                    </a:cubicBezTo>
                    <a:cubicBezTo>
                      <a:pt x="6954" y="370"/>
                      <a:pt x="6978" y="334"/>
                      <a:pt x="6942" y="251"/>
                    </a:cubicBezTo>
                    <a:cubicBezTo>
                      <a:pt x="6942" y="217"/>
                      <a:pt x="6833" y="19"/>
                      <a:pt x="6844" y="2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070;p32">
                <a:extLst>
                  <a:ext uri="{FF2B5EF4-FFF2-40B4-BE49-F238E27FC236}">
                    <a16:creationId xmlns:a16="http://schemas.microsoft.com/office/drawing/2014/main" id="{AA75CEB0-08BD-EF0A-A556-3A1A8BE42B10}"/>
                  </a:ext>
                </a:extLst>
              </p:cNvPr>
              <p:cNvSpPr/>
              <p:nvPr/>
            </p:nvSpPr>
            <p:spPr>
              <a:xfrm>
                <a:off x="934200" y="1918425"/>
                <a:ext cx="93500" cy="689900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27596" extrusionOk="0">
                    <a:moveTo>
                      <a:pt x="3380" y="1"/>
                    </a:moveTo>
                    <a:cubicBezTo>
                      <a:pt x="3212" y="1"/>
                      <a:pt x="3275" y="695"/>
                      <a:pt x="3275" y="785"/>
                    </a:cubicBezTo>
                    <a:cubicBezTo>
                      <a:pt x="3287" y="2285"/>
                      <a:pt x="3239" y="3785"/>
                      <a:pt x="3168" y="5273"/>
                    </a:cubicBezTo>
                    <a:cubicBezTo>
                      <a:pt x="3096" y="6762"/>
                      <a:pt x="2977" y="8262"/>
                      <a:pt x="2822" y="9750"/>
                    </a:cubicBezTo>
                    <a:cubicBezTo>
                      <a:pt x="2680" y="11238"/>
                      <a:pt x="2501" y="12727"/>
                      <a:pt x="2287" y="14215"/>
                    </a:cubicBezTo>
                    <a:cubicBezTo>
                      <a:pt x="2096" y="15727"/>
                      <a:pt x="1858" y="17191"/>
                      <a:pt x="1620" y="18680"/>
                    </a:cubicBezTo>
                    <a:cubicBezTo>
                      <a:pt x="1370" y="20168"/>
                      <a:pt x="1120" y="21656"/>
                      <a:pt x="846" y="23133"/>
                    </a:cubicBezTo>
                    <a:cubicBezTo>
                      <a:pt x="715" y="23883"/>
                      <a:pt x="584" y="24609"/>
                      <a:pt x="441" y="25347"/>
                    </a:cubicBezTo>
                    <a:cubicBezTo>
                      <a:pt x="370" y="25704"/>
                      <a:pt x="310" y="26085"/>
                      <a:pt x="239" y="26454"/>
                    </a:cubicBezTo>
                    <a:cubicBezTo>
                      <a:pt x="203" y="26633"/>
                      <a:pt x="167" y="26823"/>
                      <a:pt x="132" y="27002"/>
                    </a:cubicBezTo>
                    <a:cubicBezTo>
                      <a:pt x="120" y="27050"/>
                      <a:pt x="1" y="27514"/>
                      <a:pt x="24" y="27526"/>
                    </a:cubicBezTo>
                    <a:cubicBezTo>
                      <a:pt x="103" y="27574"/>
                      <a:pt x="191" y="27595"/>
                      <a:pt x="281" y="27595"/>
                    </a:cubicBezTo>
                    <a:cubicBezTo>
                      <a:pt x="503" y="27595"/>
                      <a:pt x="738" y="27466"/>
                      <a:pt x="882" y="27288"/>
                    </a:cubicBezTo>
                    <a:cubicBezTo>
                      <a:pt x="1072" y="27038"/>
                      <a:pt x="1132" y="26693"/>
                      <a:pt x="1179" y="26383"/>
                    </a:cubicBezTo>
                    <a:cubicBezTo>
                      <a:pt x="1608" y="23502"/>
                      <a:pt x="2025" y="20644"/>
                      <a:pt x="2441" y="17787"/>
                    </a:cubicBezTo>
                    <a:cubicBezTo>
                      <a:pt x="2489" y="17418"/>
                      <a:pt x="2549" y="17060"/>
                      <a:pt x="2584" y="16715"/>
                    </a:cubicBezTo>
                    <a:cubicBezTo>
                      <a:pt x="2811" y="15227"/>
                      <a:pt x="3025" y="13739"/>
                      <a:pt x="3203" y="12238"/>
                    </a:cubicBezTo>
                    <a:cubicBezTo>
                      <a:pt x="3382" y="10750"/>
                      <a:pt x="3525" y="9262"/>
                      <a:pt x="3620" y="7762"/>
                    </a:cubicBezTo>
                    <a:cubicBezTo>
                      <a:pt x="3703" y="6273"/>
                      <a:pt x="3739" y="4773"/>
                      <a:pt x="3692" y="3285"/>
                    </a:cubicBezTo>
                    <a:cubicBezTo>
                      <a:pt x="3680" y="2535"/>
                      <a:pt x="3632" y="1797"/>
                      <a:pt x="3561" y="1047"/>
                    </a:cubicBezTo>
                    <a:cubicBezTo>
                      <a:pt x="3537" y="856"/>
                      <a:pt x="3513" y="677"/>
                      <a:pt x="3501" y="487"/>
                    </a:cubicBezTo>
                    <a:cubicBezTo>
                      <a:pt x="3477" y="404"/>
                      <a:pt x="3501" y="34"/>
                      <a:pt x="3418" y="11"/>
                    </a:cubicBezTo>
                    <a:cubicBezTo>
                      <a:pt x="3404" y="4"/>
                      <a:pt x="3392" y="1"/>
                      <a:pt x="338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071;p32">
                <a:extLst>
                  <a:ext uri="{FF2B5EF4-FFF2-40B4-BE49-F238E27FC236}">
                    <a16:creationId xmlns:a16="http://schemas.microsoft.com/office/drawing/2014/main" id="{81FA4A41-0907-0F19-11F6-65F7EFBA3F68}"/>
                  </a:ext>
                </a:extLst>
              </p:cNvPr>
              <p:cNvSpPr/>
              <p:nvPr/>
            </p:nvSpPr>
            <p:spPr>
              <a:xfrm>
                <a:off x="1170550" y="1906175"/>
                <a:ext cx="55975" cy="724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8984" extrusionOk="0">
                    <a:moveTo>
                      <a:pt x="1167" y="1"/>
                    </a:moveTo>
                    <a:cubicBezTo>
                      <a:pt x="1096" y="96"/>
                      <a:pt x="1096" y="263"/>
                      <a:pt x="1060" y="358"/>
                    </a:cubicBezTo>
                    <a:cubicBezTo>
                      <a:pt x="786" y="1596"/>
                      <a:pt x="596" y="2846"/>
                      <a:pt x="465" y="4096"/>
                    </a:cubicBezTo>
                    <a:cubicBezTo>
                      <a:pt x="334" y="5347"/>
                      <a:pt x="286" y="6609"/>
                      <a:pt x="274" y="7883"/>
                    </a:cubicBezTo>
                    <a:cubicBezTo>
                      <a:pt x="262" y="9145"/>
                      <a:pt x="298" y="10419"/>
                      <a:pt x="322" y="11693"/>
                    </a:cubicBezTo>
                    <a:cubicBezTo>
                      <a:pt x="369" y="12966"/>
                      <a:pt x="417" y="14229"/>
                      <a:pt x="441" y="15514"/>
                    </a:cubicBezTo>
                    <a:cubicBezTo>
                      <a:pt x="465" y="16788"/>
                      <a:pt x="465" y="18062"/>
                      <a:pt x="441" y="19324"/>
                    </a:cubicBezTo>
                    <a:cubicBezTo>
                      <a:pt x="357" y="22480"/>
                      <a:pt x="0" y="25801"/>
                      <a:pt x="1381" y="28635"/>
                    </a:cubicBezTo>
                    <a:cubicBezTo>
                      <a:pt x="1453" y="28790"/>
                      <a:pt x="1560" y="28968"/>
                      <a:pt x="1727" y="28980"/>
                    </a:cubicBezTo>
                    <a:cubicBezTo>
                      <a:pt x="1739" y="28982"/>
                      <a:pt x="1751" y="28983"/>
                      <a:pt x="1763" y="28983"/>
                    </a:cubicBezTo>
                    <a:cubicBezTo>
                      <a:pt x="1991" y="28983"/>
                      <a:pt x="2121" y="28670"/>
                      <a:pt x="2143" y="28433"/>
                    </a:cubicBezTo>
                    <a:cubicBezTo>
                      <a:pt x="2239" y="27206"/>
                      <a:pt x="1643" y="26063"/>
                      <a:pt x="1346" y="24873"/>
                    </a:cubicBezTo>
                    <a:cubicBezTo>
                      <a:pt x="834" y="22765"/>
                      <a:pt x="1274" y="20539"/>
                      <a:pt x="1286" y="18360"/>
                    </a:cubicBezTo>
                    <a:cubicBezTo>
                      <a:pt x="1310" y="15526"/>
                      <a:pt x="560" y="12740"/>
                      <a:pt x="560" y="9930"/>
                    </a:cubicBezTo>
                    <a:cubicBezTo>
                      <a:pt x="560" y="9204"/>
                      <a:pt x="607" y="8478"/>
                      <a:pt x="691" y="7704"/>
                    </a:cubicBezTo>
                    <a:cubicBezTo>
                      <a:pt x="810" y="6406"/>
                      <a:pt x="1000" y="5120"/>
                      <a:pt x="1143" y="3834"/>
                    </a:cubicBezTo>
                    <a:cubicBezTo>
                      <a:pt x="1203" y="3191"/>
                      <a:pt x="1238" y="2549"/>
                      <a:pt x="1262" y="1894"/>
                    </a:cubicBezTo>
                    <a:cubicBezTo>
                      <a:pt x="1262" y="1584"/>
                      <a:pt x="1262" y="1251"/>
                      <a:pt x="1238" y="929"/>
                    </a:cubicBezTo>
                    <a:cubicBezTo>
                      <a:pt x="1227" y="632"/>
                      <a:pt x="1238" y="286"/>
                      <a:pt x="116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072;p32">
                <a:extLst>
                  <a:ext uri="{FF2B5EF4-FFF2-40B4-BE49-F238E27FC236}">
                    <a16:creationId xmlns:a16="http://schemas.microsoft.com/office/drawing/2014/main" id="{DCE428B3-C199-B5AE-48FD-17D4B52DA73A}"/>
                  </a:ext>
                </a:extLst>
              </p:cNvPr>
              <p:cNvSpPr/>
              <p:nvPr/>
            </p:nvSpPr>
            <p:spPr>
              <a:xfrm>
                <a:off x="983325" y="1954700"/>
                <a:ext cx="13700" cy="1589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359" extrusionOk="0">
                    <a:moveTo>
                      <a:pt x="500" y="0"/>
                    </a:moveTo>
                    <a:cubicBezTo>
                      <a:pt x="345" y="12"/>
                      <a:pt x="250" y="1096"/>
                      <a:pt x="226" y="1274"/>
                    </a:cubicBezTo>
                    <a:cubicBezTo>
                      <a:pt x="107" y="2120"/>
                      <a:pt x="48" y="2977"/>
                      <a:pt x="12" y="3822"/>
                    </a:cubicBezTo>
                    <a:cubicBezTo>
                      <a:pt x="0" y="4251"/>
                      <a:pt x="0" y="4668"/>
                      <a:pt x="12" y="5096"/>
                    </a:cubicBezTo>
                    <a:cubicBezTo>
                      <a:pt x="24" y="5311"/>
                      <a:pt x="24" y="5537"/>
                      <a:pt x="48" y="5739"/>
                    </a:cubicBezTo>
                    <a:cubicBezTo>
                      <a:pt x="58" y="5918"/>
                      <a:pt x="106" y="6106"/>
                      <a:pt x="92" y="6287"/>
                    </a:cubicBezTo>
                    <a:lnTo>
                      <a:pt x="92" y="6287"/>
                    </a:lnTo>
                    <a:cubicBezTo>
                      <a:pt x="148" y="5834"/>
                      <a:pt x="193" y="5382"/>
                      <a:pt x="238" y="4941"/>
                    </a:cubicBezTo>
                    <a:cubicBezTo>
                      <a:pt x="322" y="4120"/>
                      <a:pt x="381" y="3286"/>
                      <a:pt x="429" y="2465"/>
                    </a:cubicBezTo>
                    <a:cubicBezTo>
                      <a:pt x="465" y="2048"/>
                      <a:pt x="476" y="1643"/>
                      <a:pt x="488" y="1227"/>
                    </a:cubicBezTo>
                    <a:cubicBezTo>
                      <a:pt x="488" y="1024"/>
                      <a:pt x="500" y="810"/>
                      <a:pt x="500" y="608"/>
                    </a:cubicBezTo>
                    <a:cubicBezTo>
                      <a:pt x="500" y="417"/>
                      <a:pt x="548" y="179"/>
                      <a:pt x="500" y="0"/>
                    </a:cubicBezTo>
                    <a:close/>
                    <a:moveTo>
                      <a:pt x="92" y="6287"/>
                    </a:moveTo>
                    <a:cubicBezTo>
                      <a:pt x="89" y="6311"/>
                      <a:pt x="86" y="6334"/>
                      <a:pt x="84" y="6358"/>
                    </a:cubicBezTo>
                    <a:cubicBezTo>
                      <a:pt x="88" y="6335"/>
                      <a:pt x="91" y="6311"/>
                      <a:pt x="92" y="6287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073;p32">
                <a:extLst>
                  <a:ext uri="{FF2B5EF4-FFF2-40B4-BE49-F238E27FC236}">
                    <a16:creationId xmlns:a16="http://schemas.microsoft.com/office/drawing/2014/main" id="{CD0D8629-118B-9DE1-F0D4-77D0AB5FBA34}"/>
                  </a:ext>
                </a:extLst>
              </p:cNvPr>
              <p:cNvSpPr/>
              <p:nvPr/>
            </p:nvSpPr>
            <p:spPr>
              <a:xfrm>
                <a:off x="909200" y="1917775"/>
                <a:ext cx="102125" cy="6858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7433" extrusionOk="0">
                    <a:moveTo>
                      <a:pt x="3846" y="1"/>
                    </a:moveTo>
                    <a:cubicBezTo>
                      <a:pt x="3608" y="6073"/>
                      <a:pt x="3370" y="12181"/>
                      <a:pt x="2013" y="18098"/>
                    </a:cubicBezTo>
                    <a:cubicBezTo>
                      <a:pt x="1298" y="21206"/>
                      <a:pt x="286" y="24266"/>
                      <a:pt x="1" y="27433"/>
                    </a:cubicBezTo>
                    <a:cubicBezTo>
                      <a:pt x="2215" y="23575"/>
                      <a:pt x="2751" y="19003"/>
                      <a:pt x="3227" y="14586"/>
                    </a:cubicBezTo>
                    <a:cubicBezTo>
                      <a:pt x="3227" y="14467"/>
                      <a:pt x="3251" y="14348"/>
                      <a:pt x="3287" y="14229"/>
                    </a:cubicBezTo>
                    <a:cubicBezTo>
                      <a:pt x="3394" y="13276"/>
                      <a:pt x="3501" y="12312"/>
                      <a:pt x="3584" y="11348"/>
                    </a:cubicBezTo>
                    <a:cubicBezTo>
                      <a:pt x="3680" y="10371"/>
                      <a:pt x="3763" y="9407"/>
                      <a:pt x="3846" y="8442"/>
                    </a:cubicBezTo>
                    <a:cubicBezTo>
                      <a:pt x="3918" y="7478"/>
                      <a:pt x="3977" y="6490"/>
                      <a:pt x="4025" y="5525"/>
                    </a:cubicBezTo>
                    <a:cubicBezTo>
                      <a:pt x="4061" y="4561"/>
                      <a:pt x="4084" y="3585"/>
                      <a:pt x="4061" y="2620"/>
                    </a:cubicBezTo>
                    <a:cubicBezTo>
                      <a:pt x="4049" y="2144"/>
                      <a:pt x="4037" y="1656"/>
                      <a:pt x="4025" y="1180"/>
                    </a:cubicBezTo>
                    <a:cubicBezTo>
                      <a:pt x="4025" y="989"/>
                      <a:pt x="4025" y="787"/>
                      <a:pt x="3989" y="596"/>
                    </a:cubicBezTo>
                    <a:cubicBezTo>
                      <a:pt x="3965" y="406"/>
                      <a:pt x="3846" y="180"/>
                      <a:pt x="3846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074;p32">
                <a:extLst>
                  <a:ext uri="{FF2B5EF4-FFF2-40B4-BE49-F238E27FC236}">
                    <a16:creationId xmlns:a16="http://schemas.microsoft.com/office/drawing/2014/main" id="{97113C31-2A5F-414E-FF79-DB1B2965E16D}"/>
                  </a:ext>
                </a:extLst>
              </p:cNvPr>
              <p:cNvSpPr/>
              <p:nvPr/>
            </p:nvSpPr>
            <p:spPr>
              <a:xfrm>
                <a:off x="1020525" y="1888325"/>
                <a:ext cx="80100" cy="15717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287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0" y="95"/>
                      <a:pt x="72" y="226"/>
                      <a:pt x="108" y="322"/>
                    </a:cubicBezTo>
                    <a:cubicBezTo>
                      <a:pt x="143" y="453"/>
                      <a:pt x="179" y="572"/>
                      <a:pt x="227" y="703"/>
                    </a:cubicBezTo>
                    <a:cubicBezTo>
                      <a:pt x="298" y="977"/>
                      <a:pt x="370" y="1227"/>
                      <a:pt x="429" y="1489"/>
                    </a:cubicBezTo>
                    <a:cubicBezTo>
                      <a:pt x="560" y="2012"/>
                      <a:pt x="667" y="2536"/>
                      <a:pt x="774" y="3060"/>
                    </a:cubicBezTo>
                    <a:cubicBezTo>
                      <a:pt x="798" y="3358"/>
                      <a:pt x="858" y="3655"/>
                      <a:pt x="905" y="3953"/>
                    </a:cubicBezTo>
                    <a:cubicBezTo>
                      <a:pt x="1607" y="4797"/>
                      <a:pt x="2367" y="5570"/>
                      <a:pt x="3199" y="6283"/>
                    </a:cubicBezTo>
                    <a:lnTo>
                      <a:pt x="3199" y="6283"/>
                    </a:lnTo>
                    <a:cubicBezTo>
                      <a:pt x="3046" y="6150"/>
                      <a:pt x="2928" y="5868"/>
                      <a:pt x="2822" y="5703"/>
                    </a:cubicBezTo>
                    <a:cubicBezTo>
                      <a:pt x="2703" y="5513"/>
                      <a:pt x="2584" y="5299"/>
                      <a:pt x="2465" y="5108"/>
                    </a:cubicBezTo>
                    <a:cubicBezTo>
                      <a:pt x="2227" y="4703"/>
                      <a:pt x="2013" y="4286"/>
                      <a:pt x="1786" y="3870"/>
                    </a:cubicBezTo>
                    <a:cubicBezTo>
                      <a:pt x="1358" y="3036"/>
                      <a:pt x="953" y="2179"/>
                      <a:pt x="596" y="1310"/>
                    </a:cubicBezTo>
                    <a:cubicBezTo>
                      <a:pt x="489" y="1060"/>
                      <a:pt x="405" y="822"/>
                      <a:pt x="298" y="572"/>
                    </a:cubicBezTo>
                    <a:cubicBezTo>
                      <a:pt x="239" y="417"/>
                      <a:pt x="191" y="60"/>
                      <a:pt x="12" y="0"/>
                    </a:cubicBezTo>
                    <a:close/>
                    <a:moveTo>
                      <a:pt x="3199" y="6283"/>
                    </a:moveTo>
                    <a:cubicBezTo>
                      <a:pt x="3200" y="6284"/>
                      <a:pt x="3202" y="6285"/>
                      <a:pt x="3203" y="6287"/>
                    </a:cubicBezTo>
                    <a:cubicBezTo>
                      <a:pt x="3202" y="6285"/>
                      <a:pt x="3200" y="6284"/>
                      <a:pt x="3199" y="6283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075;p32">
                <a:extLst>
                  <a:ext uri="{FF2B5EF4-FFF2-40B4-BE49-F238E27FC236}">
                    <a16:creationId xmlns:a16="http://schemas.microsoft.com/office/drawing/2014/main" id="{38735B84-7E4E-AE26-0692-350A55D7B878}"/>
                  </a:ext>
                </a:extLst>
              </p:cNvPr>
              <p:cNvSpPr/>
              <p:nvPr/>
            </p:nvSpPr>
            <p:spPr>
              <a:xfrm>
                <a:off x="1099400" y="1910350"/>
                <a:ext cx="92600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4478" extrusionOk="0">
                    <a:moveTo>
                      <a:pt x="3656" y="0"/>
                    </a:moveTo>
                    <a:cubicBezTo>
                      <a:pt x="3656" y="584"/>
                      <a:pt x="3227" y="1084"/>
                      <a:pt x="2739" y="1417"/>
                    </a:cubicBezTo>
                    <a:cubicBezTo>
                      <a:pt x="2263" y="1739"/>
                      <a:pt x="1691" y="1965"/>
                      <a:pt x="1251" y="2334"/>
                    </a:cubicBezTo>
                    <a:cubicBezTo>
                      <a:pt x="1013" y="2548"/>
                      <a:pt x="798" y="2786"/>
                      <a:pt x="644" y="3072"/>
                    </a:cubicBezTo>
                    <a:cubicBezTo>
                      <a:pt x="548" y="3227"/>
                      <a:pt x="1" y="4477"/>
                      <a:pt x="417" y="4477"/>
                    </a:cubicBezTo>
                    <a:cubicBezTo>
                      <a:pt x="524" y="4477"/>
                      <a:pt x="548" y="4287"/>
                      <a:pt x="596" y="4215"/>
                    </a:cubicBezTo>
                    <a:cubicBezTo>
                      <a:pt x="655" y="4084"/>
                      <a:pt x="727" y="3965"/>
                      <a:pt x="822" y="3846"/>
                    </a:cubicBezTo>
                    <a:cubicBezTo>
                      <a:pt x="989" y="3608"/>
                      <a:pt x="1203" y="3382"/>
                      <a:pt x="1417" y="3167"/>
                    </a:cubicBezTo>
                    <a:cubicBezTo>
                      <a:pt x="1906" y="2715"/>
                      <a:pt x="2453" y="2322"/>
                      <a:pt x="2906" y="1822"/>
                    </a:cubicBezTo>
                    <a:cubicBezTo>
                      <a:pt x="3346" y="1310"/>
                      <a:pt x="3703" y="667"/>
                      <a:pt x="3656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076;p32">
                <a:extLst>
                  <a:ext uri="{FF2B5EF4-FFF2-40B4-BE49-F238E27FC236}">
                    <a16:creationId xmlns:a16="http://schemas.microsoft.com/office/drawing/2014/main" id="{279B6BCE-CD42-B043-C37B-07B1440B33C8}"/>
                  </a:ext>
                </a:extLst>
              </p:cNvPr>
              <p:cNvSpPr/>
              <p:nvPr/>
            </p:nvSpPr>
            <p:spPr>
              <a:xfrm>
                <a:off x="1038400" y="1881475"/>
                <a:ext cx="1667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759" extrusionOk="0">
                    <a:moveTo>
                      <a:pt x="488" y="0"/>
                    </a:moveTo>
                    <a:cubicBezTo>
                      <a:pt x="178" y="429"/>
                      <a:pt x="24" y="977"/>
                      <a:pt x="59" y="1512"/>
                    </a:cubicBezTo>
                    <a:lnTo>
                      <a:pt x="107" y="1501"/>
                    </a:lnTo>
                    <a:lnTo>
                      <a:pt x="107" y="1501"/>
                    </a:lnTo>
                    <a:cubicBezTo>
                      <a:pt x="1" y="1596"/>
                      <a:pt x="112" y="1758"/>
                      <a:pt x="248" y="1758"/>
                    </a:cubicBezTo>
                    <a:cubicBezTo>
                      <a:pt x="264" y="1758"/>
                      <a:pt x="281" y="1756"/>
                      <a:pt x="297" y="1751"/>
                    </a:cubicBezTo>
                    <a:cubicBezTo>
                      <a:pt x="440" y="1703"/>
                      <a:pt x="524" y="1560"/>
                      <a:pt x="548" y="1405"/>
                    </a:cubicBezTo>
                    <a:cubicBezTo>
                      <a:pt x="667" y="953"/>
                      <a:pt x="643" y="441"/>
                      <a:pt x="48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077;p32">
                <a:extLst>
                  <a:ext uri="{FF2B5EF4-FFF2-40B4-BE49-F238E27FC236}">
                    <a16:creationId xmlns:a16="http://schemas.microsoft.com/office/drawing/2014/main" id="{4BE12F29-ACC4-F501-A420-4B2B6FA2A404}"/>
                  </a:ext>
                </a:extLst>
              </p:cNvPr>
              <p:cNvSpPr/>
              <p:nvPr/>
            </p:nvSpPr>
            <p:spPr>
              <a:xfrm>
                <a:off x="1059525" y="1904700"/>
                <a:ext cx="4645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4018" extrusionOk="0">
                    <a:moveTo>
                      <a:pt x="465" y="0"/>
                    </a:moveTo>
                    <a:cubicBezTo>
                      <a:pt x="393" y="322"/>
                      <a:pt x="310" y="643"/>
                      <a:pt x="238" y="953"/>
                    </a:cubicBezTo>
                    <a:cubicBezTo>
                      <a:pt x="179" y="1238"/>
                      <a:pt x="107" y="1536"/>
                      <a:pt x="48" y="1822"/>
                    </a:cubicBezTo>
                    <a:cubicBezTo>
                      <a:pt x="0" y="2024"/>
                      <a:pt x="60" y="2167"/>
                      <a:pt x="143" y="2346"/>
                    </a:cubicBezTo>
                    <a:cubicBezTo>
                      <a:pt x="369" y="2822"/>
                      <a:pt x="560" y="3298"/>
                      <a:pt x="857" y="3727"/>
                    </a:cubicBezTo>
                    <a:cubicBezTo>
                      <a:pt x="965" y="3877"/>
                      <a:pt x="1111" y="4018"/>
                      <a:pt x="1269" y="4018"/>
                    </a:cubicBezTo>
                    <a:cubicBezTo>
                      <a:pt x="1287" y="4018"/>
                      <a:pt x="1304" y="4016"/>
                      <a:pt x="1322" y="4012"/>
                    </a:cubicBezTo>
                    <a:cubicBezTo>
                      <a:pt x="1524" y="3965"/>
                      <a:pt x="1584" y="3715"/>
                      <a:pt x="1596" y="3512"/>
                    </a:cubicBezTo>
                    <a:cubicBezTo>
                      <a:pt x="1679" y="2584"/>
                      <a:pt x="1750" y="1643"/>
                      <a:pt x="1846" y="703"/>
                    </a:cubicBezTo>
                    <a:cubicBezTo>
                      <a:pt x="1858" y="595"/>
                      <a:pt x="1858" y="476"/>
                      <a:pt x="1822" y="381"/>
                    </a:cubicBezTo>
                    <a:cubicBezTo>
                      <a:pt x="1767" y="299"/>
                      <a:pt x="1685" y="245"/>
                      <a:pt x="1607" y="245"/>
                    </a:cubicBezTo>
                    <a:cubicBezTo>
                      <a:pt x="1583" y="245"/>
                      <a:pt x="1559" y="251"/>
                      <a:pt x="1536" y="262"/>
                    </a:cubicBezTo>
                    <a:cubicBezTo>
                      <a:pt x="1441" y="286"/>
                      <a:pt x="1417" y="393"/>
                      <a:pt x="1393" y="476"/>
                    </a:cubicBezTo>
                    <a:cubicBezTo>
                      <a:pt x="1179" y="1453"/>
                      <a:pt x="941" y="2429"/>
                      <a:pt x="703" y="3417"/>
                    </a:cubicBezTo>
                    <a:cubicBezTo>
                      <a:pt x="631" y="2286"/>
                      <a:pt x="536" y="1131"/>
                      <a:pt x="46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078;p32">
                <a:extLst>
                  <a:ext uri="{FF2B5EF4-FFF2-40B4-BE49-F238E27FC236}">
                    <a16:creationId xmlns:a16="http://schemas.microsoft.com/office/drawing/2014/main" id="{3892EB20-AB66-EFC5-81B7-078A602EC920}"/>
                  </a:ext>
                </a:extLst>
              </p:cNvPr>
              <p:cNvSpPr/>
              <p:nvPr/>
            </p:nvSpPr>
            <p:spPr>
              <a:xfrm>
                <a:off x="1118750" y="1905275"/>
                <a:ext cx="467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183" extrusionOk="0">
                    <a:moveTo>
                      <a:pt x="1584" y="1"/>
                    </a:moveTo>
                    <a:lnTo>
                      <a:pt x="1584" y="1"/>
                    </a:lnTo>
                    <a:cubicBezTo>
                      <a:pt x="1429" y="477"/>
                      <a:pt x="1274" y="930"/>
                      <a:pt x="1108" y="1406"/>
                    </a:cubicBezTo>
                    <a:cubicBezTo>
                      <a:pt x="1077" y="1541"/>
                      <a:pt x="973" y="1703"/>
                      <a:pt x="845" y="1703"/>
                    </a:cubicBezTo>
                    <a:cubicBezTo>
                      <a:pt x="826" y="1703"/>
                      <a:pt x="806" y="1699"/>
                      <a:pt x="786" y="1692"/>
                    </a:cubicBezTo>
                    <a:cubicBezTo>
                      <a:pt x="703" y="1668"/>
                      <a:pt x="655" y="1549"/>
                      <a:pt x="643" y="1453"/>
                    </a:cubicBezTo>
                    <a:cubicBezTo>
                      <a:pt x="548" y="1025"/>
                      <a:pt x="441" y="572"/>
                      <a:pt x="358" y="144"/>
                    </a:cubicBezTo>
                    <a:lnTo>
                      <a:pt x="358" y="144"/>
                    </a:lnTo>
                    <a:cubicBezTo>
                      <a:pt x="370" y="239"/>
                      <a:pt x="239" y="489"/>
                      <a:pt x="203" y="572"/>
                    </a:cubicBezTo>
                    <a:cubicBezTo>
                      <a:pt x="167" y="739"/>
                      <a:pt x="131" y="894"/>
                      <a:pt x="108" y="1049"/>
                    </a:cubicBezTo>
                    <a:cubicBezTo>
                      <a:pt x="60" y="1334"/>
                      <a:pt x="24" y="1620"/>
                      <a:pt x="24" y="1906"/>
                    </a:cubicBezTo>
                    <a:cubicBezTo>
                      <a:pt x="24" y="1977"/>
                      <a:pt x="1" y="2168"/>
                      <a:pt x="120" y="2180"/>
                    </a:cubicBezTo>
                    <a:cubicBezTo>
                      <a:pt x="126" y="2182"/>
                      <a:pt x="133" y="2183"/>
                      <a:pt x="141" y="2183"/>
                    </a:cubicBezTo>
                    <a:cubicBezTo>
                      <a:pt x="218" y="2183"/>
                      <a:pt x="352" y="2081"/>
                      <a:pt x="417" y="2049"/>
                    </a:cubicBezTo>
                    <a:cubicBezTo>
                      <a:pt x="798" y="1882"/>
                      <a:pt x="1274" y="1823"/>
                      <a:pt x="1560" y="1489"/>
                    </a:cubicBezTo>
                    <a:cubicBezTo>
                      <a:pt x="1870" y="1084"/>
                      <a:pt x="1739" y="489"/>
                      <a:pt x="15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079;p32">
                <a:extLst>
                  <a:ext uri="{FF2B5EF4-FFF2-40B4-BE49-F238E27FC236}">
                    <a16:creationId xmlns:a16="http://schemas.microsoft.com/office/drawing/2014/main" id="{26FC9C15-CF1E-95D4-F21A-D1D9380F0C88}"/>
                  </a:ext>
                </a:extLst>
              </p:cNvPr>
              <p:cNvSpPr/>
              <p:nvPr/>
            </p:nvSpPr>
            <p:spPr>
              <a:xfrm>
                <a:off x="1168450" y="1863625"/>
                <a:ext cx="2147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144" extrusionOk="0">
                    <a:moveTo>
                      <a:pt x="858" y="0"/>
                    </a:moveTo>
                    <a:cubicBezTo>
                      <a:pt x="858" y="0"/>
                      <a:pt x="857" y="1"/>
                      <a:pt x="857" y="1"/>
                    </a:cubicBezTo>
                    <a:lnTo>
                      <a:pt x="857" y="1"/>
                    </a:lnTo>
                    <a:cubicBezTo>
                      <a:pt x="857" y="1"/>
                      <a:pt x="858" y="0"/>
                      <a:pt x="858" y="0"/>
                    </a:cubicBezTo>
                    <a:close/>
                    <a:moveTo>
                      <a:pt x="857" y="1"/>
                    </a:moveTo>
                    <a:cubicBezTo>
                      <a:pt x="524" y="239"/>
                      <a:pt x="286" y="596"/>
                      <a:pt x="156" y="964"/>
                    </a:cubicBezTo>
                    <a:cubicBezTo>
                      <a:pt x="84" y="1155"/>
                      <a:pt x="48" y="1345"/>
                      <a:pt x="37" y="1560"/>
                    </a:cubicBezTo>
                    <a:cubicBezTo>
                      <a:pt x="37" y="1703"/>
                      <a:pt x="1" y="2036"/>
                      <a:pt x="108" y="2143"/>
                    </a:cubicBezTo>
                    <a:cubicBezTo>
                      <a:pt x="227" y="2036"/>
                      <a:pt x="287" y="1786"/>
                      <a:pt x="346" y="1631"/>
                    </a:cubicBezTo>
                    <a:cubicBezTo>
                      <a:pt x="418" y="1453"/>
                      <a:pt x="501" y="1274"/>
                      <a:pt x="560" y="1095"/>
                    </a:cubicBezTo>
                    <a:cubicBezTo>
                      <a:pt x="620" y="905"/>
                      <a:pt x="680" y="726"/>
                      <a:pt x="715" y="524"/>
                    </a:cubicBezTo>
                    <a:cubicBezTo>
                      <a:pt x="751" y="441"/>
                      <a:pt x="775" y="333"/>
                      <a:pt x="799" y="250"/>
                    </a:cubicBezTo>
                    <a:cubicBezTo>
                      <a:pt x="810" y="203"/>
                      <a:pt x="822" y="27"/>
                      <a:pt x="85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080;p32">
                <a:extLst>
                  <a:ext uri="{FF2B5EF4-FFF2-40B4-BE49-F238E27FC236}">
                    <a16:creationId xmlns:a16="http://schemas.microsoft.com/office/drawing/2014/main" id="{86ACB68C-39E4-E317-EE3B-246149BAB23B}"/>
                  </a:ext>
                </a:extLst>
              </p:cNvPr>
              <p:cNvSpPr/>
              <p:nvPr/>
            </p:nvSpPr>
            <p:spPr>
              <a:xfrm>
                <a:off x="1132225" y="1989825"/>
                <a:ext cx="44300" cy="6257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5028" extrusionOk="0">
                    <a:moveTo>
                      <a:pt x="1652" y="0"/>
                    </a:moveTo>
                    <a:cubicBezTo>
                      <a:pt x="1533" y="286"/>
                      <a:pt x="1497" y="643"/>
                      <a:pt x="1438" y="941"/>
                    </a:cubicBezTo>
                    <a:cubicBezTo>
                      <a:pt x="1378" y="1262"/>
                      <a:pt x="1331" y="1584"/>
                      <a:pt x="1295" y="1893"/>
                    </a:cubicBezTo>
                    <a:cubicBezTo>
                      <a:pt x="1200" y="2536"/>
                      <a:pt x="1140" y="3191"/>
                      <a:pt x="1116" y="3846"/>
                    </a:cubicBezTo>
                    <a:cubicBezTo>
                      <a:pt x="1033" y="5144"/>
                      <a:pt x="1033" y="6453"/>
                      <a:pt x="1033" y="7763"/>
                    </a:cubicBezTo>
                    <a:cubicBezTo>
                      <a:pt x="1009" y="8477"/>
                      <a:pt x="1009" y="9216"/>
                      <a:pt x="974" y="9966"/>
                    </a:cubicBezTo>
                    <a:cubicBezTo>
                      <a:pt x="855" y="14980"/>
                      <a:pt x="1" y="20042"/>
                      <a:pt x="873" y="24997"/>
                    </a:cubicBezTo>
                    <a:lnTo>
                      <a:pt x="873" y="24997"/>
                    </a:lnTo>
                    <a:cubicBezTo>
                      <a:pt x="869" y="24921"/>
                      <a:pt x="917" y="24804"/>
                      <a:pt x="938" y="24741"/>
                    </a:cubicBezTo>
                    <a:cubicBezTo>
                      <a:pt x="950" y="24634"/>
                      <a:pt x="962" y="24551"/>
                      <a:pt x="997" y="24444"/>
                    </a:cubicBezTo>
                    <a:cubicBezTo>
                      <a:pt x="1021" y="24241"/>
                      <a:pt x="1069" y="24027"/>
                      <a:pt x="1093" y="23837"/>
                    </a:cubicBezTo>
                    <a:cubicBezTo>
                      <a:pt x="1152" y="23432"/>
                      <a:pt x="1212" y="23027"/>
                      <a:pt x="1259" y="22634"/>
                    </a:cubicBezTo>
                    <a:cubicBezTo>
                      <a:pt x="1355" y="21812"/>
                      <a:pt x="1414" y="20991"/>
                      <a:pt x="1450" y="20169"/>
                    </a:cubicBezTo>
                    <a:cubicBezTo>
                      <a:pt x="1486" y="19360"/>
                      <a:pt x="1497" y="18538"/>
                      <a:pt x="1497" y="17717"/>
                    </a:cubicBezTo>
                    <a:cubicBezTo>
                      <a:pt x="1497" y="16895"/>
                      <a:pt x="1486" y="16062"/>
                      <a:pt x="1450" y="15252"/>
                    </a:cubicBezTo>
                    <a:cubicBezTo>
                      <a:pt x="1426" y="14431"/>
                      <a:pt x="1390" y="13597"/>
                      <a:pt x="1367" y="12776"/>
                    </a:cubicBezTo>
                    <a:cubicBezTo>
                      <a:pt x="1331" y="11942"/>
                      <a:pt x="1295" y="11121"/>
                      <a:pt x="1259" y="10287"/>
                    </a:cubicBezTo>
                    <a:cubicBezTo>
                      <a:pt x="1236" y="9478"/>
                      <a:pt x="1200" y="8632"/>
                      <a:pt x="1200" y="7823"/>
                    </a:cubicBezTo>
                    <a:cubicBezTo>
                      <a:pt x="1188" y="7001"/>
                      <a:pt x="1188" y="6180"/>
                      <a:pt x="1212" y="5346"/>
                    </a:cubicBezTo>
                    <a:cubicBezTo>
                      <a:pt x="1247" y="4525"/>
                      <a:pt x="1271" y="3715"/>
                      <a:pt x="1355" y="2893"/>
                    </a:cubicBezTo>
                    <a:cubicBezTo>
                      <a:pt x="1426" y="2072"/>
                      <a:pt x="1509" y="1250"/>
                      <a:pt x="1652" y="441"/>
                    </a:cubicBezTo>
                    <a:cubicBezTo>
                      <a:pt x="1664" y="346"/>
                      <a:pt x="1771" y="36"/>
                      <a:pt x="1652" y="0"/>
                    </a:cubicBezTo>
                    <a:close/>
                    <a:moveTo>
                      <a:pt x="873" y="24997"/>
                    </a:moveTo>
                    <a:lnTo>
                      <a:pt x="873" y="24997"/>
                    </a:lnTo>
                    <a:cubicBezTo>
                      <a:pt x="874" y="25008"/>
                      <a:pt x="875" y="25018"/>
                      <a:pt x="878" y="25027"/>
                    </a:cubicBezTo>
                    <a:cubicBezTo>
                      <a:pt x="877" y="25017"/>
                      <a:pt x="875" y="25007"/>
                      <a:pt x="873" y="24997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081;p32">
                <a:extLst>
                  <a:ext uri="{FF2B5EF4-FFF2-40B4-BE49-F238E27FC236}">
                    <a16:creationId xmlns:a16="http://schemas.microsoft.com/office/drawing/2014/main" id="{E22A3550-0C0A-933A-C434-F60238AF30D1}"/>
                  </a:ext>
                </a:extLst>
              </p:cNvPr>
              <p:cNvSpPr/>
              <p:nvPr/>
            </p:nvSpPr>
            <p:spPr>
              <a:xfrm>
                <a:off x="1038425" y="1868900"/>
                <a:ext cx="115075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1436" extrusionOk="0">
                    <a:moveTo>
                      <a:pt x="37" y="1"/>
                    </a:moveTo>
                    <a:cubicBezTo>
                      <a:pt x="17" y="1"/>
                      <a:pt x="0" y="29"/>
                      <a:pt x="11" y="39"/>
                    </a:cubicBezTo>
                    <a:cubicBezTo>
                      <a:pt x="677" y="611"/>
                      <a:pt x="1380" y="1420"/>
                      <a:pt x="2332" y="1432"/>
                    </a:cubicBezTo>
                    <a:cubicBezTo>
                      <a:pt x="2395" y="1434"/>
                      <a:pt x="2460" y="1435"/>
                      <a:pt x="2527" y="1435"/>
                    </a:cubicBezTo>
                    <a:cubicBezTo>
                      <a:pt x="3237" y="1435"/>
                      <a:pt x="4158" y="1304"/>
                      <a:pt x="4583" y="706"/>
                    </a:cubicBezTo>
                    <a:cubicBezTo>
                      <a:pt x="4603" y="656"/>
                      <a:pt x="4556" y="590"/>
                      <a:pt x="4506" y="590"/>
                    </a:cubicBezTo>
                    <a:cubicBezTo>
                      <a:pt x="4496" y="590"/>
                      <a:pt x="4485" y="593"/>
                      <a:pt x="4476" y="599"/>
                    </a:cubicBezTo>
                    <a:cubicBezTo>
                      <a:pt x="4178" y="825"/>
                      <a:pt x="3880" y="1015"/>
                      <a:pt x="3523" y="1123"/>
                    </a:cubicBezTo>
                    <a:cubicBezTo>
                      <a:pt x="3142" y="1242"/>
                      <a:pt x="2737" y="1289"/>
                      <a:pt x="2332" y="1301"/>
                    </a:cubicBezTo>
                    <a:cubicBezTo>
                      <a:pt x="2318" y="1301"/>
                      <a:pt x="2303" y="1302"/>
                      <a:pt x="2289" y="1302"/>
                    </a:cubicBezTo>
                    <a:cubicBezTo>
                      <a:pt x="1845" y="1302"/>
                      <a:pt x="1487" y="1126"/>
                      <a:pt x="1130" y="872"/>
                    </a:cubicBezTo>
                    <a:cubicBezTo>
                      <a:pt x="761" y="599"/>
                      <a:pt x="404" y="289"/>
                      <a:pt x="46" y="3"/>
                    </a:cubicBezTo>
                    <a:cubicBezTo>
                      <a:pt x="43" y="2"/>
                      <a:pt x="40" y="1"/>
                      <a:pt x="3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082;p32">
                <a:extLst>
                  <a:ext uri="{FF2B5EF4-FFF2-40B4-BE49-F238E27FC236}">
                    <a16:creationId xmlns:a16="http://schemas.microsoft.com/office/drawing/2014/main" id="{81F09438-3204-5B9E-13A3-B30ACCF2E7EB}"/>
                  </a:ext>
                </a:extLst>
              </p:cNvPr>
              <p:cNvSpPr/>
              <p:nvPr/>
            </p:nvSpPr>
            <p:spPr>
              <a:xfrm>
                <a:off x="1028275" y="1900075"/>
                <a:ext cx="56175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107" extrusionOk="0">
                    <a:moveTo>
                      <a:pt x="38" y="1"/>
                    </a:moveTo>
                    <a:cubicBezTo>
                      <a:pt x="20" y="1"/>
                      <a:pt x="0" y="19"/>
                      <a:pt x="0" y="42"/>
                    </a:cubicBezTo>
                    <a:cubicBezTo>
                      <a:pt x="119" y="542"/>
                      <a:pt x="202" y="1066"/>
                      <a:pt x="298" y="1578"/>
                    </a:cubicBezTo>
                    <a:cubicBezTo>
                      <a:pt x="381" y="2114"/>
                      <a:pt x="429" y="2650"/>
                      <a:pt x="500" y="3185"/>
                    </a:cubicBezTo>
                    <a:cubicBezTo>
                      <a:pt x="536" y="3364"/>
                      <a:pt x="595" y="3483"/>
                      <a:pt x="738" y="3578"/>
                    </a:cubicBezTo>
                    <a:cubicBezTo>
                      <a:pt x="917" y="3709"/>
                      <a:pt x="1119" y="3852"/>
                      <a:pt x="1274" y="4007"/>
                    </a:cubicBezTo>
                    <a:cubicBezTo>
                      <a:pt x="1441" y="4174"/>
                      <a:pt x="1607" y="4340"/>
                      <a:pt x="1738" y="4531"/>
                    </a:cubicBezTo>
                    <a:cubicBezTo>
                      <a:pt x="1869" y="4709"/>
                      <a:pt x="1965" y="4900"/>
                      <a:pt x="2107" y="5067"/>
                    </a:cubicBezTo>
                    <a:cubicBezTo>
                      <a:pt x="2124" y="5095"/>
                      <a:pt x="2145" y="5107"/>
                      <a:pt x="2166" y="5107"/>
                    </a:cubicBezTo>
                    <a:cubicBezTo>
                      <a:pt x="2207" y="5107"/>
                      <a:pt x="2246" y="5062"/>
                      <a:pt x="2238" y="5007"/>
                    </a:cubicBezTo>
                    <a:cubicBezTo>
                      <a:pt x="2131" y="4638"/>
                      <a:pt x="1786" y="4269"/>
                      <a:pt x="1500" y="3995"/>
                    </a:cubicBezTo>
                    <a:cubicBezTo>
                      <a:pt x="1369" y="3864"/>
                      <a:pt x="1203" y="3733"/>
                      <a:pt x="1060" y="3614"/>
                    </a:cubicBezTo>
                    <a:cubicBezTo>
                      <a:pt x="964" y="3555"/>
                      <a:pt x="857" y="3495"/>
                      <a:pt x="774" y="3412"/>
                    </a:cubicBezTo>
                    <a:cubicBezTo>
                      <a:pt x="655" y="3316"/>
                      <a:pt x="655" y="3162"/>
                      <a:pt x="643" y="3019"/>
                    </a:cubicBezTo>
                    <a:cubicBezTo>
                      <a:pt x="500" y="2007"/>
                      <a:pt x="310" y="1007"/>
                      <a:pt x="60" y="18"/>
                    </a:cubicBezTo>
                    <a:cubicBezTo>
                      <a:pt x="55" y="6"/>
                      <a:pt x="47" y="1"/>
                      <a:pt x="3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083;p32">
                <a:extLst>
                  <a:ext uri="{FF2B5EF4-FFF2-40B4-BE49-F238E27FC236}">
                    <a16:creationId xmlns:a16="http://schemas.microsoft.com/office/drawing/2014/main" id="{7ECAF485-7162-9DFE-B2E1-5F3DBAC425D2}"/>
                  </a:ext>
                </a:extLst>
              </p:cNvPr>
              <p:cNvSpPr/>
              <p:nvPr/>
            </p:nvSpPr>
            <p:spPr>
              <a:xfrm>
                <a:off x="1041450" y="1943600"/>
                <a:ext cx="316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313" extrusionOk="0">
                    <a:moveTo>
                      <a:pt x="19" y="0"/>
                    </a:moveTo>
                    <a:cubicBezTo>
                      <a:pt x="9" y="0"/>
                      <a:pt x="1" y="19"/>
                      <a:pt x="9" y="28"/>
                    </a:cubicBezTo>
                    <a:cubicBezTo>
                      <a:pt x="199" y="397"/>
                      <a:pt x="390" y="766"/>
                      <a:pt x="592" y="1159"/>
                    </a:cubicBezTo>
                    <a:cubicBezTo>
                      <a:pt x="676" y="1337"/>
                      <a:pt x="771" y="1516"/>
                      <a:pt x="878" y="1706"/>
                    </a:cubicBezTo>
                    <a:lnTo>
                      <a:pt x="1009" y="1980"/>
                    </a:lnTo>
                    <a:cubicBezTo>
                      <a:pt x="1057" y="2075"/>
                      <a:pt x="1092" y="2195"/>
                      <a:pt x="1176" y="2290"/>
                    </a:cubicBezTo>
                    <a:cubicBezTo>
                      <a:pt x="1184" y="2306"/>
                      <a:pt x="1197" y="2312"/>
                      <a:pt x="1210" y="2312"/>
                    </a:cubicBezTo>
                    <a:cubicBezTo>
                      <a:pt x="1238" y="2312"/>
                      <a:pt x="1267" y="2286"/>
                      <a:pt x="1259" y="2254"/>
                    </a:cubicBezTo>
                    <a:cubicBezTo>
                      <a:pt x="1199" y="2052"/>
                      <a:pt x="1068" y="1873"/>
                      <a:pt x="973" y="1694"/>
                    </a:cubicBezTo>
                    <a:cubicBezTo>
                      <a:pt x="878" y="1504"/>
                      <a:pt x="783" y="1325"/>
                      <a:pt x="676" y="1123"/>
                    </a:cubicBezTo>
                    <a:cubicBezTo>
                      <a:pt x="473" y="754"/>
                      <a:pt x="259" y="385"/>
                      <a:pt x="33" y="16"/>
                    </a:cubicBezTo>
                    <a:cubicBezTo>
                      <a:pt x="29" y="4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084;p32">
                <a:extLst>
                  <a:ext uri="{FF2B5EF4-FFF2-40B4-BE49-F238E27FC236}">
                    <a16:creationId xmlns:a16="http://schemas.microsoft.com/office/drawing/2014/main" id="{11ECDB78-2D8E-0591-CB2D-8C327631DA2A}"/>
                  </a:ext>
                </a:extLst>
              </p:cNvPr>
              <p:cNvSpPr/>
              <p:nvPr/>
            </p:nvSpPr>
            <p:spPr>
              <a:xfrm>
                <a:off x="1116375" y="1941750"/>
                <a:ext cx="69850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734" extrusionOk="0">
                    <a:moveTo>
                      <a:pt x="2700" y="0"/>
                    </a:moveTo>
                    <a:cubicBezTo>
                      <a:pt x="2689" y="0"/>
                      <a:pt x="2678" y="2"/>
                      <a:pt x="2667" y="6"/>
                    </a:cubicBezTo>
                    <a:cubicBezTo>
                      <a:pt x="2143" y="471"/>
                      <a:pt x="1548" y="816"/>
                      <a:pt x="1000" y="1245"/>
                    </a:cubicBezTo>
                    <a:cubicBezTo>
                      <a:pt x="524" y="1614"/>
                      <a:pt x="84" y="2078"/>
                      <a:pt x="0" y="2709"/>
                    </a:cubicBezTo>
                    <a:cubicBezTo>
                      <a:pt x="0" y="2724"/>
                      <a:pt x="18" y="2734"/>
                      <a:pt x="35" y="2734"/>
                    </a:cubicBezTo>
                    <a:cubicBezTo>
                      <a:pt x="45" y="2734"/>
                      <a:pt x="55" y="2730"/>
                      <a:pt x="60" y="2721"/>
                    </a:cubicBezTo>
                    <a:cubicBezTo>
                      <a:pt x="226" y="2090"/>
                      <a:pt x="715" y="1614"/>
                      <a:pt x="1239" y="1280"/>
                    </a:cubicBezTo>
                    <a:cubicBezTo>
                      <a:pt x="1774" y="923"/>
                      <a:pt x="2382" y="625"/>
                      <a:pt x="2774" y="90"/>
                    </a:cubicBezTo>
                    <a:cubicBezTo>
                      <a:pt x="2794" y="41"/>
                      <a:pt x="2749" y="0"/>
                      <a:pt x="270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085;p32">
                <a:extLst>
                  <a:ext uri="{FF2B5EF4-FFF2-40B4-BE49-F238E27FC236}">
                    <a16:creationId xmlns:a16="http://schemas.microsoft.com/office/drawing/2014/main" id="{93DB68E3-DF1B-2F65-2FCA-3171467723F3}"/>
                  </a:ext>
                </a:extLst>
              </p:cNvPr>
              <p:cNvSpPr/>
              <p:nvPr/>
            </p:nvSpPr>
            <p:spPr>
              <a:xfrm>
                <a:off x="1104250" y="1894775"/>
                <a:ext cx="87350" cy="106500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4260" extrusionOk="0">
                    <a:moveTo>
                      <a:pt x="3423" y="0"/>
                    </a:moveTo>
                    <a:cubicBezTo>
                      <a:pt x="3408" y="0"/>
                      <a:pt x="3394" y="8"/>
                      <a:pt x="3390" y="28"/>
                    </a:cubicBezTo>
                    <a:cubicBezTo>
                      <a:pt x="3212" y="433"/>
                      <a:pt x="3069" y="861"/>
                      <a:pt x="2819" y="1231"/>
                    </a:cubicBezTo>
                    <a:cubicBezTo>
                      <a:pt x="2700" y="1433"/>
                      <a:pt x="2557" y="1612"/>
                      <a:pt x="2378" y="1742"/>
                    </a:cubicBezTo>
                    <a:cubicBezTo>
                      <a:pt x="2164" y="1909"/>
                      <a:pt x="1926" y="1993"/>
                      <a:pt x="1712" y="2112"/>
                    </a:cubicBezTo>
                    <a:cubicBezTo>
                      <a:pt x="1307" y="2302"/>
                      <a:pt x="962" y="2600"/>
                      <a:pt x="711" y="2957"/>
                    </a:cubicBezTo>
                    <a:cubicBezTo>
                      <a:pt x="426" y="3362"/>
                      <a:pt x="354" y="3886"/>
                      <a:pt x="9" y="4243"/>
                    </a:cubicBezTo>
                    <a:cubicBezTo>
                      <a:pt x="1" y="4251"/>
                      <a:pt x="4" y="4260"/>
                      <a:pt x="15" y="4260"/>
                    </a:cubicBezTo>
                    <a:cubicBezTo>
                      <a:pt x="20" y="4260"/>
                      <a:pt x="26" y="4258"/>
                      <a:pt x="33" y="4255"/>
                    </a:cubicBezTo>
                    <a:cubicBezTo>
                      <a:pt x="366" y="3909"/>
                      <a:pt x="485" y="3433"/>
                      <a:pt x="759" y="3052"/>
                    </a:cubicBezTo>
                    <a:cubicBezTo>
                      <a:pt x="1069" y="2600"/>
                      <a:pt x="1485" y="2350"/>
                      <a:pt x="1974" y="2147"/>
                    </a:cubicBezTo>
                    <a:cubicBezTo>
                      <a:pt x="2843" y="1766"/>
                      <a:pt x="3271" y="933"/>
                      <a:pt x="3486" y="64"/>
                    </a:cubicBezTo>
                    <a:cubicBezTo>
                      <a:pt x="3494" y="32"/>
                      <a:pt x="3454" y="0"/>
                      <a:pt x="342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086;p32">
                <a:extLst>
                  <a:ext uri="{FF2B5EF4-FFF2-40B4-BE49-F238E27FC236}">
                    <a16:creationId xmlns:a16="http://schemas.microsoft.com/office/drawing/2014/main" id="{EAF29D99-77B5-F78E-015E-23939EC75479}"/>
                  </a:ext>
                </a:extLst>
              </p:cNvPr>
              <p:cNvSpPr/>
              <p:nvPr/>
            </p:nvSpPr>
            <p:spPr>
              <a:xfrm>
                <a:off x="1198875" y="1843300"/>
                <a:ext cx="169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587" extrusionOk="0">
                    <a:moveTo>
                      <a:pt x="40" y="0"/>
                    </a:moveTo>
                    <a:cubicBezTo>
                      <a:pt x="15" y="0"/>
                      <a:pt x="0" y="22"/>
                      <a:pt x="10" y="51"/>
                    </a:cubicBezTo>
                    <a:cubicBezTo>
                      <a:pt x="34" y="111"/>
                      <a:pt x="82" y="170"/>
                      <a:pt x="117" y="218"/>
                    </a:cubicBezTo>
                    <a:lnTo>
                      <a:pt x="248" y="349"/>
                    </a:lnTo>
                    <a:cubicBezTo>
                      <a:pt x="296" y="396"/>
                      <a:pt x="355" y="432"/>
                      <a:pt x="415" y="480"/>
                    </a:cubicBezTo>
                    <a:cubicBezTo>
                      <a:pt x="475" y="527"/>
                      <a:pt x="534" y="587"/>
                      <a:pt x="606" y="587"/>
                    </a:cubicBezTo>
                    <a:cubicBezTo>
                      <a:pt x="629" y="551"/>
                      <a:pt x="677" y="527"/>
                      <a:pt x="665" y="468"/>
                    </a:cubicBezTo>
                    <a:cubicBezTo>
                      <a:pt x="653" y="420"/>
                      <a:pt x="617" y="396"/>
                      <a:pt x="594" y="372"/>
                    </a:cubicBezTo>
                    <a:cubicBezTo>
                      <a:pt x="558" y="361"/>
                      <a:pt x="546" y="349"/>
                      <a:pt x="534" y="325"/>
                    </a:cubicBezTo>
                    <a:cubicBezTo>
                      <a:pt x="475" y="289"/>
                      <a:pt x="427" y="242"/>
                      <a:pt x="367" y="206"/>
                    </a:cubicBezTo>
                    <a:cubicBezTo>
                      <a:pt x="320" y="182"/>
                      <a:pt x="260" y="134"/>
                      <a:pt x="213" y="111"/>
                    </a:cubicBezTo>
                    <a:cubicBezTo>
                      <a:pt x="177" y="63"/>
                      <a:pt x="117" y="51"/>
                      <a:pt x="58" y="3"/>
                    </a:cubicBezTo>
                    <a:cubicBezTo>
                      <a:pt x="51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087;p32">
                <a:extLst>
                  <a:ext uri="{FF2B5EF4-FFF2-40B4-BE49-F238E27FC236}">
                    <a16:creationId xmlns:a16="http://schemas.microsoft.com/office/drawing/2014/main" id="{A1317C3D-A1D1-8E98-2889-54CA608AEE80}"/>
                  </a:ext>
                </a:extLst>
              </p:cNvPr>
              <p:cNvSpPr/>
              <p:nvPr/>
            </p:nvSpPr>
            <p:spPr>
              <a:xfrm>
                <a:off x="1007500" y="1838700"/>
                <a:ext cx="14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28" extrusionOk="0">
                    <a:moveTo>
                      <a:pt x="495" y="1"/>
                    </a:moveTo>
                    <a:cubicBezTo>
                      <a:pt x="484" y="1"/>
                      <a:pt x="472" y="4"/>
                      <a:pt x="462" y="9"/>
                    </a:cubicBezTo>
                    <a:cubicBezTo>
                      <a:pt x="450" y="21"/>
                      <a:pt x="414" y="21"/>
                      <a:pt x="402" y="33"/>
                    </a:cubicBezTo>
                    <a:cubicBezTo>
                      <a:pt x="390" y="56"/>
                      <a:pt x="367" y="68"/>
                      <a:pt x="343" y="80"/>
                    </a:cubicBezTo>
                    <a:cubicBezTo>
                      <a:pt x="295" y="116"/>
                      <a:pt x="260" y="140"/>
                      <a:pt x="224" y="175"/>
                    </a:cubicBezTo>
                    <a:cubicBezTo>
                      <a:pt x="164" y="235"/>
                      <a:pt x="81" y="295"/>
                      <a:pt x="33" y="354"/>
                    </a:cubicBezTo>
                    <a:cubicBezTo>
                      <a:pt x="1" y="376"/>
                      <a:pt x="37" y="427"/>
                      <a:pt x="80" y="427"/>
                    </a:cubicBezTo>
                    <a:cubicBezTo>
                      <a:pt x="84" y="427"/>
                      <a:pt x="89" y="427"/>
                      <a:pt x="93" y="426"/>
                    </a:cubicBezTo>
                    <a:lnTo>
                      <a:pt x="307" y="295"/>
                    </a:lnTo>
                    <a:cubicBezTo>
                      <a:pt x="343" y="259"/>
                      <a:pt x="390" y="247"/>
                      <a:pt x="414" y="223"/>
                    </a:cubicBezTo>
                    <a:cubicBezTo>
                      <a:pt x="426" y="199"/>
                      <a:pt x="462" y="187"/>
                      <a:pt x="474" y="175"/>
                    </a:cubicBezTo>
                    <a:lnTo>
                      <a:pt x="521" y="128"/>
                    </a:lnTo>
                    <a:cubicBezTo>
                      <a:pt x="545" y="68"/>
                      <a:pt x="569" y="45"/>
                      <a:pt x="533" y="21"/>
                    </a:cubicBezTo>
                    <a:cubicBezTo>
                      <a:pt x="526" y="7"/>
                      <a:pt x="511" y="1"/>
                      <a:pt x="495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088;p32">
                <a:extLst>
                  <a:ext uri="{FF2B5EF4-FFF2-40B4-BE49-F238E27FC236}">
                    <a16:creationId xmlns:a16="http://schemas.microsoft.com/office/drawing/2014/main" id="{35A5D7D3-D7B2-D37F-2210-E65326465ACC}"/>
                  </a:ext>
                </a:extLst>
              </p:cNvPr>
              <p:cNvSpPr/>
              <p:nvPr/>
            </p:nvSpPr>
            <p:spPr>
              <a:xfrm>
                <a:off x="970300" y="1868850"/>
                <a:ext cx="44000" cy="112775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4511" extrusionOk="0">
                    <a:moveTo>
                      <a:pt x="1662" y="1"/>
                    </a:moveTo>
                    <a:cubicBezTo>
                      <a:pt x="1637" y="1"/>
                      <a:pt x="1611" y="16"/>
                      <a:pt x="1605" y="41"/>
                    </a:cubicBezTo>
                    <a:cubicBezTo>
                      <a:pt x="1521" y="410"/>
                      <a:pt x="1521" y="815"/>
                      <a:pt x="1462" y="1196"/>
                    </a:cubicBezTo>
                    <a:cubicBezTo>
                      <a:pt x="1378" y="1589"/>
                      <a:pt x="1283" y="1994"/>
                      <a:pt x="1140" y="2363"/>
                    </a:cubicBezTo>
                    <a:cubicBezTo>
                      <a:pt x="1009" y="2744"/>
                      <a:pt x="843" y="3125"/>
                      <a:pt x="652" y="3482"/>
                    </a:cubicBezTo>
                    <a:cubicBezTo>
                      <a:pt x="462" y="3839"/>
                      <a:pt x="235" y="4161"/>
                      <a:pt x="9" y="4494"/>
                    </a:cubicBezTo>
                    <a:cubicBezTo>
                      <a:pt x="1" y="4502"/>
                      <a:pt x="16" y="4511"/>
                      <a:pt x="30" y="4511"/>
                    </a:cubicBezTo>
                    <a:cubicBezTo>
                      <a:pt x="36" y="4511"/>
                      <a:pt x="41" y="4509"/>
                      <a:pt x="45" y="4506"/>
                    </a:cubicBezTo>
                    <a:cubicBezTo>
                      <a:pt x="593" y="3922"/>
                      <a:pt x="986" y="3149"/>
                      <a:pt x="1259" y="2422"/>
                    </a:cubicBezTo>
                    <a:cubicBezTo>
                      <a:pt x="1414" y="2029"/>
                      <a:pt x="1521" y="1636"/>
                      <a:pt x="1605" y="1232"/>
                    </a:cubicBezTo>
                    <a:cubicBezTo>
                      <a:pt x="1676" y="839"/>
                      <a:pt x="1759" y="422"/>
                      <a:pt x="1712" y="41"/>
                    </a:cubicBezTo>
                    <a:cubicBezTo>
                      <a:pt x="1706" y="13"/>
                      <a:pt x="1685" y="1"/>
                      <a:pt x="166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089;p32">
                <a:extLst>
                  <a:ext uri="{FF2B5EF4-FFF2-40B4-BE49-F238E27FC236}">
                    <a16:creationId xmlns:a16="http://schemas.microsoft.com/office/drawing/2014/main" id="{8813FC5E-4FC2-02D5-DA1A-171CFFD4C17C}"/>
                  </a:ext>
                </a:extLst>
              </p:cNvPr>
              <p:cNvSpPr/>
              <p:nvPr/>
            </p:nvSpPr>
            <p:spPr>
              <a:xfrm>
                <a:off x="1200900" y="1873125"/>
                <a:ext cx="24550" cy="1193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4772" extrusionOk="0">
                    <a:moveTo>
                      <a:pt x="300" y="1"/>
                    </a:moveTo>
                    <a:cubicBezTo>
                      <a:pt x="292" y="1"/>
                      <a:pt x="286" y="4"/>
                      <a:pt x="286" y="13"/>
                    </a:cubicBezTo>
                    <a:cubicBezTo>
                      <a:pt x="60" y="823"/>
                      <a:pt x="1" y="1656"/>
                      <a:pt x="108" y="2489"/>
                    </a:cubicBezTo>
                    <a:cubicBezTo>
                      <a:pt x="167" y="2894"/>
                      <a:pt x="239" y="3287"/>
                      <a:pt x="370" y="3680"/>
                    </a:cubicBezTo>
                    <a:cubicBezTo>
                      <a:pt x="489" y="4037"/>
                      <a:pt x="632" y="4478"/>
                      <a:pt x="882" y="4752"/>
                    </a:cubicBezTo>
                    <a:cubicBezTo>
                      <a:pt x="889" y="4766"/>
                      <a:pt x="901" y="4771"/>
                      <a:pt x="914" y="4771"/>
                    </a:cubicBezTo>
                    <a:cubicBezTo>
                      <a:pt x="945" y="4771"/>
                      <a:pt x="982" y="4738"/>
                      <a:pt x="965" y="4704"/>
                    </a:cubicBezTo>
                    <a:cubicBezTo>
                      <a:pt x="906" y="4525"/>
                      <a:pt x="822" y="4359"/>
                      <a:pt x="751" y="4204"/>
                    </a:cubicBezTo>
                    <a:cubicBezTo>
                      <a:pt x="655" y="4025"/>
                      <a:pt x="584" y="3823"/>
                      <a:pt x="525" y="3632"/>
                    </a:cubicBezTo>
                    <a:cubicBezTo>
                      <a:pt x="394" y="3263"/>
                      <a:pt x="298" y="2870"/>
                      <a:pt x="239" y="2478"/>
                    </a:cubicBezTo>
                    <a:cubicBezTo>
                      <a:pt x="120" y="1668"/>
                      <a:pt x="155" y="823"/>
                      <a:pt x="334" y="37"/>
                    </a:cubicBezTo>
                    <a:cubicBezTo>
                      <a:pt x="334" y="14"/>
                      <a:pt x="314" y="1"/>
                      <a:pt x="30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090;p32">
                <a:extLst>
                  <a:ext uri="{FF2B5EF4-FFF2-40B4-BE49-F238E27FC236}">
                    <a16:creationId xmlns:a16="http://schemas.microsoft.com/office/drawing/2014/main" id="{513CCBBF-A425-7B8B-354D-36AEAF3BE153}"/>
                  </a:ext>
                </a:extLst>
              </p:cNvPr>
              <p:cNvSpPr/>
              <p:nvPr/>
            </p:nvSpPr>
            <p:spPr>
              <a:xfrm>
                <a:off x="1121725" y="2056525"/>
                <a:ext cx="29800" cy="5490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1961" extrusionOk="0">
                    <a:moveTo>
                      <a:pt x="1171" y="1"/>
                    </a:moveTo>
                    <a:cubicBezTo>
                      <a:pt x="1163" y="1"/>
                      <a:pt x="1155" y="7"/>
                      <a:pt x="1155" y="23"/>
                    </a:cubicBezTo>
                    <a:cubicBezTo>
                      <a:pt x="965" y="1428"/>
                      <a:pt x="846" y="2845"/>
                      <a:pt x="727" y="4262"/>
                    </a:cubicBezTo>
                    <a:cubicBezTo>
                      <a:pt x="596" y="5702"/>
                      <a:pt x="429" y="7131"/>
                      <a:pt x="286" y="8572"/>
                    </a:cubicBezTo>
                    <a:cubicBezTo>
                      <a:pt x="132" y="10000"/>
                      <a:pt x="12" y="11429"/>
                      <a:pt x="12" y="12882"/>
                    </a:cubicBezTo>
                    <a:cubicBezTo>
                      <a:pt x="12" y="13608"/>
                      <a:pt x="24" y="14322"/>
                      <a:pt x="84" y="15037"/>
                    </a:cubicBezTo>
                    <a:cubicBezTo>
                      <a:pt x="143" y="15739"/>
                      <a:pt x="227" y="16454"/>
                      <a:pt x="239" y="17144"/>
                    </a:cubicBezTo>
                    <a:cubicBezTo>
                      <a:pt x="263" y="17942"/>
                      <a:pt x="179" y="18728"/>
                      <a:pt x="120" y="19514"/>
                    </a:cubicBezTo>
                    <a:cubicBezTo>
                      <a:pt x="48" y="20287"/>
                      <a:pt x="1" y="21061"/>
                      <a:pt x="227" y="21823"/>
                    </a:cubicBezTo>
                    <a:cubicBezTo>
                      <a:pt x="254" y="21915"/>
                      <a:pt x="342" y="21960"/>
                      <a:pt x="427" y="21960"/>
                    </a:cubicBezTo>
                    <a:cubicBezTo>
                      <a:pt x="529" y="21960"/>
                      <a:pt x="627" y="21894"/>
                      <a:pt x="608" y="21764"/>
                    </a:cubicBezTo>
                    <a:cubicBezTo>
                      <a:pt x="536" y="21097"/>
                      <a:pt x="548" y="20395"/>
                      <a:pt x="608" y="19728"/>
                    </a:cubicBezTo>
                    <a:cubicBezTo>
                      <a:pt x="667" y="19037"/>
                      <a:pt x="751" y="18359"/>
                      <a:pt x="751" y="17656"/>
                    </a:cubicBezTo>
                    <a:cubicBezTo>
                      <a:pt x="774" y="16239"/>
                      <a:pt x="536" y="14823"/>
                      <a:pt x="524" y="13418"/>
                    </a:cubicBezTo>
                    <a:cubicBezTo>
                      <a:pt x="501" y="11989"/>
                      <a:pt x="596" y="10536"/>
                      <a:pt x="667" y="9108"/>
                    </a:cubicBezTo>
                    <a:cubicBezTo>
                      <a:pt x="751" y="7714"/>
                      <a:pt x="846" y="6286"/>
                      <a:pt x="917" y="4857"/>
                    </a:cubicBezTo>
                    <a:cubicBezTo>
                      <a:pt x="1013" y="3250"/>
                      <a:pt x="1155" y="1642"/>
                      <a:pt x="1191" y="23"/>
                    </a:cubicBezTo>
                    <a:cubicBezTo>
                      <a:pt x="1191" y="10"/>
                      <a:pt x="1180" y="1"/>
                      <a:pt x="117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091;p32">
                <a:extLst>
                  <a:ext uri="{FF2B5EF4-FFF2-40B4-BE49-F238E27FC236}">
                    <a16:creationId xmlns:a16="http://schemas.microsoft.com/office/drawing/2014/main" id="{0F4034FA-64B7-A91F-D770-6108DDAB1466}"/>
                  </a:ext>
                </a:extLst>
              </p:cNvPr>
              <p:cNvSpPr/>
              <p:nvPr/>
            </p:nvSpPr>
            <p:spPr>
              <a:xfrm>
                <a:off x="1169050" y="2533075"/>
                <a:ext cx="13425" cy="69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760" extrusionOk="0">
                    <a:moveTo>
                      <a:pt x="41" y="0"/>
                    </a:moveTo>
                    <a:cubicBezTo>
                      <a:pt x="21" y="0"/>
                      <a:pt x="1" y="15"/>
                      <a:pt x="1" y="47"/>
                    </a:cubicBezTo>
                    <a:cubicBezTo>
                      <a:pt x="36" y="499"/>
                      <a:pt x="72" y="964"/>
                      <a:pt x="120" y="1404"/>
                    </a:cubicBezTo>
                    <a:cubicBezTo>
                      <a:pt x="144" y="1630"/>
                      <a:pt x="155" y="1856"/>
                      <a:pt x="191" y="2071"/>
                    </a:cubicBezTo>
                    <a:cubicBezTo>
                      <a:pt x="215" y="2297"/>
                      <a:pt x="239" y="2499"/>
                      <a:pt x="334" y="2714"/>
                    </a:cubicBezTo>
                    <a:cubicBezTo>
                      <a:pt x="349" y="2744"/>
                      <a:pt x="382" y="2760"/>
                      <a:pt x="416" y="2760"/>
                    </a:cubicBezTo>
                    <a:cubicBezTo>
                      <a:pt x="460" y="2760"/>
                      <a:pt x="506" y="2732"/>
                      <a:pt x="513" y="2678"/>
                    </a:cubicBezTo>
                    <a:cubicBezTo>
                      <a:pt x="536" y="2476"/>
                      <a:pt x="489" y="2273"/>
                      <a:pt x="453" y="2059"/>
                    </a:cubicBezTo>
                    <a:cubicBezTo>
                      <a:pt x="417" y="1833"/>
                      <a:pt x="382" y="1595"/>
                      <a:pt x="334" y="1368"/>
                    </a:cubicBezTo>
                    <a:cubicBezTo>
                      <a:pt x="263" y="928"/>
                      <a:pt x="155" y="475"/>
                      <a:pt x="84" y="35"/>
                    </a:cubicBezTo>
                    <a:cubicBezTo>
                      <a:pt x="78" y="12"/>
                      <a:pt x="59" y="0"/>
                      <a:pt x="41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092;p32">
                <a:extLst>
                  <a:ext uri="{FF2B5EF4-FFF2-40B4-BE49-F238E27FC236}">
                    <a16:creationId xmlns:a16="http://schemas.microsoft.com/office/drawing/2014/main" id="{0C3F182A-EDC3-AD4D-6CE7-3D60D0582790}"/>
                  </a:ext>
                </a:extLst>
              </p:cNvPr>
              <p:cNvSpPr/>
              <p:nvPr/>
            </p:nvSpPr>
            <p:spPr>
              <a:xfrm>
                <a:off x="1063375" y="2077250"/>
                <a:ext cx="37550" cy="5369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76" extrusionOk="0">
                    <a:moveTo>
                      <a:pt x="1287" y="1"/>
                    </a:moveTo>
                    <a:cubicBezTo>
                      <a:pt x="1281" y="1"/>
                      <a:pt x="1275" y="10"/>
                      <a:pt x="1275" y="28"/>
                    </a:cubicBezTo>
                    <a:cubicBezTo>
                      <a:pt x="1203" y="742"/>
                      <a:pt x="1203" y="1456"/>
                      <a:pt x="1168" y="2147"/>
                    </a:cubicBezTo>
                    <a:cubicBezTo>
                      <a:pt x="1144" y="2849"/>
                      <a:pt x="1096" y="3552"/>
                      <a:pt x="1049" y="4254"/>
                    </a:cubicBezTo>
                    <a:cubicBezTo>
                      <a:pt x="977" y="5659"/>
                      <a:pt x="906" y="7064"/>
                      <a:pt x="799" y="8481"/>
                    </a:cubicBezTo>
                    <a:cubicBezTo>
                      <a:pt x="692" y="9886"/>
                      <a:pt x="572" y="11291"/>
                      <a:pt x="441" y="12684"/>
                    </a:cubicBezTo>
                    <a:cubicBezTo>
                      <a:pt x="299" y="14077"/>
                      <a:pt x="132" y="15470"/>
                      <a:pt x="60" y="16851"/>
                    </a:cubicBezTo>
                    <a:cubicBezTo>
                      <a:pt x="13" y="17649"/>
                      <a:pt x="1" y="18423"/>
                      <a:pt x="37" y="19208"/>
                    </a:cubicBezTo>
                    <a:cubicBezTo>
                      <a:pt x="60" y="19589"/>
                      <a:pt x="84" y="19982"/>
                      <a:pt x="132" y="20351"/>
                    </a:cubicBezTo>
                    <a:cubicBezTo>
                      <a:pt x="144" y="20542"/>
                      <a:pt x="180" y="20744"/>
                      <a:pt x="215" y="20935"/>
                    </a:cubicBezTo>
                    <a:cubicBezTo>
                      <a:pt x="263" y="21137"/>
                      <a:pt x="334" y="21280"/>
                      <a:pt x="477" y="21423"/>
                    </a:cubicBezTo>
                    <a:cubicBezTo>
                      <a:pt x="506" y="21460"/>
                      <a:pt x="541" y="21476"/>
                      <a:pt x="576" y="21476"/>
                    </a:cubicBezTo>
                    <a:cubicBezTo>
                      <a:pt x="642" y="21476"/>
                      <a:pt x="708" y="21421"/>
                      <a:pt x="739" y="21352"/>
                    </a:cubicBezTo>
                    <a:cubicBezTo>
                      <a:pt x="811" y="21185"/>
                      <a:pt x="834" y="21054"/>
                      <a:pt x="834" y="20875"/>
                    </a:cubicBezTo>
                    <a:cubicBezTo>
                      <a:pt x="834" y="20697"/>
                      <a:pt x="799" y="20518"/>
                      <a:pt x="775" y="20340"/>
                    </a:cubicBezTo>
                    <a:cubicBezTo>
                      <a:pt x="739" y="19994"/>
                      <a:pt x="703" y="19661"/>
                      <a:pt x="692" y="19327"/>
                    </a:cubicBezTo>
                    <a:cubicBezTo>
                      <a:pt x="668" y="18637"/>
                      <a:pt x="668" y="17958"/>
                      <a:pt x="692" y="17256"/>
                    </a:cubicBezTo>
                    <a:cubicBezTo>
                      <a:pt x="739" y="15922"/>
                      <a:pt x="894" y="14529"/>
                      <a:pt x="1025" y="13136"/>
                    </a:cubicBezTo>
                    <a:cubicBezTo>
                      <a:pt x="1287" y="10350"/>
                      <a:pt x="1501" y="7564"/>
                      <a:pt x="1489" y="4766"/>
                    </a:cubicBezTo>
                    <a:cubicBezTo>
                      <a:pt x="1489" y="3980"/>
                      <a:pt x="1465" y="3206"/>
                      <a:pt x="1442" y="2421"/>
                    </a:cubicBezTo>
                    <a:cubicBezTo>
                      <a:pt x="1406" y="1635"/>
                      <a:pt x="1406" y="813"/>
                      <a:pt x="1299" y="28"/>
                    </a:cubicBezTo>
                    <a:cubicBezTo>
                      <a:pt x="1299" y="10"/>
                      <a:pt x="1293" y="1"/>
                      <a:pt x="128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093;p32">
                <a:extLst>
                  <a:ext uri="{FF2B5EF4-FFF2-40B4-BE49-F238E27FC236}">
                    <a16:creationId xmlns:a16="http://schemas.microsoft.com/office/drawing/2014/main" id="{94B27D7E-8D05-6234-6297-003522E035F0}"/>
                  </a:ext>
                </a:extLst>
              </p:cNvPr>
              <p:cNvSpPr/>
              <p:nvPr/>
            </p:nvSpPr>
            <p:spPr>
              <a:xfrm>
                <a:off x="961100" y="2027400"/>
                <a:ext cx="86525" cy="5952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23810" extrusionOk="0">
                    <a:moveTo>
                      <a:pt x="3139" y="3927"/>
                    </a:moveTo>
                    <a:lnTo>
                      <a:pt x="3139" y="3927"/>
                    </a:lnTo>
                    <a:cubicBezTo>
                      <a:pt x="3104" y="5736"/>
                      <a:pt x="3044" y="7570"/>
                      <a:pt x="2854" y="9368"/>
                    </a:cubicBezTo>
                    <a:cubicBezTo>
                      <a:pt x="2699" y="10904"/>
                      <a:pt x="2485" y="12439"/>
                      <a:pt x="2163" y="13952"/>
                    </a:cubicBezTo>
                    <a:cubicBezTo>
                      <a:pt x="2032" y="14583"/>
                      <a:pt x="1889" y="15190"/>
                      <a:pt x="1723" y="15797"/>
                    </a:cubicBezTo>
                    <a:cubicBezTo>
                      <a:pt x="1770" y="15452"/>
                      <a:pt x="1830" y="15095"/>
                      <a:pt x="1865" y="14761"/>
                    </a:cubicBezTo>
                    <a:cubicBezTo>
                      <a:pt x="2258" y="11916"/>
                      <a:pt x="2604" y="9058"/>
                      <a:pt x="2913" y="6201"/>
                    </a:cubicBezTo>
                    <a:cubicBezTo>
                      <a:pt x="2985" y="5439"/>
                      <a:pt x="3080" y="4677"/>
                      <a:pt x="3139" y="3927"/>
                    </a:cubicBezTo>
                    <a:close/>
                    <a:moveTo>
                      <a:pt x="3169" y="0"/>
                    </a:moveTo>
                    <a:cubicBezTo>
                      <a:pt x="3166" y="0"/>
                      <a:pt x="3163" y="3"/>
                      <a:pt x="3163" y="9"/>
                    </a:cubicBezTo>
                    <a:cubicBezTo>
                      <a:pt x="3163" y="926"/>
                      <a:pt x="3163" y="1855"/>
                      <a:pt x="3151" y="2795"/>
                    </a:cubicBezTo>
                    <a:cubicBezTo>
                      <a:pt x="2854" y="5153"/>
                      <a:pt x="2556" y="7534"/>
                      <a:pt x="2246" y="9903"/>
                    </a:cubicBezTo>
                    <a:cubicBezTo>
                      <a:pt x="1901" y="12511"/>
                      <a:pt x="1532" y="15130"/>
                      <a:pt x="1139" y="17738"/>
                    </a:cubicBezTo>
                    <a:lnTo>
                      <a:pt x="913" y="18452"/>
                    </a:lnTo>
                    <a:cubicBezTo>
                      <a:pt x="675" y="19286"/>
                      <a:pt x="603" y="20119"/>
                      <a:pt x="544" y="20988"/>
                    </a:cubicBezTo>
                    <a:cubicBezTo>
                      <a:pt x="532" y="21143"/>
                      <a:pt x="532" y="21274"/>
                      <a:pt x="520" y="21429"/>
                    </a:cubicBezTo>
                    <a:cubicBezTo>
                      <a:pt x="484" y="21583"/>
                      <a:pt x="437" y="21762"/>
                      <a:pt x="401" y="21929"/>
                    </a:cubicBezTo>
                    <a:cubicBezTo>
                      <a:pt x="306" y="22298"/>
                      <a:pt x="175" y="22679"/>
                      <a:pt x="139" y="23060"/>
                    </a:cubicBezTo>
                    <a:cubicBezTo>
                      <a:pt x="139" y="23096"/>
                      <a:pt x="139" y="23107"/>
                      <a:pt x="163" y="23131"/>
                    </a:cubicBezTo>
                    <a:cubicBezTo>
                      <a:pt x="139" y="23191"/>
                      <a:pt x="115" y="23250"/>
                      <a:pt x="103" y="23310"/>
                    </a:cubicBezTo>
                    <a:cubicBezTo>
                      <a:pt x="1" y="23602"/>
                      <a:pt x="254" y="23810"/>
                      <a:pt x="502" y="23810"/>
                    </a:cubicBezTo>
                    <a:cubicBezTo>
                      <a:pt x="628" y="23810"/>
                      <a:pt x="753" y="23756"/>
                      <a:pt x="830" y="23631"/>
                    </a:cubicBezTo>
                    <a:cubicBezTo>
                      <a:pt x="1211" y="22988"/>
                      <a:pt x="1294" y="22179"/>
                      <a:pt x="1354" y="21452"/>
                    </a:cubicBezTo>
                    <a:cubicBezTo>
                      <a:pt x="1389" y="20726"/>
                      <a:pt x="1389" y="20000"/>
                      <a:pt x="1508" y="19286"/>
                    </a:cubicBezTo>
                    <a:cubicBezTo>
                      <a:pt x="1627" y="18512"/>
                      <a:pt x="1865" y="17750"/>
                      <a:pt x="2068" y="16976"/>
                    </a:cubicBezTo>
                    <a:cubicBezTo>
                      <a:pt x="2258" y="16214"/>
                      <a:pt x="2449" y="15452"/>
                      <a:pt x="2604" y="14678"/>
                    </a:cubicBezTo>
                    <a:cubicBezTo>
                      <a:pt x="3223" y="11618"/>
                      <a:pt x="3461" y="8475"/>
                      <a:pt x="3461" y="5355"/>
                    </a:cubicBezTo>
                    <a:cubicBezTo>
                      <a:pt x="3461" y="4129"/>
                      <a:pt x="3413" y="2926"/>
                      <a:pt x="3330" y="1748"/>
                    </a:cubicBezTo>
                    <a:cubicBezTo>
                      <a:pt x="3342" y="1605"/>
                      <a:pt x="3354" y="1462"/>
                      <a:pt x="3378" y="1319"/>
                    </a:cubicBezTo>
                    <a:cubicBezTo>
                      <a:pt x="3378" y="1301"/>
                      <a:pt x="3366" y="1292"/>
                      <a:pt x="3354" y="1292"/>
                    </a:cubicBezTo>
                    <a:cubicBezTo>
                      <a:pt x="3342" y="1292"/>
                      <a:pt x="3330" y="1301"/>
                      <a:pt x="3330" y="1319"/>
                    </a:cubicBezTo>
                    <a:cubicBezTo>
                      <a:pt x="3330" y="1367"/>
                      <a:pt x="3318" y="1402"/>
                      <a:pt x="3318" y="1462"/>
                    </a:cubicBezTo>
                    <a:cubicBezTo>
                      <a:pt x="3270" y="974"/>
                      <a:pt x="3223" y="498"/>
                      <a:pt x="3175" y="9"/>
                    </a:cubicBezTo>
                    <a:cubicBezTo>
                      <a:pt x="3175" y="3"/>
                      <a:pt x="3172" y="0"/>
                      <a:pt x="316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094;p32">
                <a:extLst>
                  <a:ext uri="{FF2B5EF4-FFF2-40B4-BE49-F238E27FC236}">
                    <a16:creationId xmlns:a16="http://schemas.microsoft.com/office/drawing/2014/main" id="{3A0EBF27-ACB6-3518-AACC-2338F39BFD93}"/>
                  </a:ext>
                </a:extLst>
              </p:cNvPr>
              <p:cNvSpPr/>
              <p:nvPr/>
            </p:nvSpPr>
            <p:spPr>
              <a:xfrm>
                <a:off x="970700" y="1976750"/>
                <a:ext cx="12350" cy="44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779" extrusionOk="0">
                    <a:moveTo>
                      <a:pt x="347" y="1"/>
                    </a:moveTo>
                    <a:cubicBezTo>
                      <a:pt x="335" y="1"/>
                      <a:pt x="323" y="7"/>
                      <a:pt x="315" y="23"/>
                    </a:cubicBezTo>
                    <a:cubicBezTo>
                      <a:pt x="208" y="130"/>
                      <a:pt x="112" y="238"/>
                      <a:pt x="17" y="357"/>
                    </a:cubicBezTo>
                    <a:cubicBezTo>
                      <a:pt x="0" y="365"/>
                      <a:pt x="7" y="373"/>
                      <a:pt x="17" y="373"/>
                    </a:cubicBezTo>
                    <a:cubicBezTo>
                      <a:pt x="21" y="373"/>
                      <a:pt x="25" y="372"/>
                      <a:pt x="29" y="368"/>
                    </a:cubicBezTo>
                    <a:cubicBezTo>
                      <a:pt x="112" y="309"/>
                      <a:pt x="208" y="238"/>
                      <a:pt x="279" y="178"/>
                    </a:cubicBezTo>
                    <a:lnTo>
                      <a:pt x="279" y="178"/>
                    </a:lnTo>
                    <a:cubicBezTo>
                      <a:pt x="267" y="428"/>
                      <a:pt x="267" y="666"/>
                      <a:pt x="267" y="916"/>
                    </a:cubicBezTo>
                    <a:cubicBezTo>
                      <a:pt x="267" y="1047"/>
                      <a:pt x="279" y="1202"/>
                      <a:pt x="279" y="1333"/>
                    </a:cubicBezTo>
                    <a:cubicBezTo>
                      <a:pt x="291" y="1464"/>
                      <a:pt x="291" y="1619"/>
                      <a:pt x="338" y="1738"/>
                    </a:cubicBezTo>
                    <a:cubicBezTo>
                      <a:pt x="345" y="1763"/>
                      <a:pt x="371" y="1778"/>
                      <a:pt x="396" y="1778"/>
                    </a:cubicBezTo>
                    <a:cubicBezTo>
                      <a:pt x="418" y="1778"/>
                      <a:pt x="440" y="1766"/>
                      <a:pt x="446" y="1738"/>
                    </a:cubicBezTo>
                    <a:cubicBezTo>
                      <a:pt x="493" y="1607"/>
                      <a:pt x="458" y="1452"/>
                      <a:pt x="446" y="1321"/>
                    </a:cubicBezTo>
                    <a:cubicBezTo>
                      <a:pt x="434" y="1190"/>
                      <a:pt x="434" y="1035"/>
                      <a:pt x="410" y="904"/>
                    </a:cubicBezTo>
                    <a:cubicBezTo>
                      <a:pt x="398" y="619"/>
                      <a:pt x="398" y="333"/>
                      <a:pt x="398" y="59"/>
                    </a:cubicBezTo>
                    <a:cubicBezTo>
                      <a:pt x="398" y="27"/>
                      <a:pt x="372" y="1"/>
                      <a:pt x="34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095;p32">
                <a:extLst>
                  <a:ext uri="{FF2B5EF4-FFF2-40B4-BE49-F238E27FC236}">
                    <a16:creationId xmlns:a16="http://schemas.microsoft.com/office/drawing/2014/main" id="{40E4CFA0-866A-BA4D-95BF-BB7F22D2560B}"/>
                  </a:ext>
                </a:extLst>
              </p:cNvPr>
              <p:cNvSpPr/>
              <p:nvPr/>
            </p:nvSpPr>
            <p:spPr>
              <a:xfrm>
                <a:off x="923975" y="1943650"/>
                <a:ext cx="95675" cy="654850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26194" extrusionOk="0">
                    <a:moveTo>
                      <a:pt x="3431" y="0"/>
                    </a:moveTo>
                    <a:cubicBezTo>
                      <a:pt x="3415" y="0"/>
                      <a:pt x="3398" y="12"/>
                      <a:pt x="3398" y="38"/>
                    </a:cubicBezTo>
                    <a:cubicBezTo>
                      <a:pt x="3624" y="1823"/>
                      <a:pt x="3684" y="3621"/>
                      <a:pt x="3577" y="5407"/>
                    </a:cubicBezTo>
                    <a:cubicBezTo>
                      <a:pt x="3470" y="7229"/>
                      <a:pt x="3112" y="9003"/>
                      <a:pt x="2803" y="10801"/>
                    </a:cubicBezTo>
                    <a:cubicBezTo>
                      <a:pt x="2255" y="14087"/>
                      <a:pt x="2065" y="17433"/>
                      <a:pt x="1481" y="20731"/>
                    </a:cubicBezTo>
                    <a:cubicBezTo>
                      <a:pt x="1315" y="21635"/>
                      <a:pt x="1124" y="22528"/>
                      <a:pt x="886" y="23409"/>
                    </a:cubicBezTo>
                    <a:cubicBezTo>
                      <a:pt x="767" y="23850"/>
                      <a:pt x="624" y="24314"/>
                      <a:pt x="469" y="24743"/>
                    </a:cubicBezTo>
                    <a:cubicBezTo>
                      <a:pt x="314" y="25195"/>
                      <a:pt x="124" y="25624"/>
                      <a:pt x="17" y="26076"/>
                    </a:cubicBezTo>
                    <a:cubicBezTo>
                      <a:pt x="1" y="26149"/>
                      <a:pt x="55" y="26194"/>
                      <a:pt x="110" y="26194"/>
                    </a:cubicBezTo>
                    <a:cubicBezTo>
                      <a:pt x="137" y="26194"/>
                      <a:pt x="164" y="26183"/>
                      <a:pt x="183" y="26160"/>
                    </a:cubicBezTo>
                    <a:cubicBezTo>
                      <a:pt x="398" y="25803"/>
                      <a:pt x="529" y="25410"/>
                      <a:pt x="660" y="25017"/>
                    </a:cubicBezTo>
                    <a:cubicBezTo>
                      <a:pt x="791" y="24624"/>
                      <a:pt x="910" y="24219"/>
                      <a:pt x="1029" y="23838"/>
                    </a:cubicBezTo>
                    <a:cubicBezTo>
                      <a:pt x="1267" y="23028"/>
                      <a:pt x="1445" y="22219"/>
                      <a:pt x="1612" y="21397"/>
                    </a:cubicBezTo>
                    <a:cubicBezTo>
                      <a:pt x="1922" y="19754"/>
                      <a:pt x="2136" y="18111"/>
                      <a:pt x="2327" y="16456"/>
                    </a:cubicBezTo>
                    <a:cubicBezTo>
                      <a:pt x="2517" y="14777"/>
                      <a:pt x="2684" y="13075"/>
                      <a:pt x="2934" y="11408"/>
                    </a:cubicBezTo>
                    <a:cubicBezTo>
                      <a:pt x="3208" y="9634"/>
                      <a:pt x="3565" y="7884"/>
                      <a:pt x="3696" y="6086"/>
                    </a:cubicBezTo>
                    <a:cubicBezTo>
                      <a:pt x="3827" y="4038"/>
                      <a:pt x="3755" y="2014"/>
                      <a:pt x="3458" y="26"/>
                    </a:cubicBezTo>
                    <a:cubicBezTo>
                      <a:pt x="3458" y="9"/>
                      <a:pt x="3445" y="0"/>
                      <a:pt x="3431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096;p32">
                <a:extLst>
                  <a:ext uri="{FF2B5EF4-FFF2-40B4-BE49-F238E27FC236}">
                    <a16:creationId xmlns:a16="http://schemas.microsoft.com/office/drawing/2014/main" id="{42BDF3E5-86F2-C619-A113-17B93AB3AD5F}"/>
                  </a:ext>
                </a:extLst>
              </p:cNvPr>
              <p:cNvSpPr/>
              <p:nvPr/>
            </p:nvSpPr>
            <p:spPr>
              <a:xfrm>
                <a:off x="1085125" y="1709050"/>
                <a:ext cx="297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2879" extrusionOk="0">
                    <a:moveTo>
                      <a:pt x="698" y="1"/>
                    </a:moveTo>
                    <a:cubicBezTo>
                      <a:pt x="586" y="1"/>
                      <a:pt x="472" y="37"/>
                      <a:pt x="381" y="111"/>
                    </a:cubicBezTo>
                    <a:cubicBezTo>
                      <a:pt x="143" y="278"/>
                      <a:pt x="0" y="801"/>
                      <a:pt x="381" y="920"/>
                    </a:cubicBezTo>
                    <a:cubicBezTo>
                      <a:pt x="388" y="925"/>
                      <a:pt x="395" y="927"/>
                      <a:pt x="403" y="927"/>
                    </a:cubicBezTo>
                    <a:cubicBezTo>
                      <a:pt x="436" y="927"/>
                      <a:pt x="474" y="888"/>
                      <a:pt x="464" y="849"/>
                    </a:cubicBezTo>
                    <a:cubicBezTo>
                      <a:pt x="453" y="730"/>
                      <a:pt x="393" y="575"/>
                      <a:pt x="441" y="456"/>
                    </a:cubicBezTo>
                    <a:cubicBezTo>
                      <a:pt x="472" y="342"/>
                      <a:pt x="592" y="247"/>
                      <a:pt x="717" y="247"/>
                    </a:cubicBezTo>
                    <a:cubicBezTo>
                      <a:pt x="736" y="247"/>
                      <a:pt x="755" y="249"/>
                      <a:pt x="774" y="254"/>
                    </a:cubicBezTo>
                    <a:cubicBezTo>
                      <a:pt x="1119" y="301"/>
                      <a:pt x="893" y="956"/>
                      <a:pt x="834" y="1159"/>
                    </a:cubicBezTo>
                    <a:cubicBezTo>
                      <a:pt x="750" y="1456"/>
                      <a:pt x="643" y="1778"/>
                      <a:pt x="619" y="2087"/>
                    </a:cubicBezTo>
                    <a:cubicBezTo>
                      <a:pt x="584" y="2385"/>
                      <a:pt x="655" y="2635"/>
                      <a:pt x="822" y="2873"/>
                    </a:cubicBezTo>
                    <a:cubicBezTo>
                      <a:pt x="825" y="2877"/>
                      <a:pt x="830" y="2878"/>
                      <a:pt x="834" y="2878"/>
                    </a:cubicBezTo>
                    <a:cubicBezTo>
                      <a:pt x="845" y="2878"/>
                      <a:pt x="857" y="2870"/>
                      <a:pt x="857" y="2861"/>
                    </a:cubicBezTo>
                    <a:cubicBezTo>
                      <a:pt x="655" y="2492"/>
                      <a:pt x="750" y="1992"/>
                      <a:pt x="869" y="1611"/>
                    </a:cubicBezTo>
                    <a:cubicBezTo>
                      <a:pt x="941" y="1385"/>
                      <a:pt x="1012" y="1182"/>
                      <a:pt x="1072" y="956"/>
                    </a:cubicBezTo>
                    <a:cubicBezTo>
                      <a:pt x="1131" y="778"/>
                      <a:pt x="1191" y="551"/>
                      <a:pt x="1155" y="361"/>
                    </a:cubicBezTo>
                    <a:cubicBezTo>
                      <a:pt x="1116" y="128"/>
                      <a:pt x="910" y="1"/>
                      <a:pt x="6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097;p32">
                <a:extLst>
                  <a:ext uri="{FF2B5EF4-FFF2-40B4-BE49-F238E27FC236}">
                    <a16:creationId xmlns:a16="http://schemas.microsoft.com/office/drawing/2014/main" id="{046EEDE4-A493-851A-7EA2-0458AC934FBF}"/>
                  </a:ext>
                </a:extLst>
              </p:cNvPr>
              <p:cNvSpPr/>
              <p:nvPr/>
            </p:nvSpPr>
            <p:spPr>
              <a:xfrm>
                <a:off x="966050" y="1766800"/>
                <a:ext cx="261375" cy="113500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4540" extrusionOk="0">
                    <a:moveTo>
                      <a:pt x="5348" y="0"/>
                    </a:moveTo>
                    <a:cubicBezTo>
                      <a:pt x="5324" y="0"/>
                      <a:pt x="5300" y="1"/>
                      <a:pt x="5275" y="4"/>
                    </a:cubicBezTo>
                    <a:cubicBezTo>
                      <a:pt x="4942" y="27"/>
                      <a:pt x="4644" y="242"/>
                      <a:pt x="4430" y="480"/>
                    </a:cubicBezTo>
                    <a:cubicBezTo>
                      <a:pt x="4204" y="718"/>
                      <a:pt x="4025" y="992"/>
                      <a:pt x="3787" y="1230"/>
                    </a:cubicBezTo>
                    <a:cubicBezTo>
                      <a:pt x="3215" y="1789"/>
                      <a:pt x="2429" y="2028"/>
                      <a:pt x="1703" y="2301"/>
                    </a:cubicBezTo>
                    <a:cubicBezTo>
                      <a:pt x="977" y="2599"/>
                      <a:pt x="274" y="3075"/>
                      <a:pt x="1" y="3825"/>
                    </a:cubicBezTo>
                    <a:cubicBezTo>
                      <a:pt x="1632" y="2932"/>
                      <a:pt x="3251" y="2028"/>
                      <a:pt x="4870" y="1135"/>
                    </a:cubicBezTo>
                    <a:cubicBezTo>
                      <a:pt x="5075" y="1021"/>
                      <a:pt x="5279" y="908"/>
                      <a:pt x="5525" y="908"/>
                    </a:cubicBezTo>
                    <a:cubicBezTo>
                      <a:pt x="5537" y="908"/>
                      <a:pt x="5549" y="908"/>
                      <a:pt x="5561" y="908"/>
                    </a:cubicBezTo>
                    <a:cubicBezTo>
                      <a:pt x="5811" y="920"/>
                      <a:pt x="6025" y="1087"/>
                      <a:pt x="6239" y="1230"/>
                    </a:cubicBezTo>
                    <a:cubicBezTo>
                      <a:pt x="7668" y="2301"/>
                      <a:pt x="9073" y="3409"/>
                      <a:pt x="10454" y="4540"/>
                    </a:cubicBezTo>
                    <a:cubicBezTo>
                      <a:pt x="10419" y="3730"/>
                      <a:pt x="9788" y="3123"/>
                      <a:pt x="9085" y="2706"/>
                    </a:cubicBezTo>
                    <a:cubicBezTo>
                      <a:pt x="8383" y="2325"/>
                      <a:pt x="7573" y="2039"/>
                      <a:pt x="7025" y="1444"/>
                    </a:cubicBezTo>
                    <a:cubicBezTo>
                      <a:pt x="6763" y="1147"/>
                      <a:pt x="6573" y="801"/>
                      <a:pt x="6299" y="504"/>
                    </a:cubicBezTo>
                    <a:cubicBezTo>
                      <a:pt x="6043" y="236"/>
                      <a:pt x="5703" y="0"/>
                      <a:pt x="53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098;p32">
                <a:extLst>
                  <a:ext uri="{FF2B5EF4-FFF2-40B4-BE49-F238E27FC236}">
                    <a16:creationId xmlns:a16="http://schemas.microsoft.com/office/drawing/2014/main" id="{3D272277-27FC-A8CB-8CE4-D202790C227A}"/>
                  </a:ext>
                </a:extLst>
              </p:cNvPr>
              <p:cNvSpPr/>
              <p:nvPr/>
            </p:nvSpPr>
            <p:spPr>
              <a:xfrm>
                <a:off x="1089275" y="1710575"/>
                <a:ext cx="2385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964" extrusionOk="0">
                    <a:moveTo>
                      <a:pt x="556" y="1"/>
                    </a:moveTo>
                    <a:cubicBezTo>
                      <a:pt x="449" y="1"/>
                      <a:pt x="338" y="39"/>
                      <a:pt x="251" y="109"/>
                    </a:cubicBezTo>
                    <a:cubicBezTo>
                      <a:pt x="48" y="264"/>
                      <a:pt x="1" y="562"/>
                      <a:pt x="120" y="788"/>
                    </a:cubicBezTo>
                    <a:cubicBezTo>
                      <a:pt x="124" y="801"/>
                      <a:pt x="133" y="806"/>
                      <a:pt x="143" y="806"/>
                    </a:cubicBezTo>
                    <a:cubicBezTo>
                      <a:pt x="160" y="806"/>
                      <a:pt x="179" y="791"/>
                      <a:pt x="179" y="776"/>
                    </a:cubicBezTo>
                    <a:cubicBezTo>
                      <a:pt x="179" y="586"/>
                      <a:pt x="179" y="312"/>
                      <a:pt x="370" y="193"/>
                    </a:cubicBezTo>
                    <a:cubicBezTo>
                      <a:pt x="434" y="156"/>
                      <a:pt x="504" y="141"/>
                      <a:pt x="576" y="141"/>
                    </a:cubicBezTo>
                    <a:cubicBezTo>
                      <a:pt x="599" y="141"/>
                      <a:pt x="621" y="142"/>
                      <a:pt x="644" y="145"/>
                    </a:cubicBezTo>
                    <a:cubicBezTo>
                      <a:pt x="751" y="181"/>
                      <a:pt x="810" y="288"/>
                      <a:pt x="834" y="383"/>
                    </a:cubicBezTo>
                    <a:cubicBezTo>
                      <a:pt x="894" y="645"/>
                      <a:pt x="775" y="907"/>
                      <a:pt x="715" y="1145"/>
                    </a:cubicBezTo>
                    <a:cubicBezTo>
                      <a:pt x="644" y="1419"/>
                      <a:pt x="572" y="1681"/>
                      <a:pt x="513" y="1955"/>
                    </a:cubicBezTo>
                    <a:cubicBezTo>
                      <a:pt x="513" y="1961"/>
                      <a:pt x="516" y="1964"/>
                      <a:pt x="519" y="1964"/>
                    </a:cubicBezTo>
                    <a:cubicBezTo>
                      <a:pt x="522" y="1964"/>
                      <a:pt x="525" y="1961"/>
                      <a:pt x="525" y="1955"/>
                    </a:cubicBezTo>
                    <a:lnTo>
                      <a:pt x="834" y="919"/>
                    </a:lnTo>
                    <a:cubicBezTo>
                      <a:pt x="882" y="776"/>
                      <a:pt x="929" y="621"/>
                      <a:pt x="941" y="478"/>
                    </a:cubicBezTo>
                    <a:cubicBezTo>
                      <a:pt x="953" y="359"/>
                      <a:pt x="941" y="217"/>
                      <a:pt x="846" y="133"/>
                    </a:cubicBezTo>
                    <a:cubicBezTo>
                      <a:pt x="773" y="42"/>
                      <a:pt x="667" y="1"/>
                      <a:pt x="55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099;p32">
                <a:extLst>
                  <a:ext uri="{FF2B5EF4-FFF2-40B4-BE49-F238E27FC236}">
                    <a16:creationId xmlns:a16="http://schemas.microsoft.com/office/drawing/2014/main" id="{525B4078-C9CA-54F7-CF5E-BFEC7DFC22A9}"/>
                  </a:ext>
                </a:extLst>
              </p:cNvPr>
              <p:cNvSpPr/>
              <p:nvPr/>
            </p:nvSpPr>
            <p:spPr>
              <a:xfrm>
                <a:off x="974675" y="1770200"/>
                <a:ext cx="13357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385" extrusionOk="0">
                    <a:moveTo>
                      <a:pt x="4934" y="1"/>
                    </a:moveTo>
                    <a:cubicBezTo>
                      <a:pt x="4601" y="1"/>
                      <a:pt x="4287" y="205"/>
                      <a:pt x="4085" y="487"/>
                    </a:cubicBezTo>
                    <a:cubicBezTo>
                      <a:pt x="3918" y="713"/>
                      <a:pt x="3799" y="939"/>
                      <a:pt x="3585" y="1106"/>
                    </a:cubicBezTo>
                    <a:cubicBezTo>
                      <a:pt x="3358" y="1320"/>
                      <a:pt x="3085" y="1463"/>
                      <a:pt x="2811" y="1618"/>
                    </a:cubicBezTo>
                    <a:cubicBezTo>
                      <a:pt x="2275" y="1903"/>
                      <a:pt x="1680" y="2058"/>
                      <a:pt x="1144" y="2380"/>
                    </a:cubicBezTo>
                    <a:cubicBezTo>
                      <a:pt x="882" y="2523"/>
                      <a:pt x="632" y="2689"/>
                      <a:pt x="394" y="2868"/>
                    </a:cubicBezTo>
                    <a:cubicBezTo>
                      <a:pt x="227" y="2999"/>
                      <a:pt x="72" y="3154"/>
                      <a:pt x="1" y="3356"/>
                    </a:cubicBezTo>
                    <a:cubicBezTo>
                      <a:pt x="1" y="3373"/>
                      <a:pt x="7" y="3385"/>
                      <a:pt x="20" y="3385"/>
                    </a:cubicBezTo>
                    <a:cubicBezTo>
                      <a:pt x="25" y="3385"/>
                      <a:pt x="30" y="3383"/>
                      <a:pt x="37" y="3380"/>
                    </a:cubicBezTo>
                    <a:cubicBezTo>
                      <a:pt x="168" y="3142"/>
                      <a:pt x="370" y="2987"/>
                      <a:pt x="596" y="2844"/>
                    </a:cubicBezTo>
                    <a:cubicBezTo>
                      <a:pt x="834" y="2701"/>
                      <a:pt x="1061" y="2558"/>
                      <a:pt x="1299" y="2439"/>
                    </a:cubicBezTo>
                    <a:cubicBezTo>
                      <a:pt x="1787" y="2165"/>
                      <a:pt x="2323" y="2023"/>
                      <a:pt x="2811" y="1773"/>
                    </a:cubicBezTo>
                    <a:cubicBezTo>
                      <a:pt x="3227" y="1558"/>
                      <a:pt x="3644" y="1320"/>
                      <a:pt x="3942" y="939"/>
                    </a:cubicBezTo>
                    <a:cubicBezTo>
                      <a:pt x="4097" y="737"/>
                      <a:pt x="4216" y="534"/>
                      <a:pt x="4394" y="368"/>
                    </a:cubicBezTo>
                    <a:cubicBezTo>
                      <a:pt x="4565" y="222"/>
                      <a:pt x="4773" y="163"/>
                      <a:pt x="4986" y="163"/>
                    </a:cubicBezTo>
                    <a:cubicBezTo>
                      <a:pt x="5070" y="163"/>
                      <a:pt x="5156" y="172"/>
                      <a:pt x="5240" y="189"/>
                    </a:cubicBezTo>
                    <a:cubicBezTo>
                      <a:pt x="5244" y="190"/>
                      <a:pt x="5247" y="190"/>
                      <a:pt x="5251" y="190"/>
                    </a:cubicBezTo>
                    <a:cubicBezTo>
                      <a:pt x="5305" y="190"/>
                      <a:pt x="5343" y="115"/>
                      <a:pt x="5287" y="82"/>
                    </a:cubicBezTo>
                    <a:cubicBezTo>
                      <a:pt x="5170" y="26"/>
                      <a:pt x="5050" y="1"/>
                      <a:pt x="4934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100;p32">
                <a:extLst>
                  <a:ext uri="{FF2B5EF4-FFF2-40B4-BE49-F238E27FC236}">
                    <a16:creationId xmlns:a16="http://schemas.microsoft.com/office/drawing/2014/main" id="{4E1F5836-B803-5767-62EA-6F2F290D0D58}"/>
                  </a:ext>
                </a:extLst>
              </p:cNvPr>
              <p:cNvSpPr/>
              <p:nvPr/>
            </p:nvSpPr>
            <p:spPr>
              <a:xfrm>
                <a:off x="1113400" y="1779675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0"/>
                    </a:moveTo>
                    <a:cubicBezTo>
                      <a:pt x="0" y="0"/>
                      <a:pt x="0" y="24"/>
                      <a:pt x="0" y="24"/>
                    </a:cubicBezTo>
                    <a:lnTo>
                      <a:pt x="0" y="36"/>
                    </a:lnTo>
                    <a:lnTo>
                      <a:pt x="0" y="60"/>
                    </a:lnTo>
                    <a:lnTo>
                      <a:pt x="0" y="84"/>
                    </a:lnTo>
                    <a:cubicBezTo>
                      <a:pt x="0" y="84"/>
                      <a:pt x="0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5" y="108"/>
                    </a:lnTo>
                    <a:cubicBezTo>
                      <a:pt x="107" y="108"/>
                      <a:pt x="107" y="96"/>
                      <a:pt x="107" y="96"/>
                    </a:cubicBezTo>
                    <a:lnTo>
                      <a:pt x="107" y="84"/>
                    </a:lnTo>
                    <a:lnTo>
                      <a:pt x="107" y="48"/>
                    </a:lnTo>
                    <a:cubicBezTo>
                      <a:pt x="95" y="36"/>
                      <a:pt x="95" y="24"/>
                      <a:pt x="95" y="24"/>
                    </a:cubicBezTo>
                    <a:cubicBezTo>
                      <a:pt x="95" y="24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101;p32">
                <a:extLst>
                  <a:ext uri="{FF2B5EF4-FFF2-40B4-BE49-F238E27FC236}">
                    <a16:creationId xmlns:a16="http://schemas.microsoft.com/office/drawing/2014/main" id="{810BD346-22F2-F557-0A07-ED87E99A15E6}"/>
                  </a:ext>
                </a:extLst>
              </p:cNvPr>
              <p:cNvSpPr/>
              <p:nvPr/>
            </p:nvSpPr>
            <p:spPr>
              <a:xfrm>
                <a:off x="1119350" y="1786525"/>
                <a:ext cx="24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72" extrusionOk="0">
                    <a:moveTo>
                      <a:pt x="36" y="0"/>
                    </a:moveTo>
                    <a:cubicBezTo>
                      <a:pt x="36" y="0"/>
                      <a:pt x="24" y="0"/>
                      <a:pt x="24" y="12"/>
                    </a:cubicBezTo>
                    <a:cubicBezTo>
                      <a:pt x="24" y="12"/>
                      <a:pt x="24" y="24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lnTo>
                      <a:pt x="0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4" y="48"/>
                    </a:cubicBezTo>
                    <a:cubicBezTo>
                      <a:pt x="96" y="24"/>
                      <a:pt x="96" y="24"/>
                      <a:pt x="96" y="12"/>
                    </a:cubicBezTo>
                    <a:cubicBezTo>
                      <a:pt x="96" y="0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102;p32">
                <a:extLst>
                  <a:ext uri="{FF2B5EF4-FFF2-40B4-BE49-F238E27FC236}">
                    <a16:creationId xmlns:a16="http://schemas.microsoft.com/office/drawing/2014/main" id="{0EBD00DA-5490-B3A8-981F-F1EFA9315078}"/>
                  </a:ext>
                </a:extLst>
              </p:cNvPr>
              <p:cNvSpPr/>
              <p:nvPr/>
            </p:nvSpPr>
            <p:spPr>
              <a:xfrm>
                <a:off x="1130450" y="1795925"/>
                <a:ext cx="93300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963" extrusionOk="0">
                    <a:moveTo>
                      <a:pt x="17" y="1"/>
                    </a:moveTo>
                    <a:cubicBezTo>
                      <a:pt x="10" y="1"/>
                      <a:pt x="0" y="12"/>
                      <a:pt x="9" y="29"/>
                    </a:cubicBezTo>
                    <a:cubicBezTo>
                      <a:pt x="378" y="648"/>
                      <a:pt x="1068" y="994"/>
                      <a:pt x="1688" y="1339"/>
                    </a:cubicBezTo>
                    <a:cubicBezTo>
                      <a:pt x="2045" y="1529"/>
                      <a:pt x="2402" y="1720"/>
                      <a:pt x="2711" y="1958"/>
                    </a:cubicBezTo>
                    <a:cubicBezTo>
                      <a:pt x="3057" y="2232"/>
                      <a:pt x="3331" y="2565"/>
                      <a:pt x="3581" y="2922"/>
                    </a:cubicBezTo>
                    <a:cubicBezTo>
                      <a:pt x="3597" y="2951"/>
                      <a:pt x="3621" y="2962"/>
                      <a:pt x="3645" y="2962"/>
                    </a:cubicBezTo>
                    <a:cubicBezTo>
                      <a:pt x="3690" y="2962"/>
                      <a:pt x="3731" y="2918"/>
                      <a:pt x="3700" y="2863"/>
                    </a:cubicBezTo>
                    <a:cubicBezTo>
                      <a:pt x="3295" y="2172"/>
                      <a:pt x="2688" y="1708"/>
                      <a:pt x="1973" y="1351"/>
                    </a:cubicBezTo>
                    <a:cubicBezTo>
                      <a:pt x="1247" y="1005"/>
                      <a:pt x="509" y="660"/>
                      <a:pt x="21" y="5"/>
                    </a:cubicBezTo>
                    <a:cubicBezTo>
                      <a:pt x="21" y="2"/>
                      <a:pt x="19" y="1"/>
                      <a:pt x="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103;p32">
                <a:extLst>
                  <a:ext uri="{FF2B5EF4-FFF2-40B4-BE49-F238E27FC236}">
                    <a16:creationId xmlns:a16="http://schemas.microsoft.com/office/drawing/2014/main" id="{05861C7F-3087-3F5D-A95B-F16242690D08}"/>
                  </a:ext>
                </a:extLst>
              </p:cNvPr>
              <p:cNvSpPr/>
              <p:nvPr/>
            </p:nvSpPr>
            <p:spPr>
              <a:xfrm>
                <a:off x="1082725" y="1781675"/>
                <a:ext cx="244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302" extrusionOk="0">
                    <a:moveTo>
                      <a:pt x="853" y="0"/>
                    </a:moveTo>
                    <a:cubicBezTo>
                      <a:pt x="795" y="0"/>
                      <a:pt x="732" y="19"/>
                      <a:pt x="691" y="28"/>
                    </a:cubicBezTo>
                    <a:cubicBezTo>
                      <a:pt x="620" y="40"/>
                      <a:pt x="537" y="63"/>
                      <a:pt x="453" y="87"/>
                    </a:cubicBezTo>
                    <a:cubicBezTo>
                      <a:pt x="310" y="135"/>
                      <a:pt x="144" y="194"/>
                      <a:pt x="13" y="278"/>
                    </a:cubicBezTo>
                    <a:cubicBezTo>
                      <a:pt x="1" y="278"/>
                      <a:pt x="13" y="301"/>
                      <a:pt x="25" y="301"/>
                    </a:cubicBezTo>
                    <a:cubicBezTo>
                      <a:pt x="191" y="266"/>
                      <a:pt x="334" y="206"/>
                      <a:pt x="501" y="182"/>
                    </a:cubicBezTo>
                    <a:cubicBezTo>
                      <a:pt x="572" y="159"/>
                      <a:pt x="656" y="147"/>
                      <a:pt x="739" y="135"/>
                    </a:cubicBezTo>
                    <a:cubicBezTo>
                      <a:pt x="810" y="123"/>
                      <a:pt x="906" y="123"/>
                      <a:pt x="977" y="87"/>
                    </a:cubicBezTo>
                    <a:cubicBezTo>
                      <a:pt x="977" y="75"/>
                      <a:pt x="965" y="28"/>
                      <a:pt x="930" y="16"/>
                    </a:cubicBezTo>
                    <a:cubicBezTo>
                      <a:pt x="907" y="4"/>
                      <a:pt x="881" y="0"/>
                      <a:pt x="85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104;p32">
                <a:extLst>
                  <a:ext uri="{FF2B5EF4-FFF2-40B4-BE49-F238E27FC236}">
                    <a16:creationId xmlns:a16="http://schemas.microsoft.com/office/drawing/2014/main" id="{99156803-C79C-728E-BDA3-C3FB9944E1B0}"/>
                  </a:ext>
                </a:extLst>
              </p:cNvPr>
              <p:cNvSpPr/>
              <p:nvPr/>
            </p:nvSpPr>
            <p:spPr>
              <a:xfrm>
                <a:off x="1087800" y="1778775"/>
                <a:ext cx="77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38" extrusionOk="0">
                    <a:moveTo>
                      <a:pt x="215" y="1"/>
                    </a:moveTo>
                    <a:cubicBezTo>
                      <a:pt x="179" y="1"/>
                      <a:pt x="167" y="13"/>
                      <a:pt x="131" y="13"/>
                    </a:cubicBezTo>
                    <a:cubicBezTo>
                      <a:pt x="96" y="25"/>
                      <a:pt x="48" y="72"/>
                      <a:pt x="12" y="96"/>
                    </a:cubicBezTo>
                    <a:cubicBezTo>
                      <a:pt x="12" y="96"/>
                      <a:pt x="0" y="120"/>
                      <a:pt x="12" y="132"/>
                    </a:cubicBezTo>
                    <a:cubicBezTo>
                      <a:pt x="12" y="132"/>
                      <a:pt x="17" y="137"/>
                      <a:pt x="28" y="137"/>
                    </a:cubicBezTo>
                    <a:cubicBezTo>
                      <a:pt x="33" y="137"/>
                      <a:pt x="40" y="136"/>
                      <a:pt x="48" y="132"/>
                    </a:cubicBezTo>
                    <a:cubicBezTo>
                      <a:pt x="96" y="96"/>
                      <a:pt x="131" y="84"/>
                      <a:pt x="167" y="60"/>
                    </a:cubicBezTo>
                    <a:cubicBezTo>
                      <a:pt x="179" y="36"/>
                      <a:pt x="215" y="36"/>
                      <a:pt x="226" y="25"/>
                    </a:cubicBezTo>
                    <a:cubicBezTo>
                      <a:pt x="250" y="25"/>
                      <a:pt x="274" y="13"/>
                      <a:pt x="298" y="13"/>
                    </a:cubicBezTo>
                    <a:cubicBezTo>
                      <a:pt x="300" y="15"/>
                      <a:pt x="302" y="16"/>
                      <a:pt x="304" y="16"/>
                    </a:cubicBezTo>
                    <a:cubicBezTo>
                      <a:pt x="309" y="16"/>
                      <a:pt x="305" y="1"/>
                      <a:pt x="28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105;p32">
                <a:extLst>
                  <a:ext uri="{FF2B5EF4-FFF2-40B4-BE49-F238E27FC236}">
                    <a16:creationId xmlns:a16="http://schemas.microsoft.com/office/drawing/2014/main" id="{BDA00309-3F89-52C0-1914-DECE4BFAE8D2}"/>
                  </a:ext>
                </a:extLst>
              </p:cNvPr>
              <p:cNvSpPr/>
              <p:nvPr/>
            </p:nvSpPr>
            <p:spPr>
              <a:xfrm>
                <a:off x="992850" y="1831400"/>
                <a:ext cx="252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04" extrusionOk="0">
                    <a:moveTo>
                      <a:pt x="984" y="0"/>
                    </a:moveTo>
                    <a:cubicBezTo>
                      <a:pt x="981" y="0"/>
                      <a:pt x="979" y="1"/>
                      <a:pt x="976" y="3"/>
                    </a:cubicBezTo>
                    <a:cubicBezTo>
                      <a:pt x="822" y="75"/>
                      <a:pt x="679" y="170"/>
                      <a:pt x="512" y="253"/>
                    </a:cubicBezTo>
                    <a:lnTo>
                      <a:pt x="24" y="479"/>
                    </a:lnTo>
                    <a:cubicBezTo>
                      <a:pt x="0" y="479"/>
                      <a:pt x="0" y="503"/>
                      <a:pt x="24" y="503"/>
                    </a:cubicBezTo>
                    <a:cubicBezTo>
                      <a:pt x="179" y="444"/>
                      <a:pt x="357" y="384"/>
                      <a:pt x="524" y="313"/>
                    </a:cubicBezTo>
                    <a:cubicBezTo>
                      <a:pt x="691" y="241"/>
                      <a:pt x="857" y="146"/>
                      <a:pt x="988" y="51"/>
                    </a:cubicBezTo>
                    <a:cubicBezTo>
                      <a:pt x="1008" y="21"/>
                      <a:pt x="995" y="0"/>
                      <a:pt x="984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106;p32">
                <a:extLst>
                  <a:ext uri="{FF2B5EF4-FFF2-40B4-BE49-F238E27FC236}">
                    <a16:creationId xmlns:a16="http://schemas.microsoft.com/office/drawing/2014/main" id="{6E39DC2F-AE04-1B8D-F3EB-D9027EA754A1}"/>
                  </a:ext>
                </a:extLst>
              </p:cNvPr>
              <p:cNvSpPr/>
              <p:nvPr/>
            </p:nvSpPr>
            <p:spPr>
              <a:xfrm>
                <a:off x="1184825" y="1842525"/>
                <a:ext cx="18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59" extrusionOk="0">
                    <a:moveTo>
                      <a:pt x="9" y="0"/>
                    </a:moveTo>
                    <a:cubicBezTo>
                      <a:pt x="1" y="0"/>
                      <a:pt x="1" y="14"/>
                      <a:pt x="1" y="22"/>
                    </a:cubicBezTo>
                    <a:cubicBezTo>
                      <a:pt x="108" y="130"/>
                      <a:pt x="227" y="225"/>
                      <a:pt x="346" y="320"/>
                    </a:cubicBezTo>
                    <a:cubicBezTo>
                      <a:pt x="465" y="403"/>
                      <a:pt x="584" y="487"/>
                      <a:pt x="715" y="558"/>
                    </a:cubicBezTo>
                    <a:cubicBezTo>
                      <a:pt x="739" y="558"/>
                      <a:pt x="751" y="523"/>
                      <a:pt x="739" y="511"/>
                    </a:cubicBezTo>
                    <a:cubicBezTo>
                      <a:pt x="501" y="344"/>
                      <a:pt x="239" y="201"/>
                      <a:pt x="25" y="11"/>
                    </a:cubicBezTo>
                    <a:cubicBezTo>
                      <a:pt x="17" y="3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107;p32">
                <a:extLst>
                  <a:ext uri="{FF2B5EF4-FFF2-40B4-BE49-F238E27FC236}">
                    <a16:creationId xmlns:a16="http://schemas.microsoft.com/office/drawing/2014/main" id="{5453456F-59C0-9095-D3D4-B7306B31639D}"/>
                  </a:ext>
                </a:extLst>
              </p:cNvPr>
              <p:cNvSpPr/>
              <p:nvPr/>
            </p:nvSpPr>
            <p:spPr>
              <a:xfrm>
                <a:off x="867525" y="1821125"/>
                <a:ext cx="369425" cy="812175"/>
              </a:xfrm>
              <a:custGeom>
                <a:avLst/>
                <a:gdLst/>
                <a:ahLst/>
                <a:cxnLst/>
                <a:rect l="l" t="t" r="r" b="b"/>
                <a:pathLst>
                  <a:path w="14777" h="32487" extrusionOk="0">
                    <a:moveTo>
                      <a:pt x="5645" y="0"/>
                    </a:moveTo>
                    <a:cubicBezTo>
                      <a:pt x="5305" y="0"/>
                      <a:pt x="4839" y="410"/>
                      <a:pt x="4811" y="605"/>
                    </a:cubicBezTo>
                    <a:cubicBezTo>
                      <a:pt x="4763" y="819"/>
                      <a:pt x="4846" y="1045"/>
                      <a:pt x="4870" y="1236"/>
                    </a:cubicBezTo>
                    <a:cubicBezTo>
                      <a:pt x="4894" y="1474"/>
                      <a:pt x="4906" y="1700"/>
                      <a:pt x="4894" y="1938"/>
                    </a:cubicBezTo>
                    <a:cubicBezTo>
                      <a:pt x="4882" y="2867"/>
                      <a:pt x="4632" y="3807"/>
                      <a:pt x="4168" y="4629"/>
                    </a:cubicBezTo>
                    <a:cubicBezTo>
                      <a:pt x="3882" y="5069"/>
                      <a:pt x="3561" y="5486"/>
                      <a:pt x="3168" y="5843"/>
                    </a:cubicBezTo>
                    <a:cubicBezTo>
                      <a:pt x="4561" y="10273"/>
                      <a:pt x="3692" y="15047"/>
                      <a:pt x="2811" y="19595"/>
                    </a:cubicBezTo>
                    <a:cubicBezTo>
                      <a:pt x="2156" y="22941"/>
                      <a:pt x="1501" y="26322"/>
                      <a:pt x="298" y="29513"/>
                    </a:cubicBezTo>
                    <a:cubicBezTo>
                      <a:pt x="167" y="29882"/>
                      <a:pt x="1" y="30287"/>
                      <a:pt x="108" y="30668"/>
                    </a:cubicBezTo>
                    <a:cubicBezTo>
                      <a:pt x="239" y="31156"/>
                      <a:pt x="763" y="31477"/>
                      <a:pt x="1263" y="31525"/>
                    </a:cubicBezTo>
                    <a:cubicBezTo>
                      <a:pt x="1313" y="31529"/>
                      <a:pt x="1363" y="31530"/>
                      <a:pt x="1413" y="31530"/>
                    </a:cubicBezTo>
                    <a:cubicBezTo>
                      <a:pt x="1873" y="31530"/>
                      <a:pt x="2323" y="31390"/>
                      <a:pt x="2763" y="31239"/>
                    </a:cubicBezTo>
                    <a:lnTo>
                      <a:pt x="2763" y="31239"/>
                    </a:lnTo>
                    <a:cubicBezTo>
                      <a:pt x="2465" y="31620"/>
                      <a:pt x="2858" y="32239"/>
                      <a:pt x="3346" y="32335"/>
                    </a:cubicBezTo>
                    <a:cubicBezTo>
                      <a:pt x="3452" y="32361"/>
                      <a:pt x="3558" y="32372"/>
                      <a:pt x="3664" y="32372"/>
                    </a:cubicBezTo>
                    <a:cubicBezTo>
                      <a:pt x="4038" y="32372"/>
                      <a:pt x="4416" y="32234"/>
                      <a:pt x="4787" y="32132"/>
                    </a:cubicBezTo>
                    <a:cubicBezTo>
                      <a:pt x="5274" y="32004"/>
                      <a:pt x="5776" y="31938"/>
                      <a:pt x="6277" y="31938"/>
                    </a:cubicBezTo>
                    <a:cubicBezTo>
                      <a:pt x="6843" y="31938"/>
                      <a:pt x="7406" y="32021"/>
                      <a:pt x="7942" y="32192"/>
                    </a:cubicBezTo>
                    <a:cubicBezTo>
                      <a:pt x="8308" y="32306"/>
                      <a:pt x="8663" y="32443"/>
                      <a:pt x="9028" y="32443"/>
                    </a:cubicBezTo>
                    <a:cubicBezTo>
                      <a:pt x="9043" y="32443"/>
                      <a:pt x="9058" y="32442"/>
                      <a:pt x="9073" y="32442"/>
                    </a:cubicBezTo>
                    <a:cubicBezTo>
                      <a:pt x="9466" y="32430"/>
                      <a:pt x="9871" y="32156"/>
                      <a:pt x="9895" y="31775"/>
                    </a:cubicBezTo>
                    <a:cubicBezTo>
                      <a:pt x="11097" y="32001"/>
                      <a:pt x="12312" y="32216"/>
                      <a:pt x="13526" y="32442"/>
                    </a:cubicBezTo>
                    <a:cubicBezTo>
                      <a:pt x="13670" y="32467"/>
                      <a:pt x="13831" y="32487"/>
                      <a:pt x="13988" y="32487"/>
                    </a:cubicBezTo>
                    <a:cubicBezTo>
                      <a:pt x="14285" y="32487"/>
                      <a:pt x="14568" y="32413"/>
                      <a:pt x="14693" y="32156"/>
                    </a:cubicBezTo>
                    <a:cubicBezTo>
                      <a:pt x="14776" y="31978"/>
                      <a:pt x="14764" y="31787"/>
                      <a:pt x="14741" y="31597"/>
                    </a:cubicBezTo>
                    <a:cubicBezTo>
                      <a:pt x="14229" y="27001"/>
                      <a:pt x="13729" y="22393"/>
                      <a:pt x="13205" y="17797"/>
                    </a:cubicBezTo>
                    <a:cubicBezTo>
                      <a:pt x="12776" y="13940"/>
                      <a:pt x="12383" y="9880"/>
                      <a:pt x="14026" y="6367"/>
                    </a:cubicBezTo>
                    <a:cubicBezTo>
                      <a:pt x="13681" y="5879"/>
                      <a:pt x="13431" y="5343"/>
                      <a:pt x="13264" y="4760"/>
                    </a:cubicBezTo>
                    <a:cubicBezTo>
                      <a:pt x="13074" y="4081"/>
                      <a:pt x="12978" y="3367"/>
                      <a:pt x="13038" y="2664"/>
                    </a:cubicBezTo>
                    <a:cubicBezTo>
                      <a:pt x="13074" y="2319"/>
                      <a:pt x="13145" y="1974"/>
                      <a:pt x="13205" y="1652"/>
                    </a:cubicBezTo>
                    <a:cubicBezTo>
                      <a:pt x="13228" y="1486"/>
                      <a:pt x="13276" y="1319"/>
                      <a:pt x="13371" y="1176"/>
                    </a:cubicBezTo>
                    <a:cubicBezTo>
                      <a:pt x="13383" y="1131"/>
                      <a:pt x="13610" y="805"/>
                      <a:pt x="13673" y="805"/>
                    </a:cubicBezTo>
                    <a:cubicBezTo>
                      <a:pt x="13676" y="805"/>
                      <a:pt x="13679" y="805"/>
                      <a:pt x="13681" y="807"/>
                    </a:cubicBezTo>
                    <a:cubicBezTo>
                      <a:pt x="13324" y="533"/>
                      <a:pt x="12967" y="295"/>
                      <a:pt x="12574" y="69"/>
                    </a:cubicBezTo>
                    <a:cubicBezTo>
                      <a:pt x="12324" y="271"/>
                      <a:pt x="12193" y="533"/>
                      <a:pt x="11978" y="771"/>
                    </a:cubicBezTo>
                    <a:cubicBezTo>
                      <a:pt x="11562" y="1283"/>
                      <a:pt x="11038" y="1724"/>
                      <a:pt x="10431" y="2010"/>
                    </a:cubicBezTo>
                    <a:cubicBezTo>
                      <a:pt x="9932" y="2249"/>
                      <a:pt x="9378" y="2377"/>
                      <a:pt x="8828" y="2377"/>
                    </a:cubicBezTo>
                    <a:cubicBezTo>
                      <a:pt x="8393" y="2377"/>
                      <a:pt x="7961" y="2297"/>
                      <a:pt x="7561" y="2129"/>
                    </a:cubicBezTo>
                    <a:cubicBezTo>
                      <a:pt x="6990" y="1891"/>
                      <a:pt x="6513" y="1462"/>
                      <a:pt x="6216" y="938"/>
                    </a:cubicBezTo>
                    <a:cubicBezTo>
                      <a:pt x="6144" y="807"/>
                      <a:pt x="6073" y="664"/>
                      <a:pt x="6025" y="521"/>
                    </a:cubicBezTo>
                    <a:cubicBezTo>
                      <a:pt x="5978" y="402"/>
                      <a:pt x="5966" y="236"/>
                      <a:pt x="5894" y="116"/>
                    </a:cubicBezTo>
                    <a:cubicBezTo>
                      <a:pt x="5831" y="34"/>
                      <a:pt x="5743" y="0"/>
                      <a:pt x="56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108;p32">
                <a:extLst>
                  <a:ext uri="{FF2B5EF4-FFF2-40B4-BE49-F238E27FC236}">
                    <a16:creationId xmlns:a16="http://schemas.microsoft.com/office/drawing/2014/main" id="{04187A96-4885-EFFA-4C98-136BA024FBB1}"/>
                  </a:ext>
                </a:extLst>
              </p:cNvPr>
              <p:cNvSpPr/>
              <p:nvPr/>
            </p:nvSpPr>
            <p:spPr>
              <a:xfrm>
                <a:off x="1008325" y="1837125"/>
                <a:ext cx="174450" cy="182175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7287" extrusionOk="0">
                    <a:moveTo>
                      <a:pt x="6846" y="0"/>
                    </a:moveTo>
                    <a:cubicBezTo>
                      <a:pt x="6845" y="0"/>
                      <a:pt x="6845" y="1"/>
                      <a:pt x="6844" y="2"/>
                    </a:cubicBezTo>
                    <a:lnTo>
                      <a:pt x="6844" y="2"/>
                    </a:lnTo>
                    <a:cubicBezTo>
                      <a:pt x="6845" y="1"/>
                      <a:pt x="6846" y="1"/>
                      <a:pt x="6846" y="0"/>
                    </a:cubicBezTo>
                    <a:close/>
                    <a:moveTo>
                      <a:pt x="6844" y="2"/>
                    </a:moveTo>
                    <a:cubicBezTo>
                      <a:pt x="6750" y="48"/>
                      <a:pt x="6667" y="72"/>
                      <a:pt x="6608" y="143"/>
                    </a:cubicBezTo>
                    <a:cubicBezTo>
                      <a:pt x="6453" y="346"/>
                      <a:pt x="6334" y="536"/>
                      <a:pt x="6168" y="715"/>
                    </a:cubicBezTo>
                    <a:cubicBezTo>
                      <a:pt x="5489" y="1405"/>
                      <a:pt x="4537" y="1858"/>
                      <a:pt x="3548" y="1870"/>
                    </a:cubicBezTo>
                    <a:cubicBezTo>
                      <a:pt x="3514" y="1871"/>
                      <a:pt x="3479" y="1871"/>
                      <a:pt x="3444" y="1871"/>
                    </a:cubicBezTo>
                    <a:cubicBezTo>
                      <a:pt x="2754" y="1871"/>
                      <a:pt x="2079" y="1648"/>
                      <a:pt x="1512" y="1262"/>
                    </a:cubicBezTo>
                    <a:cubicBezTo>
                      <a:pt x="1203" y="1072"/>
                      <a:pt x="929" y="834"/>
                      <a:pt x="691" y="548"/>
                    </a:cubicBezTo>
                    <a:cubicBezTo>
                      <a:pt x="595" y="426"/>
                      <a:pt x="416" y="132"/>
                      <a:pt x="248" y="132"/>
                    </a:cubicBezTo>
                    <a:cubicBezTo>
                      <a:pt x="186" y="132"/>
                      <a:pt x="126" y="172"/>
                      <a:pt x="72" y="274"/>
                    </a:cubicBezTo>
                    <a:cubicBezTo>
                      <a:pt x="0" y="429"/>
                      <a:pt x="60" y="655"/>
                      <a:pt x="84" y="798"/>
                    </a:cubicBezTo>
                    <a:cubicBezTo>
                      <a:pt x="119" y="1012"/>
                      <a:pt x="143" y="1203"/>
                      <a:pt x="191" y="1393"/>
                    </a:cubicBezTo>
                    <a:cubicBezTo>
                      <a:pt x="274" y="1798"/>
                      <a:pt x="381" y="2203"/>
                      <a:pt x="512" y="2584"/>
                    </a:cubicBezTo>
                    <a:cubicBezTo>
                      <a:pt x="786" y="3382"/>
                      <a:pt x="1155" y="4132"/>
                      <a:pt x="1560" y="4870"/>
                    </a:cubicBezTo>
                    <a:cubicBezTo>
                      <a:pt x="1965" y="5608"/>
                      <a:pt x="2405" y="6323"/>
                      <a:pt x="2870" y="7037"/>
                    </a:cubicBezTo>
                    <a:cubicBezTo>
                      <a:pt x="2882" y="7132"/>
                      <a:pt x="2941" y="7204"/>
                      <a:pt x="3001" y="7287"/>
                    </a:cubicBezTo>
                    <a:cubicBezTo>
                      <a:pt x="2977" y="6132"/>
                      <a:pt x="3596" y="4965"/>
                      <a:pt x="4584" y="4346"/>
                    </a:cubicBezTo>
                    <a:cubicBezTo>
                      <a:pt x="5037" y="4060"/>
                      <a:pt x="5561" y="3870"/>
                      <a:pt x="5953" y="3477"/>
                    </a:cubicBezTo>
                    <a:cubicBezTo>
                      <a:pt x="6382" y="3036"/>
                      <a:pt x="6549" y="2417"/>
                      <a:pt x="6644" y="1822"/>
                    </a:cubicBezTo>
                    <a:cubicBezTo>
                      <a:pt x="6704" y="1512"/>
                      <a:pt x="6751" y="1203"/>
                      <a:pt x="6811" y="905"/>
                    </a:cubicBezTo>
                    <a:cubicBezTo>
                      <a:pt x="6834" y="750"/>
                      <a:pt x="6882" y="608"/>
                      <a:pt x="6930" y="453"/>
                    </a:cubicBezTo>
                    <a:cubicBezTo>
                      <a:pt x="6954" y="369"/>
                      <a:pt x="6977" y="334"/>
                      <a:pt x="6942" y="250"/>
                    </a:cubicBezTo>
                    <a:cubicBezTo>
                      <a:pt x="6942" y="216"/>
                      <a:pt x="6833" y="18"/>
                      <a:pt x="6844" y="2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109;p32">
                <a:extLst>
                  <a:ext uri="{FF2B5EF4-FFF2-40B4-BE49-F238E27FC236}">
                    <a16:creationId xmlns:a16="http://schemas.microsoft.com/office/drawing/2014/main" id="{77B220BA-0711-38B2-110C-7D6C99AA5A27}"/>
                  </a:ext>
                </a:extLst>
              </p:cNvPr>
              <p:cNvSpPr/>
              <p:nvPr/>
            </p:nvSpPr>
            <p:spPr>
              <a:xfrm>
                <a:off x="919325" y="1903550"/>
                <a:ext cx="93475" cy="689900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27596" extrusionOk="0">
                    <a:moveTo>
                      <a:pt x="3380" y="0"/>
                    </a:moveTo>
                    <a:cubicBezTo>
                      <a:pt x="3212" y="0"/>
                      <a:pt x="3275" y="695"/>
                      <a:pt x="3275" y="784"/>
                    </a:cubicBezTo>
                    <a:cubicBezTo>
                      <a:pt x="3286" y="2284"/>
                      <a:pt x="3239" y="3785"/>
                      <a:pt x="3167" y="5273"/>
                    </a:cubicBezTo>
                    <a:cubicBezTo>
                      <a:pt x="3096" y="6761"/>
                      <a:pt x="2977" y="8261"/>
                      <a:pt x="2822" y="9750"/>
                    </a:cubicBezTo>
                    <a:cubicBezTo>
                      <a:pt x="2679" y="11238"/>
                      <a:pt x="2501" y="12726"/>
                      <a:pt x="2286" y="14214"/>
                    </a:cubicBezTo>
                    <a:cubicBezTo>
                      <a:pt x="2096" y="15727"/>
                      <a:pt x="1858" y="17191"/>
                      <a:pt x="1620" y="18679"/>
                    </a:cubicBezTo>
                    <a:cubicBezTo>
                      <a:pt x="1370" y="20168"/>
                      <a:pt x="1120" y="21656"/>
                      <a:pt x="846" y="23132"/>
                    </a:cubicBezTo>
                    <a:cubicBezTo>
                      <a:pt x="715" y="23882"/>
                      <a:pt x="584" y="24609"/>
                      <a:pt x="441" y="25347"/>
                    </a:cubicBezTo>
                    <a:cubicBezTo>
                      <a:pt x="369" y="25704"/>
                      <a:pt x="310" y="26085"/>
                      <a:pt x="238" y="26454"/>
                    </a:cubicBezTo>
                    <a:cubicBezTo>
                      <a:pt x="203" y="26633"/>
                      <a:pt x="167" y="26823"/>
                      <a:pt x="131" y="27002"/>
                    </a:cubicBezTo>
                    <a:cubicBezTo>
                      <a:pt x="119" y="27049"/>
                      <a:pt x="0" y="27514"/>
                      <a:pt x="24" y="27526"/>
                    </a:cubicBezTo>
                    <a:cubicBezTo>
                      <a:pt x="103" y="27574"/>
                      <a:pt x="191" y="27595"/>
                      <a:pt x="281" y="27595"/>
                    </a:cubicBezTo>
                    <a:cubicBezTo>
                      <a:pt x="503" y="27595"/>
                      <a:pt x="737" y="27465"/>
                      <a:pt x="881" y="27288"/>
                    </a:cubicBezTo>
                    <a:cubicBezTo>
                      <a:pt x="1072" y="27037"/>
                      <a:pt x="1131" y="26692"/>
                      <a:pt x="1179" y="26383"/>
                    </a:cubicBezTo>
                    <a:cubicBezTo>
                      <a:pt x="1608" y="23501"/>
                      <a:pt x="2024" y="20644"/>
                      <a:pt x="2441" y="17786"/>
                    </a:cubicBezTo>
                    <a:cubicBezTo>
                      <a:pt x="2489" y="17417"/>
                      <a:pt x="2548" y="17060"/>
                      <a:pt x="2584" y="16715"/>
                    </a:cubicBezTo>
                    <a:cubicBezTo>
                      <a:pt x="2810" y="15227"/>
                      <a:pt x="3025" y="13738"/>
                      <a:pt x="3203" y="12238"/>
                    </a:cubicBezTo>
                    <a:cubicBezTo>
                      <a:pt x="3382" y="10750"/>
                      <a:pt x="3525" y="9262"/>
                      <a:pt x="3620" y="7761"/>
                    </a:cubicBezTo>
                    <a:cubicBezTo>
                      <a:pt x="3703" y="6273"/>
                      <a:pt x="3739" y="4773"/>
                      <a:pt x="3691" y="3285"/>
                    </a:cubicBezTo>
                    <a:cubicBezTo>
                      <a:pt x="3679" y="2534"/>
                      <a:pt x="3632" y="1796"/>
                      <a:pt x="3560" y="1046"/>
                    </a:cubicBezTo>
                    <a:cubicBezTo>
                      <a:pt x="3536" y="856"/>
                      <a:pt x="3513" y="677"/>
                      <a:pt x="3501" y="487"/>
                    </a:cubicBezTo>
                    <a:cubicBezTo>
                      <a:pt x="3477" y="403"/>
                      <a:pt x="3501" y="34"/>
                      <a:pt x="3417" y="10"/>
                    </a:cubicBezTo>
                    <a:cubicBezTo>
                      <a:pt x="3404" y="4"/>
                      <a:pt x="3391" y="0"/>
                      <a:pt x="3380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110;p32">
                <a:extLst>
                  <a:ext uri="{FF2B5EF4-FFF2-40B4-BE49-F238E27FC236}">
                    <a16:creationId xmlns:a16="http://schemas.microsoft.com/office/drawing/2014/main" id="{B3815A29-FC0E-1C7F-D913-4BC4D51AC044}"/>
                  </a:ext>
                </a:extLst>
              </p:cNvPr>
              <p:cNvSpPr/>
              <p:nvPr/>
            </p:nvSpPr>
            <p:spPr>
              <a:xfrm>
                <a:off x="1155350" y="1891300"/>
                <a:ext cx="56300" cy="72457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8983" extrusionOk="0">
                    <a:moveTo>
                      <a:pt x="1180" y="0"/>
                    </a:moveTo>
                    <a:cubicBezTo>
                      <a:pt x="1108" y="96"/>
                      <a:pt x="1108" y="262"/>
                      <a:pt x="1073" y="357"/>
                    </a:cubicBezTo>
                    <a:cubicBezTo>
                      <a:pt x="799" y="1596"/>
                      <a:pt x="608" y="2846"/>
                      <a:pt x="477" y="4096"/>
                    </a:cubicBezTo>
                    <a:cubicBezTo>
                      <a:pt x="346" y="5346"/>
                      <a:pt x="299" y="6608"/>
                      <a:pt x="287" y="7882"/>
                    </a:cubicBezTo>
                    <a:cubicBezTo>
                      <a:pt x="275" y="9144"/>
                      <a:pt x="311" y="10418"/>
                      <a:pt x="334" y="11692"/>
                    </a:cubicBezTo>
                    <a:cubicBezTo>
                      <a:pt x="382" y="12966"/>
                      <a:pt x="430" y="14228"/>
                      <a:pt x="453" y="15514"/>
                    </a:cubicBezTo>
                    <a:cubicBezTo>
                      <a:pt x="477" y="16788"/>
                      <a:pt x="477" y="18062"/>
                      <a:pt x="453" y="19324"/>
                    </a:cubicBezTo>
                    <a:cubicBezTo>
                      <a:pt x="370" y="22479"/>
                      <a:pt x="1" y="25801"/>
                      <a:pt x="1394" y="28635"/>
                    </a:cubicBezTo>
                    <a:cubicBezTo>
                      <a:pt x="1465" y="28790"/>
                      <a:pt x="1573" y="28968"/>
                      <a:pt x="1739" y="28980"/>
                    </a:cubicBezTo>
                    <a:cubicBezTo>
                      <a:pt x="1752" y="28982"/>
                      <a:pt x="1764" y="28983"/>
                      <a:pt x="1776" y="28983"/>
                    </a:cubicBezTo>
                    <a:cubicBezTo>
                      <a:pt x="2003" y="28983"/>
                      <a:pt x="2133" y="28670"/>
                      <a:pt x="2156" y="28432"/>
                    </a:cubicBezTo>
                    <a:cubicBezTo>
                      <a:pt x="2251" y="27206"/>
                      <a:pt x="1656" y="26063"/>
                      <a:pt x="1358" y="24872"/>
                    </a:cubicBezTo>
                    <a:cubicBezTo>
                      <a:pt x="846" y="22765"/>
                      <a:pt x="1287" y="20539"/>
                      <a:pt x="1299" y="18360"/>
                    </a:cubicBezTo>
                    <a:cubicBezTo>
                      <a:pt x="1323" y="15526"/>
                      <a:pt x="572" y="12740"/>
                      <a:pt x="572" y="9930"/>
                    </a:cubicBezTo>
                    <a:cubicBezTo>
                      <a:pt x="572" y="9204"/>
                      <a:pt x="620" y="8478"/>
                      <a:pt x="703" y="7704"/>
                    </a:cubicBezTo>
                    <a:cubicBezTo>
                      <a:pt x="823" y="6406"/>
                      <a:pt x="1013" y="5120"/>
                      <a:pt x="1156" y="3834"/>
                    </a:cubicBezTo>
                    <a:cubicBezTo>
                      <a:pt x="1215" y="3191"/>
                      <a:pt x="1251" y="2548"/>
                      <a:pt x="1275" y="1893"/>
                    </a:cubicBezTo>
                    <a:cubicBezTo>
                      <a:pt x="1275" y="1584"/>
                      <a:pt x="1275" y="1250"/>
                      <a:pt x="1251" y="929"/>
                    </a:cubicBezTo>
                    <a:cubicBezTo>
                      <a:pt x="1239" y="631"/>
                      <a:pt x="1251" y="286"/>
                      <a:pt x="1180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111;p32">
                <a:extLst>
                  <a:ext uri="{FF2B5EF4-FFF2-40B4-BE49-F238E27FC236}">
                    <a16:creationId xmlns:a16="http://schemas.microsoft.com/office/drawing/2014/main" id="{6422A2C9-2FA6-9320-1774-A52CAA609308}"/>
                  </a:ext>
                </a:extLst>
              </p:cNvPr>
              <p:cNvSpPr/>
              <p:nvPr/>
            </p:nvSpPr>
            <p:spPr>
              <a:xfrm>
                <a:off x="968425" y="1939825"/>
                <a:ext cx="13725" cy="1589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358" extrusionOk="0">
                    <a:moveTo>
                      <a:pt x="501" y="0"/>
                    </a:moveTo>
                    <a:cubicBezTo>
                      <a:pt x="346" y="12"/>
                      <a:pt x="251" y="1095"/>
                      <a:pt x="227" y="1274"/>
                    </a:cubicBezTo>
                    <a:cubicBezTo>
                      <a:pt x="108" y="2119"/>
                      <a:pt x="48" y="2977"/>
                      <a:pt x="13" y="3822"/>
                    </a:cubicBezTo>
                    <a:cubicBezTo>
                      <a:pt x="1" y="4251"/>
                      <a:pt x="1" y="4667"/>
                      <a:pt x="13" y="5096"/>
                    </a:cubicBezTo>
                    <a:cubicBezTo>
                      <a:pt x="25" y="5310"/>
                      <a:pt x="25" y="5536"/>
                      <a:pt x="48" y="5739"/>
                    </a:cubicBezTo>
                    <a:cubicBezTo>
                      <a:pt x="59" y="5918"/>
                      <a:pt x="107" y="6105"/>
                      <a:pt x="93" y="6286"/>
                    </a:cubicBezTo>
                    <a:lnTo>
                      <a:pt x="93" y="6286"/>
                    </a:lnTo>
                    <a:cubicBezTo>
                      <a:pt x="148" y="5834"/>
                      <a:pt x="194" y="5382"/>
                      <a:pt x="239" y="4941"/>
                    </a:cubicBezTo>
                    <a:cubicBezTo>
                      <a:pt x="322" y="4120"/>
                      <a:pt x="382" y="3286"/>
                      <a:pt x="429" y="2465"/>
                    </a:cubicBezTo>
                    <a:cubicBezTo>
                      <a:pt x="465" y="2048"/>
                      <a:pt x="477" y="1643"/>
                      <a:pt x="489" y="1226"/>
                    </a:cubicBezTo>
                    <a:cubicBezTo>
                      <a:pt x="489" y="1024"/>
                      <a:pt x="501" y="810"/>
                      <a:pt x="501" y="607"/>
                    </a:cubicBezTo>
                    <a:cubicBezTo>
                      <a:pt x="501" y="417"/>
                      <a:pt x="549" y="179"/>
                      <a:pt x="501" y="0"/>
                    </a:cubicBezTo>
                    <a:close/>
                    <a:moveTo>
                      <a:pt x="93" y="6286"/>
                    </a:moveTo>
                    <a:cubicBezTo>
                      <a:pt x="90" y="6310"/>
                      <a:pt x="87" y="6334"/>
                      <a:pt x="84" y="6358"/>
                    </a:cubicBezTo>
                    <a:cubicBezTo>
                      <a:pt x="88" y="6334"/>
                      <a:pt x="91" y="6310"/>
                      <a:pt x="93" y="6286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112;p32">
                <a:extLst>
                  <a:ext uri="{FF2B5EF4-FFF2-40B4-BE49-F238E27FC236}">
                    <a16:creationId xmlns:a16="http://schemas.microsoft.com/office/drawing/2014/main" id="{423501D8-E84A-0F61-0B36-7193E5401A13}"/>
                  </a:ext>
                </a:extLst>
              </p:cNvPr>
              <p:cNvSpPr/>
              <p:nvPr/>
            </p:nvSpPr>
            <p:spPr>
              <a:xfrm>
                <a:off x="894325" y="1902900"/>
                <a:ext cx="102125" cy="6858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7433" extrusionOk="0">
                    <a:moveTo>
                      <a:pt x="3846" y="1"/>
                    </a:moveTo>
                    <a:cubicBezTo>
                      <a:pt x="3608" y="6073"/>
                      <a:pt x="3370" y="12181"/>
                      <a:pt x="2012" y="18098"/>
                    </a:cubicBezTo>
                    <a:cubicBezTo>
                      <a:pt x="1298" y="21206"/>
                      <a:pt x="286" y="24266"/>
                      <a:pt x="0" y="27433"/>
                    </a:cubicBezTo>
                    <a:cubicBezTo>
                      <a:pt x="2215" y="23575"/>
                      <a:pt x="2751" y="19003"/>
                      <a:pt x="3227" y="14586"/>
                    </a:cubicBezTo>
                    <a:cubicBezTo>
                      <a:pt x="3227" y="14467"/>
                      <a:pt x="3251" y="14348"/>
                      <a:pt x="3286" y="14229"/>
                    </a:cubicBezTo>
                    <a:cubicBezTo>
                      <a:pt x="3393" y="13276"/>
                      <a:pt x="3501" y="12312"/>
                      <a:pt x="3584" y="11347"/>
                    </a:cubicBezTo>
                    <a:cubicBezTo>
                      <a:pt x="3679" y="10371"/>
                      <a:pt x="3763" y="9407"/>
                      <a:pt x="3846" y="8442"/>
                    </a:cubicBezTo>
                    <a:cubicBezTo>
                      <a:pt x="3917" y="7478"/>
                      <a:pt x="3977" y="6490"/>
                      <a:pt x="4025" y="5525"/>
                    </a:cubicBezTo>
                    <a:cubicBezTo>
                      <a:pt x="4060" y="4561"/>
                      <a:pt x="4084" y="3584"/>
                      <a:pt x="4060" y="2620"/>
                    </a:cubicBezTo>
                    <a:cubicBezTo>
                      <a:pt x="4048" y="2144"/>
                      <a:pt x="4036" y="1656"/>
                      <a:pt x="4025" y="1179"/>
                    </a:cubicBezTo>
                    <a:cubicBezTo>
                      <a:pt x="4025" y="989"/>
                      <a:pt x="4025" y="786"/>
                      <a:pt x="3989" y="596"/>
                    </a:cubicBezTo>
                    <a:cubicBezTo>
                      <a:pt x="3965" y="405"/>
                      <a:pt x="3846" y="179"/>
                      <a:pt x="3846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113;p32">
                <a:extLst>
                  <a:ext uri="{FF2B5EF4-FFF2-40B4-BE49-F238E27FC236}">
                    <a16:creationId xmlns:a16="http://schemas.microsoft.com/office/drawing/2014/main" id="{61B824FA-0D06-E1FF-D215-AE99E5E09246}"/>
                  </a:ext>
                </a:extLst>
              </p:cNvPr>
              <p:cNvSpPr/>
              <p:nvPr/>
            </p:nvSpPr>
            <p:spPr>
              <a:xfrm>
                <a:off x="1005650" y="1873425"/>
                <a:ext cx="80075" cy="15720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6288" extrusionOk="0">
                    <a:moveTo>
                      <a:pt x="12" y="1"/>
                    </a:moveTo>
                    <a:lnTo>
                      <a:pt x="12" y="1"/>
                    </a:lnTo>
                    <a:cubicBezTo>
                      <a:pt x="0" y="96"/>
                      <a:pt x="72" y="227"/>
                      <a:pt x="107" y="322"/>
                    </a:cubicBezTo>
                    <a:cubicBezTo>
                      <a:pt x="143" y="453"/>
                      <a:pt x="179" y="572"/>
                      <a:pt x="226" y="703"/>
                    </a:cubicBezTo>
                    <a:cubicBezTo>
                      <a:pt x="298" y="977"/>
                      <a:pt x="369" y="1227"/>
                      <a:pt x="429" y="1489"/>
                    </a:cubicBezTo>
                    <a:cubicBezTo>
                      <a:pt x="560" y="2013"/>
                      <a:pt x="667" y="2537"/>
                      <a:pt x="774" y="3061"/>
                    </a:cubicBezTo>
                    <a:cubicBezTo>
                      <a:pt x="798" y="3358"/>
                      <a:pt x="857" y="3656"/>
                      <a:pt x="905" y="3954"/>
                    </a:cubicBezTo>
                    <a:cubicBezTo>
                      <a:pt x="1606" y="4798"/>
                      <a:pt x="2367" y="5570"/>
                      <a:pt x="3199" y="6284"/>
                    </a:cubicBezTo>
                    <a:lnTo>
                      <a:pt x="3199" y="6284"/>
                    </a:lnTo>
                    <a:cubicBezTo>
                      <a:pt x="3046" y="6151"/>
                      <a:pt x="2928" y="5869"/>
                      <a:pt x="2822" y="5704"/>
                    </a:cubicBezTo>
                    <a:cubicBezTo>
                      <a:pt x="2703" y="5514"/>
                      <a:pt x="2584" y="5299"/>
                      <a:pt x="2465" y="5109"/>
                    </a:cubicBezTo>
                    <a:cubicBezTo>
                      <a:pt x="2227" y="4704"/>
                      <a:pt x="2012" y="4287"/>
                      <a:pt x="1786" y="3870"/>
                    </a:cubicBezTo>
                    <a:cubicBezTo>
                      <a:pt x="1357" y="3037"/>
                      <a:pt x="953" y="2180"/>
                      <a:pt x="595" y="1311"/>
                    </a:cubicBezTo>
                    <a:cubicBezTo>
                      <a:pt x="488" y="1061"/>
                      <a:pt x="405" y="822"/>
                      <a:pt x="298" y="572"/>
                    </a:cubicBezTo>
                    <a:cubicBezTo>
                      <a:pt x="238" y="418"/>
                      <a:pt x="191" y="60"/>
                      <a:pt x="12" y="1"/>
                    </a:cubicBezTo>
                    <a:close/>
                    <a:moveTo>
                      <a:pt x="3199" y="6284"/>
                    </a:moveTo>
                    <a:cubicBezTo>
                      <a:pt x="3200" y="6285"/>
                      <a:pt x="3201" y="6286"/>
                      <a:pt x="3203" y="6287"/>
                    </a:cubicBezTo>
                    <a:cubicBezTo>
                      <a:pt x="3201" y="6286"/>
                      <a:pt x="3200" y="6285"/>
                      <a:pt x="3199" y="62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114;p32">
                <a:extLst>
                  <a:ext uri="{FF2B5EF4-FFF2-40B4-BE49-F238E27FC236}">
                    <a16:creationId xmlns:a16="http://schemas.microsoft.com/office/drawing/2014/main" id="{DB981A3A-4CF0-1338-99C7-B9419C518761}"/>
                  </a:ext>
                </a:extLst>
              </p:cNvPr>
              <p:cNvSpPr/>
              <p:nvPr/>
            </p:nvSpPr>
            <p:spPr>
              <a:xfrm>
                <a:off x="1084525" y="1895450"/>
                <a:ext cx="92600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4478" extrusionOk="0">
                    <a:moveTo>
                      <a:pt x="3656" y="1"/>
                    </a:moveTo>
                    <a:cubicBezTo>
                      <a:pt x="3656" y="584"/>
                      <a:pt x="3227" y="1084"/>
                      <a:pt x="2739" y="1418"/>
                    </a:cubicBezTo>
                    <a:cubicBezTo>
                      <a:pt x="2262" y="1739"/>
                      <a:pt x="1691" y="1966"/>
                      <a:pt x="1250" y="2335"/>
                    </a:cubicBezTo>
                    <a:cubicBezTo>
                      <a:pt x="1012" y="2549"/>
                      <a:pt x="798" y="2787"/>
                      <a:pt x="643" y="3073"/>
                    </a:cubicBezTo>
                    <a:cubicBezTo>
                      <a:pt x="548" y="3228"/>
                      <a:pt x="0" y="4478"/>
                      <a:pt x="417" y="4478"/>
                    </a:cubicBezTo>
                    <a:cubicBezTo>
                      <a:pt x="524" y="4478"/>
                      <a:pt x="548" y="4287"/>
                      <a:pt x="596" y="4216"/>
                    </a:cubicBezTo>
                    <a:cubicBezTo>
                      <a:pt x="655" y="4085"/>
                      <a:pt x="727" y="3966"/>
                      <a:pt x="822" y="3847"/>
                    </a:cubicBezTo>
                    <a:cubicBezTo>
                      <a:pt x="989" y="3609"/>
                      <a:pt x="1203" y="3382"/>
                      <a:pt x="1417" y="3168"/>
                    </a:cubicBezTo>
                    <a:cubicBezTo>
                      <a:pt x="1905" y="2716"/>
                      <a:pt x="2453" y="2323"/>
                      <a:pt x="2905" y="1823"/>
                    </a:cubicBezTo>
                    <a:cubicBezTo>
                      <a:pt x="3346" y="1311"/>
                      <a:pt x="3703" y="668"/>
                      <a:pt x="3656" y="1"/>
                    </a:cubicBezTo>
                    <a:close/>
                  </a:path>
                </a:pathLst>
              </a:custGeom>
              <a:solidFill>
                <a:srgbClr val="4A7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115;p32">
                <a:extLst>
                  <a:ext uri="{FF2B5EF4-FFF2-40B4-BE49-F238E27FC236}">
                    <a16:creationId xmlns:a16="http://schemas.microsoft.com/office/drawing/2014/main" id="{B77FC4CE-FFFA-2A40-CEC2-EE96F2768B21}"/>
                  </a:ext>
                </a:extLst>
              </p:cNvPr>
              <p:cNvSpPr/>
              <p:nvPr/>
            </p:nvSpPr>
            <p:spPr>
              <a:xfrm>
                <a:off x="1023525" y="1866600"/>
                <a:ext cx="166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758" extrusionOk="0">
                    <a:moveTo>
                      <a:pt x="488" y="0"/>
                    </a:moveTo>
                    <a:cubicBezTo>
                      <a:pt x="178" y="429"/>
                      <a:pt x="23" y="976"/>
                      <a:pt x="59" y="1512"/>
                    </a:cubicBezTo>
                    <a:lnTo>
                      <a:pt x="107" y="1500"/>
                    </a:lnTo>
                    <a:lnTo>
                      <a:pt x="107" y="1500"/>
                    </a:lnTo>
                    <a:cubicBezTo>
                      <a:pt x="0" y="1596"/>
                      <a:pt x="112" y="1758"/>
                      <a:pt x="247" y="1758"/>
                    </a:cubicBezTo>
                    <a:cubicBezTo>
                      <a:pt x="264" y="1758"/>
                      <a:pt x="280" y="1755"/>
                      <a:pt x="297" y="1750"/>
                    </a:cubicBezTo>
                    <a:cubicBezTo>
                      <a:pt x="440" y="1703"/>
                      <a:pt x="523" y="1560"/>
                      <a:pt x="547" y="1405"/>
                    </a:cubicBezTo>
                    <a:cubicBezTo>
                      <a:pt x="666" y="953"/>
                      <a:pt x="642" y="441"/>
                      <a:pt x="488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116;p32">
                <a:extLst>
                  <a:ext uri="{FF2B5EF4-FFF2-40B4-BE49-F238E27FC236}">
                    <a16:creationId xmlns:a16="http://schemas.microsoft.com/office/drawing/2014/main" id="{0EF69D17-51E6-5893-176A-ACCD04660AD2}"/>
                  </a:ext>
                </a:extLst>
              </p:cNvPr>
              <p:cNvSpPr/>
              <p:nvPr/>
            </p:nvSpPr>
            <p:spPr>
              <a:xfrm>
                <a:off x="1044625" y="1889800"/>
                <a:ext cx="46475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4019" extrusionOk="0">
                    <a:moveTo>
                      <a:pt x="465" y="1"/>
                    </a:moveTo>
                    <a:cubicBezTo>
                      <a:pt x="394" y="322"/>
                      <a:pt x="310" y="644"/>
                      <a:pt x="239" y="953"/>
                    </a:cubicBezTo>
                    <a:cubicBezTo>
                      <a:pt x="179" y="1239"/>
                      <a:pt x="108" y="1537"/>
                      <a:pt x="48" y="1822"/>
                    </a:cubicBezTo>
                    <a:cubicBezTo>
                      <a:pt x="1" y="2025"/>
                      <a:pt x="60" y="2168"/>
                      <a:pt x="144" y="2346"/>
                    </a:cubicBezTo>
                    <a:cubicBezTo>
                      <a:pt x="370" y="2823"/>
                      <a:pt x="560" y="3299"/>
                      <a:pt x="858" y="3727"/>
                    </a:cubicBezTo>
                    <a:cubicBezTo>
                      <a:pt x="965" y="3878"/>
                      <a:pt x="1112" y="4018"/>
                      <a:pt x="1270" y="4018"/>
                    </a:cubicBezTo>
                    <a:cubicBezTo>
                      <a:pt x="1287" y="4018"/>
                      <a:pt x="1305" y="4017"/>
                      <a:pt x="1322" y="4013"/>
                    </a:cubicBezTo>
                    <a:cubicBezTo>
                      <a:pt x="1525" y="3966"/>
                      <a:pt x="1584" y="3716"/>
                      <a:pt x="1596" y="3513"/>
                    </a:cubicBezTo>
                    <a:cubicBezTo>
                      <a:pt x="1680" y="2584"/>
                      <a:pt x="1751" y="1644"/>
                      <a:pt x="1846" y="703"/>
                    </a:cubicBezTo>
                    <a:cubicBezTo>
                      <a:pt x="1858" y="596"/>
                      <a:pt x="1858" y="477"/>
                      <a:pt x="1823" y="382"/>
                    </a:cubicBezTo>
                    <a:cubicBezTo>
                      <a:pt x="1768" y="300"/>
                      <a:pt x="1686" y="246"/>
                      <a:pt x="1608" y="246"/>
                    </a:cubicBezTo>
                    <a:cubicBezTo>
                      <a:pt x="1583" y="246"/>
                      <a:pt x="1559" y="251"/>
                      <a:pt x="1537" y="263"/>
                    </a:cubicBezTo>
                    <a:cubicBezTo>
                      <a:pt x="1442" y="287"/>
                      <a:pt x="1418" y="394"/>
                      <a:pt x="1394" y="477"/>
                    </a:cubicBezTo>
                    <a:cubicBezTo>
                      <a:pt x="1180" y="1453"/>
                      <a:pt x="941" y="2430"/>
                      <a:pt x="703" y="3418"/>
                    </a:cubicBezTo>
                    <a:cubicBezTo>
                      <a:pt x="632" y="2287"/>
                      <a:pt x="537" y="1132"/>
                      <a:pt x="465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117;p32">
                <a:extLst>
                  <a:ext uri="{FF2B5EF4-FFF2-40B4-BE49-F238E27FC236}">
                    <a16:creationId xmlns:a16="http://schemas.microsoft.com/office/drawing/2014/main" id="{FF6DC650-BBB9-2D60-3F67-EB4A5722C9BA}"/>
                  </a:ext>
                </a:extLst>
              </p:cNvPr>
              <p:cNvSpPr/>
              <p:nvPr/>
            </p:nvSpPr>
            <p:spPr>
              <a:xfrm>
                <a:off x="1103875" y="1890400"/>
                <a:ext cx="467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183" extrusionOk="0">
                    <a:moveTo>
                      <a:pt x="1584" y="1"/>
                    </a:moveTo>
                    <a:lnTo>
                      <a:pt x="1584" y="1"/>
                    </a:lnTo>
                    <a:cubicBezTo>
                      <a:pt x="1429" y="477"/>
                      <a:pt x="1274" y="929"/>
                      <a:pt x="1107" y="1406"/>
                    </a:cubicBezTo>
                    <a:cubicBezTo>
                      <a:pt x="1076" y="1540"/>
                      <a:pt x="973" y="1702"/>
                      <a:pt x="844" y="1702"/>
                    </a:cubicBezTo>
                    <a:cubicBezTo>
                      <a:pt x="825" y="1702"/>
                      <a:pt x="806" y="1699"/>
                      <a:pt x="786" y="1691"/>
                    </a:cubicBezTo>
                    <a:cubicBezTo>
                      <a:pt x="703" y="1667"/>
                      <a:pt x="655" y="1548"/>
                      <a:pt x="643" y="1453"/>
                    </a:cubicBezTo>
                    <a:cubicBezTo>
                      <a:pt x="548" y="1025"/>
                      <a:pt x="441" y="572"/>
                      <a:pt x="357" y="143"/>
                    </a:cubicBezTo>
                    <a:lnTo>
                      <a:pt x="357" y="143"/>
                    </a:lnTo>
                    <a:cubicBezTo>
                      <a:pt x="369" y="239"/>
                      <a:pt x="238" y="489"/>
                      <a:pt x="203" y="572"/>
                    </a:cubicBezTo>
                    <a:cubicBezTo>
                      <a:pt x="167" y="739"/>
                      <a:pt x="131" y="894"/>
                      <a:pt x="107" y="1048"/>
                    </a:cubicBezTo>
                    <a:cubicBezTo>
                      <a:pt x="60" y="1334"/>
                      <a:pt x="24" y="1620"/>
                      <a:pt x="24" y="1906"/>
                    </a:cubicBezTo>
                    <a:cubicBezTo>
                      <a:pt x="24" y="1977"/>
                      <a:pt x="0" y="2168"/>
                      <a:pt x="119" y="2179"/>
                    </a:cubicBezTo>
                    <a:cubicBezTo>
                      <a:pt x="126" y="2182"/>
                      <a:pt x="133" y="2183"/>
                      <a:pt x="140" y="2183"/>
                    </a:cubicBezTo>
                    <a:cubicBezTo>
                      <a:pt x="218" y="2183"/>
                      <a:pt x="352" y="2081"/>
                      <a:pt x="417" y="2048"/>
                    </a:cubicBezTo>
                    <a:cubicBezTo>
                      <a:pt x="798" y="1882"/>
                      <a:pt x="1274" y="1822"/>
                      <a:pt x="1560" y="1489"/>
                    </a:cubicBezTo>
                    <a:cubicBezTo>
                      <a:pt x="1869" y="1084"/>
                      <a:pt x="1739" y="489"/>
                      <a:pt x="1584" y="1"/>
                    </a:cubicBezTo>
                    <a:close/>
                  </a:path>
                </a:pathLst>
              </a:custGeom>
              <a:solidFill>
                <a:srgbClr val="8FC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118;p32">
                <a:extLst>
                  <a:ext uri="{FF2B5EF4-FFF2-40B4-BE49-F238E27FC236}">
                    <a16:creationId xmlns:a16="http://schemas.microsoft.com/office/drawing/2014/main" id="{E0165F98-43D0-4A91-68D0-E2702BB6F374}"/>
                  </a:ext>
                </a:extLst>
              </p:cNvPr>
              <p:cNvSpPr/>
              <p:nvPr/>
            </p:nvSpPr>
            <p:spPr>
              <a:xfrm>
                <a:off x="1153575" y="1848725"/>
                <a:ext cx="2145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144" extrusionOk="0">
                    <a:moveTo>
                      <a:pt x="858" y="1"/>
                    </a:moveTo>
                    <a:cubicBezTo>
                      <a:pt x="857" y="1"/>
                      <a:pt x="857" y="1"/>
                      <a:pt x="857" y="1"/>
                    </a:cubicBezTo>
                    <a:lnTo>
                      <a:pt x="857" y="1"/>
                    </a:lnTo>
                    <a:cubicBezTo>
                      <a:pt x="857" y="1"/>
                      <a:pt x="857" y="1"/>
                      <a:pt x="858" y="1"/>
                    </a:cubicBezTo>
                    <a:close/>
                    <a:moveTo>
                      <a:pt x="857" y="1"/>
                    </a:moveTo>
                    <a:lnTo>
                      <a:pt x="857" y="1"/>
                    </a:lnTo>
                    <a:cubicBezTo>
                      <a:pt x="524" y="240"/>
                      <a:pt x="286" y="596"/>
                      <a:pt x="155" y="965"/>
                    </a:cubicBezTo>
                    <a:cubicBezTo>
                      <a:pt x="84" y="1156"/>
                      <a:pt x="48" y="1346"/>
                      <a:pt x="36" y="1560"/>
                    </a:cubicBezTo>
                    <a:cubicBezTo>
                      <a:pt x="36" y="1703"/>
                      <a:pt x="1" y="2037"/>
                      <a:pt x="108" y="2144"/>
                    </a:cubicBezTo>
                    <a:cubicBezTo>
                      <a:pt x="227" y="2037"/>
                      <a:pt x="286" y="1787"/>
                      <a:pt x="346" y="1632"/>
                    </a:cubicBezTo>
                    <a:cubicBezTo>
                      <a:pt x="417" y="1453"/>
                      <a:pt x="501" y="1275"/>
                      <a:pt x="560" y="1096"/>
                    </a:cubicBezTo>
                    <a:cubicBezTo>
                      <a:pt x="620" y="906"/>
                      <a:pt x="679" y="727"/>
                      <a:pt x="715" y="525"/>
                    </a:cubicBezTo>
                    <a:cubicBezTo>
                      <a:pt x="751" y="441"/>
                      <a:pt x="774" y="334"/>
                      <a:pt x="798" y="251"/>
                    </a:cubicBezTo>
                    <a:cubicBezTo>
                      <a:pt x="810" y="204"/>
                      <a:pt x="822" y="28"/>
                      <a:pt x="857" y="1"/>
                    </a:cubicBezTo>
                    <a:close/>
                  </a:path>
                </a:pathLst>
              </a:custGeom>
              <a:solidFill>
                <a:srgbClr val="8FC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119;p32">
                <a:extLst>
                  <a:ext uri="{FF2B5EF4-FFF2-40B4-BE49-F238E27FC236}">
                    <a16:creationId xmlns:a16="http://schemas.microsoft.com/office/drawing/2014/main" id="{2D389F62-141B-F330-D08D-335ADC73AD58}"/>
                  </a:ext>
                </a:extLst>
              </p:cNvPr>
              <p:cNvSpPr/>
              <p:nvPr/>
            </p:nvSpPr>
            <p:spPr>
              <a:xfrm>
                <a:off x="1117350" y="1974925"/>
                <a:ext cx="44275" cy="6257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25028" extrusionOk="0">
                    <a:moveTo>
                      <a:pt x="1652" y="1"/>
                    </a:moveTo>
                    <a:cubicBezTo>
                      <a:pt x="1533" y="287"/>
                      <a:pt x="1497" y="644"/>
                      <a:pt x="1438" y="942"/>
                    </a:cubicBezTo>
                    <a:cubicBezTo>
                      <a:pt x="1378" y="1263"/>
                      <a:pt x="1330" y="1584"/>
                      <a:pt x="1295" y="1894"/>
                    </a:cubicBezTo>
                    <a:cubicBezTo>
                      <a:pt x="1200" y="2537"/>
                      <a:pt x="1140" y="3192"/>
                      <a:pt x="1116" y="3847"/>
                    </a:cubicBezTo>
                    <a:cubicBezTo>
                      <a:pt x="1033" y="5144"/>
                      <a:pt x="1033" y="6454"/>
                      <a:pt x="1033" y="7764"/>
                    </a:cubicBezTo>
                    <a:cubicBezTo>
                      <a:pt x="1009" y="8478"/>
                      <a:pt x="1009" y="9216"/>
                      <a:pt x="973" y="9966"/>
                    </a:cubicBezTo>
                    <a:cubicBezTo>
                      <a:pt x="854" y="14981"/>
                      <a:pt x="0" y="20043"/>
                      <a:pt x="873" y="24998"/>
                    </a:cubicBezTo>
                    <a:lnTo>
                      <a:pt x="873" y="24998"/>
                    </a:lnTo>
                    <a:cubicBezTo>
                      <a:pt x="868" y="24922"/>
                      <a:pt x="917" y="24805"/>
                      <a:pt x="938" y="24742"/>
                    </a:cubicBezTo>
                    <a:cubicBezTo>
                      <a:pt x="949" y="24635"/>
                      <a:pt x="961" y="24552"/>
                      <a:pt x="997" y="24444"/>
                    </a:cubicBezTo>
                    <a:cubicBezTo>
                      <a:pt x="1021" y="24242"/>
                      <a:pt x="1069" y="24028"/>
                      <a:pt x="1092" y="23837"/>
                    </a:cubicBezTo>
                    <a:cubicBezTo>
                      <a:pt x="1152" y="23432"/>
                      <a:pt x="1211" y="23028"/>
                      <a:pt x="1259" y="22635"/>
                    </a:cubicBezTo>
                    <a:cubicBezTo>
                      <a:pt x="1354" y="21813"/>
                      <a:pt x="1414" y="20992"/>
                      <a:pt x="1450" y="20170"/>
                    </a:cubicBezTo>
                    <a:cubicBezTo>
                      <a:pt x="1485" y="19360"/>
                      <a:pt x="1497" y="18539"/>
                      <a:pt x="1497" y="17717"/>
                    </a:cubicBezTo>
                    <a:cubicBezTo>
                      <a:pt x="1497" y="16896"/>
                      <a:pt x="1485" y="16062"/>
                      <a:pt x="1450" y="15253"/>
                    </a:cubicBezTo>
                    <a:cubicBezTo>
                      <a:pt x="1426" y="14431"/>
                      <a:pt x="1390" y="13598"/>
                      <a:pt x="1366" y="12776"/>
                    </a:cubicBezTo>
                    <a:cubicBezTo>
                      <a:pt x="1330" y="11943"/>
                      <a:pt x="1295" y="11121"/>
                      <a:pt x="1259" y="10288"/>
                    </a:cubicBezTo>
                    <a:cubicBezTo>
                      <a:pt x="1235" y="9478"/>
                      <a:pt x="1200" y="8633"/>
                      <a:pt x="1200" y="7823"/>
                    </a:cubicBezTo>
                    <a:cubicBezTo>
                      <a:pt x="1188" y="7002"/>
                      <a:pt x="1188" y="6180"/>
                      <a:pt x="1211" y="5347"/>
                    </a:cubicBezTo>
                    <a:cubicBezTo>
                      <a:pt x="1247" y="4525"/>
                      <a:pt x="1271" y="3716"/>
                      <a:pt x="1354" y="2894"/>
                    </a:cubicBezTo>
                    <a:cubicBezTo>
                      <a:pt x="1426" y="2073"/>
                      <a:pt x="1509" y="1251"/>
                      <a:pt x="1652" y="441"/>
                    </a:cubicBezTo>
                    <a:cubicBezTo>
                      <a:pt x="1664" y="346"/>
                      <a:pt x="1771" y="37"/>
                      <a:pt x="1652" y="1"/>
                    </a:cubicBezTo>
                    <a:close/>
                    <a:moveTo>
                      <a:pt x="873" y="24998"/>
                    </a:moveTo>
                    <a:cubicBezTo>
                      <a:pt x="873" y="25009"/>
                      <a:pt x="875" y="25019"/>
                      <a:pt x="878" y="25028"/>
                    </a:cubicBezTo>
                    <a:cubicBezTo>
                      <a:pt x="876" y="25018"/>
                      <a:pt x="875" y="25008"/>
                      <a:pt x="873" y="24998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120;p32">
                <a:extLst>
                  <a:ext uri="{FF2B5EF4-FFF2-40B4-BE49-F238E27FC236}">
                    <a16:creationId xmlns:a16="http://schemas.microsoft.com/office/drawing/2014/main" id="{AD25EE21-899E-419D-A82C-CAF78E5ED6F5}"/>
                  </a:ext>
                </a:extLst>
              </p:cNvPr>
              <p:cNvSpPr/>
              <p:nvPr/>
            </p:nvSpPr>
            <p:spPr>
              <a:xfrm>
                <a:off x="985100" y="2046725"/>
                <a:ext cx="83075" cy="5613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22454" extrusionOk="0">
                    <a:moveTo>
                      <a:pt x="2606" y="1"/>
                    </a:moveTo>
                    <a:cubicBezTo>
                      <a:pt x="2556" y="1"/>
                      <a:pt x="2509" y="15"/>
                      <a:pt x="2477" y="58"/>
                    </a:cubicBezTo>
                    <a:cubicBezTo>
                      <a:pt x="2382" y="153"/>
                      <a:pt x="2501" y="451"/>
                      <a:pt x="2513" y="570"/>
                    </a:cubicBezTo>
                    <a:cubicBezTo>
                      <a:pt x="2549" y="796"/>
                      <a:pt x="2572" y="1022"/>
                      <a:pt x="2596" y="1260"/>
                    </a:cubicBezTo>
                    <a:cubicBezTo>
                      <a:pt x="2680" y="2177"/>
                      <a:pt x="2656" y="3106"/>
                      <a:pt x="2572" y="4023"/>
                    </a:cubicBezTo>
                    <a:cubicBezTo>
                      <a:pt x="2501" y="4963"/>
                      <a:pt x="2370" y="5892"/>
                      <a:pt x="2239" y="6809"/>
                    </a:cubicBezTo>
                    <a:cubicBezTo>
                      <a:pt x="2084" y="7737"/>
                      <a:pt x="1941" y="8654"/>
                      <a:pt x="1798" y="9595"/>
                    </a:cubicBezTo>
                    <a:cubicBezTo>
                      <a:pt x="1798" y="9678"/>
                      <a:pt x="1787" y="9785"/>
                      <a:pt x="1775" y="9892"/>
                    </a:cubicBezTo>
                    <a:cubicBezTo>
                      <a:pt x="1227" y="14083"/>
                      <a:pt x="1382" y="18429"/>
                      <a:pt x="1" y="22453"/>
                    </a:cubicBezTo>
                    <a:cubicBezTo>
                      <a:pt x="221" y="22343"/>
                      <a:pt x="469" y="22287"/>
                      <a:pt x="720" y="22287"/>
                    </a:cubicBezTo>
                    <a:cubicBezTo>
                      <a:pt x="958" y="22287"/>
                      <a:pt x="1197" y="22337"/>
                      <a:pt x="1417" y="22442"/>
                    </a:cubicBezTo>
                    <a:cubicBezTo>
                      <a:pt x="2013" y="15905"/>
                      <a:pt x="2596" y="9369"/>
                      <a:pt x="3191" y="2832"/>
                    </a:cubicBezTo>
                    <a:cubicBezTo>
                      <a:pt x="3263" y="2034"/>
                      <a:pt x="3322" y="1165"/>
                      <a:pt x="3025" y="391"/>
                    </a:cubicBezTo>
                    <a:cubicBezTo>
                      <a:pt x="2965" y="248"/>
                      <a:pt x="2918" y="117"/>
                      <a:pt x="2775" y="34"/>
                    </a:cubicBezTo>
                    <a:cubicBezTo>
                      <a:pt x="2729" y="21"/>
                      <a:pt x="2666" y="1"/>
                      <a:pt x="2606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121;p32">
                <a:extLst>
                  <a:ext uri="{FF2B5EF4-FFF2-40B4-BE49-F238E27FC236}">
                    <a16:creationId xmlns:a16="http://schemas.microsoft.com/office/drawing/2014/main" id="{D5423A6C-E095-1FC0-A16D-FD2EAD99F7CA}"/>
                  </a:ext>
                </a:extLst>
              </p:cNvPr>
              <p:cNvSpPr/>
              <p:nvPr/>
            </p:nvSpPr>
            <p:spPr>
              <a:xfrm>
                <a:off x="1079450" y="1984175"/>
                <a:ext cx="46775" cy="631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5254" extrusionOk="0">
                    <a:moveTo>
                      <a:pt x="1870" y="0"/>
                    </a:moveTo>
                    <a:lnTo>
                      <a:pt x="1870" y="0"/>
                    </a:lnTo>
                    <a:cubicBezTo>
                      <a:pt x="1584" y="417"/>
                      <a:pt x="1358" y="857"/>
                      <a:pt x="1215" y="1334"/>
                    </a:cubicBezTo>
                    <a:cubicBezTo>
                      <a:pt x="1132" y="1572"/>
                      <a:pt x="1072" y="1810"/>
                      <a:pt x="1037" y="2060"/>
                    </a:cubicBezTo>
                    <a:cubicBezTo>
                      <a:pt x="1025" y="2167"/>
                      <a:pt x="1001" y="2274"/>
                      <a:pt x="1025" y="2393"/>
                    </a:cubicBezTo>
                    <a:cubicBezTo>
                      <a:pt x="1049" y="2608"/>
                      <a:pt x="1001" y="2834"/>
                      <a:pt x="977" y="3060"/>
                    </a:cubicBezTo>
                    <a:lnTo>
                      <a:pt x="882" y="4084"/>
                    </a:lnTo>
                    <a:cubicBezTo>
                      <a:pt x="787" y="5453"/>
                      <a:pt x="727" y="6810"/>
                      <a:pt x="680" y="8180"/>
                    </a:cubicBezTo>
                    <a:cubicBezTo>
                      <a:pt x="632" y="9549"/>
                      <a:pt x="620" y="10918"/>
                      <a:pt x="584" y="12275"/>
                    </a:cubicBezTo>
                    <a:cubicBezTo>
                      <a:pt x="560" y="13645"/>
                      <a:pt x="525" y="14990"/>
                      <a:pt x="453" y="16359"/>
                    </a:cubicBezTo>
                    <a:cubicBezTo>
                      <a:pt x="453" y="16526"/>
                      <a:pt x="441" y="16704"/>
                      <a:pt x="441" y="16871"/>
                    </a:cubicBezTo>
                    <a:cubicBezTo>
                      <a:pt x="287" y="19241"/>
                      <a:pt x="1" y="21622"/>
                      <a:pt x="263" y="23991"/>
                    </a:cubicBezTo>
                    <a:cubicBezTo>
                      <a:pt x="310" y="24444"/>
                      <a:pt x="406" y="24955"/>
                      <a:pt x="763" y="25253"/>
                    </a:cubicBezTo>
                    <a:cubicBezTo>
                      <a:pt x="989" y="19205"/>
                      <a:pt x="1227" y="13180"/>
                      <a:pt x="1453" y="7144"/>
                    </a:cubicBezTo>
                    <a:cubicBezTo>
                      <a:pt x="1465" y="6799"/>
                      <a:pt x="1477" y="6465"/>
                      <a:pt x="1477" y="6132"/>
                    </a:cubicBezTo>
                    <a:cubicBezTo>
                      <a:pt x="1477" y="5894"/>
                      <a:pt x="1406" y="5679"/>
                      <a:pt x="1418" y="5441"/>
                    </a:cubicBezTo>
                    <a:cubicBezTo>
                      <a:pt x="1465" y="4774"/>
                      <a:pt x="1513" y="4108"/>
                      <a:pt x="1537" y="3429"/>
                    </a:cubicBezTo>
                    <a:cubicBezTo>
                      <a:pt x="1596" y="2477"/>
                      <a:pt x="1632" y="1548"/>
                      <a:pt x="1775" y="607"/>
                    </a:cubicBezTo>
                    <a:cubicBezTo>
                      <a:pt x="1811" y="417"/>
                      <a:pt x="1870" y="191"/>
                      <a:pt x="1870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122;p32">
                <a:extLst>
                  <a:ext uri="{FF2B5EF4-FFF2-40B4-BE49-F238E27FC236}">
                    <a16:creationId xmlns:a16="http://schemas.microsoft.com/office/drawing/2014/main" id="{F434008A-07CF-6487-8DD4-D75E1AFAFD6B}"/>
                  </a:ext>
                </a:extLst>
              </p:cNvPr>
              <p:cNvSpPr/>
              <p:nvPr/>
            </p:nvSpPr>
            <p:spPr>
              <a:xfrm>
                <a:off x="1023550" y="1854025"/>
                <a:ext cx="1150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1435" extrusionOk="0">
                    <a:moveTo>
                      <a:pt x="36" y="1"/>
                    </a:moveTo>
                    <a:cubicBezTo>
                      <a:pt x="16" y="1"/>
                      <a:pt x="0" y="29"/>
                      <a:pt x="10" y="39"/>
                    </a:cubicBezTo>
                    <a:cubicBezTo>
                      <a:pt x="677" y="610"/>
                      <a:pt x="1380" y="1420"/>
                      <a:pt x="2332" y="1432"/>
                    </a:cubicBezTo>
                    <a:cubicBezTo>
                      <a:pt x="2395" y="1434"/>
                      <a:pt x="2460" y="1435"/>
                      <a:pt x="2527" y="1435"/>
                    </a:cubicBezTo>
                    <a:cubicBezTo>
                      <a:pt x="3237" y="1435"/>
                      <a:pt x="4158" y="1304"/>
                      <a:pt x="4582" y="705"/>
                    </a:cubicBezTo>
                    <a:cubicBezTo>
                      <a:pt x="4602" y="656"/>
                      <a:pt x="4556" y="590"/>
                      <a:pt x="4506" y="590"/>
                    </a:cubicBezTo>
                    <a:cubicBezTo>
                      <a:pt x="4495" y="590"/>
                      <a:pt x="4485" y="592"/>
                      <a:pt x="4475" y="598"/>
                    </a:cubicBezTo>
                    <a:cubicBezTo>
                      <a:pt x="4178" y="825"/>
                      <a:pt x="3880" y="1015"/>
                      <a:pt x="3523" y="1122"/>
                    </a:cubicBezTo>
                    <a:cubicBezTo>
                      <a:pt x="3142" y="1241"/>
                      <a:pt x="2737" y="1289"/>
                      <a:pt x="2332" y="1301"/>
                    </a:cubicBezTo>
                    <a:cubicBezTo>
                      <a:pt x="2317" y="1301"/>
                      <a:pt x="2303" y="1301"/>
                      <a:pt x="2288" y="1301"/>
                    </a:cubicBezTo>
                    <a:cubicBezTo>
                      <a:pt x="1845" y="1301"/>
                      <a:pt x="1487" y="1126"/>
                      <a:pt x="1130" y="872"/>
                    </a:cubicBezTo>
                    <a:cubicBezTo>
                      <a:pt x="761" y="598"/>
                      <a:pt x="403" y="289"/>
                      <a:pt x="46" y="3"/>
                    </a:cubicBezTo>
                    <a:cubicBezTo>
                      <a:pt x="43" y="1"/>
                      <a:pt x="39" y="1"/>
                      <a:pt x="3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123;p32">
                <a:extLst>
                  <a:ext uri="{FF2B5EF4-FFF2-40B4-BE49-F238E27FC236}">
                    <a16:creationId xmlns:a16="http://schemas.microsoft.com/office/drawing/2014/main" id="{AB7D173B-9741-CA90-06CE-81263DBC1450}"/>
                  </a:ext>
                </a:extLst>
              </p:cNvPr>
              <p:cNvSpPr/>
              <p:nvPr/>
            </p:nvSpPr>
            <p:spPr>
              <a:xfrm>
                <a:off x="1013375" y="1885200"/>
                <a:ext cx="56175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107" extrusionOk="0">
                    <a:moveTo>
                      <a:pt x="38" y="0"/>
                    </a:moveTo>
                    <a:cubicBezTo>
                      <a:pt x="21" y="0"/>
                      <a:pt x="1" y="19"/>
                      <a:pt x="1" y="42"/>
                    </a:cubicBezTo>
                    <a:cubicBezTo>
                      <a:pt x="120" y="542"/>
                      <a:pt x="203" y="1066"/>
                      <a:pt x="298" y="1578"/>
                    </a:cubicBezTo>
                    <a:cubicBezTo>
                      <a:pt x="382" y="2114"/>
                      <a:pt x="429" y="2649"/>
                      <a:pt x="501" y="3185"/>
                    </a:cubicBezTo>
                    <a:cubicBezTo>
                      <a:pt x="536" y="3364"/>
                      <a:pt x="596" y="3483"/>
                      <a:pt x="739" y="3578"/>
                    </a:cubicBezTo>
                    <a:cubicBezTo>
                      <a:pt x="917" y="3709"/>
                      <a:pt x="1120" y="3852"/>
                      <a:pt x="1275" y="4007"/>
                    </a:cubicBezTo>
                    <a:cubicBezTo>
                      <a:pt x="1441" y="4173"/>
                      <a:pt x="1608" y="4340"/>
                      <a:pt x="1739" y="4531"/>
                    </a:cubicBezTo>
                    <a:cubicBezTo>
                      <a:pt x="1870" y="4709"/>
                      <a:pt x="1965" y="4900"/>
                      <a:pt x="2108" y="5066"/>
                    </a:cubicBezTo>
                    <a:cubicBezTo>
                      <a:pt x="2124" y="5095"/>
                      <a:pt x="2146" y="5106"/>
                      <a:pt x="2167" y="5106"/>
                    </a:cubicBezTo>
                    <a:cubicBezTo>
                      <a:pt x="2208" y="5106"/>
                      <a:pt x="2247" y="5062"/>
                      <a:pt x="2239" y="5007"/>
                    </a:cubicBezTo>
                    <a:cubicBezTo>
                      <a:pt x="2132" y="4638"/>
                      <a:pt x="1787" y="4269"/>
                      <a:pt x="1501" y="3995"/>
                    </a:cubicBezTo>
                    <a:cubicBezTo>
                      <a:pt x="1370" y="3864"/>
                      <a:pt x="1203" y="3733"/>
                      <a:pt x="1060" y="3614"/>
                    </a:cubicBezTo>
                    <a:cubicBezTo>
                      <a:pt x="965" y="3554"/>
                      <a:pt x="858" y="3495"/>
                      <a:pt x="775" y="3411"/>
                    </a:cubicBezTo>
                    <a:cubicBezTo>
                      <a:pt x="656" y="3316"/>
                      <a:pt x="656" y="3161"/>
                      <a:pt x="644" y="3018"/>
                    </a:cubicBezTo>
                    <a:cubicBezTo>
                      <a:pt x="501" y="2006"/>
                      <a:pt x="310" y="1006"/>
                      <a:pt x="60" y="18"/>
                    </a:cubicBezTo>
                    <a:cubicBezTo>
                      <a:pt x="56" y="6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124;p32">
                <a:extLst>
                  <a:ext uri="{FF2B5EF4-FFF2-40B4-BE49-F238E27FC236}">
                    <a16:creationId xmlns:a16="http://schemas.microsoft.com/office/drawing/2014/main" id="{E041801E-EFD5-C31A-AC2E-9F965FF59FAE}"/>
                  </a:ext>
                </a:extLst>
              </p:cNvPr>
              <p:cNvSpPr/>
              <p:nvPr/>
            </p:nvSpPr>
            <p:spPr>
              <a:xfrm>
                <a:off x="1026575" y="1928700"/>
                <a:ext cx="316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313" extrusionOk="0">
                    <a:moveTo>
                      <a:pt x="23" y="1"/>
                    </a:moveTo>
                    <a:cubicBezTo>
                      <a:pt x="9" y="1"/>
                      <a:pt x="0" y="20"/>
                      <a:pt x="8" y="28"/>
                    </a:cubicBezTo>
                    <a:cubicBezTo>
                      <a:pt x="199" y="397"/>
                      <a:pt x="389" y="766"/>
                      <a:pt x="592" y="1159"/>
                    </a:cubicBezTo>
                    <a:cubicBezTo>
                      <a:pt x="675" y="1338"/>
                      <a:pt x="770" y="1517"/>
                      <a:pt x="878" y="1707"/>
                    </a:cubicBezTo>
                    <a:lnTo>
                      <a:pt x="1009" y="1981"/>
                    </a:lnTo>
                    <a:cubicBezTo>
                      <a:pt x="1056" y="2076"/>
                      <a:pt x="1092" y="2195"/>
                      <a:pt x="1175" y="2290"/>
                    </a:cubicBezTo>
                    <a:cubicBezTo>
                      <a:pt x="1183" y="2306"/>
                      <a:pt x="1196" y="2313"/>
                      <a:pt x="1210" y="2313"/>
                    </a:cubicBezTo>
                    <a:cubicBezTo>
                      <a:pt x="1237" y="2313"/>
                      <a:pt x="1267" y="2287"/>
                      <a:pt x="1259" y="2255"/>
                    </a:cubicBezTo>
                    <a:cubicBezTo>
                      <a:pt x="1199" y="2052"/>
                      <a:pt x="1068" y="1874"/>
                      <a:pt x="973" y="1695"/>
                    </a:cubicBezTo>
                    <a:cubicBezTo>
                      <a:pt x="878" y="1505"/>
                      <a:pt x="782" y="1326"/>
                      <a:pt x="675" y="1124"/>
                    </a:cubicBezTo>
                    <a:cubicBezTo>
                      <a:pt x="473" y="755"/>
                      <a:pt x="259" y="385"/>
                      <a:pt x="44" y="16"/>
                    </a:cubicBezTo>
                    <a:cubicBezTo>
                      <a:pt x="37" y="5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125;p32">
                <a:extLst>
                  <a:ext uri="{FF2B5EF4-FFF2-40B4-BE49-F238E27FC236}">
                    <a16:creationId xmlns:a16="http://schemas.microsoft.com/office/drawing/2014/main" id="{931744AB-5EB3-83A8-06A3-1870C389F0B5}"/>
                  </a:ext>
                </a:extLst>
              </p:cNvPr>
              <p:cNvSpPr/>
              <p:nvPr/>
            </p:nvSpPr>
            <p:spPr>
              <a:xfrm>
                <a:off x="1101475" y="1926850"/>
                <a:ext cx="698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2735" extrusionOk="0">
                    <a:moveTo>
                      <a:pt x="2701" y="1"/>
                    </a:moveTo>
                    <a:cubicBezTo>
                      <a:pt x="2690" y="1"/>
                      <a:pt x="2679" y="3"/>
                      <a:pt x="2668" y="7"/>
                    </a:cubicBezTo>
                    <a:cubicBezTo>
                      <a:pt x="2144" y="471"/>
                      <a:pt x="1549" y="817"/>
                      <a:pt x="1001" y="1245"/>
                    </a:cubicBezTo>
                    <a:cubicBezTo>
                      <a:pt x="525" y="1614"/>
                      <a:pt x="84" y="2079"/>
                      <a:pt x="1" y="2710"/>
                    </a:cubicBezTo>
                    <a:cubicBezTo>
                      <a:pt x="1" y="2724"/>
                      <a:pt x="19" y="2735"/>
                      <a:pt x="36" y="2735"/>
                    </a:cubicBezTo>
                    <a:cubicBezTo>
                      <a:pt x="46" y="2735"/>
                      <a:pt x="56" y="2731"/>
                      <a:pt x="60" y="2722"/>
                    </a:cubicBezTo>
                    <a:cubicBezTo>
                      <a:pt x="227" y="2091"/>
                      <a:pt x="715" y="1614"/>
                      <a:pt x="1239" y="1281"/>
                    </a:cubicBezTo>
                    <a:cubicBezTo>
                      <a:pt x="1775" y="924"/>
                      <a:pt x="2382" y="626"/>
                      <a:pt x="2775" y="90"/>
                    </a:cubicBezTo>
                    <a:cubicBezTo>
                      <a:pt x="2795" y="42"/>
                      <a:pt x="2750" y="1"/>
                      <a:pt x="270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126;p32">
                <a:extLst>
                  <a:ext uri="{FF2B5EF4-FFF2-40B4-BE49-F238E27FC236}">
                    <a16:creationId xmlns:a16="http://schemas.microsoft.com/office/drawing/2014/main" id="{33F13AE3-CB62-3C16-4DB9-29901DD4E326}"/>
                  </a:ext>
                </a:extLst>
              </p:cNvPr>
              <p:cNvSpPr/>
              <p:nvPr/>
            </p:nvSpPr>
            <p:spPr>
              <a:xfrm>
                <a:off x="1089375" y="1879875"/>
                <a:ext cx="873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4261" extrusionOk="0">
                    <a:moveTo>
                      <a:pt x="3423" y="1"/>
                    </a:moveTo>
                    <a:cubicBezTo>
                      <a:pt x="3407" y="1"/>
                      <a:pt x="3394" y="9"/>
                      <a:pt x="3390" y="29"/>
                    </a:cubicBezTo>
                    <a:cubicBezTo>
                      <a:pt x="3211" y="433"/>
                      <a:pt x="3069" y="862"/>
                      <a:pt x="2819" y="1231"/>
                    </a:cubicBezTo>
                    <a:cubicBezTo>
                      <a:pt x="2700" y="1434"/>
                      <a:pt x="2557" y="1612"/>
                      <a:pt x="2378" y="1743"/>
                    </a:cubicBezTo>
                    <a:cubicBezTo>
                      <a:pt x="2164" y="1910"/>
                      <a:pt x="1926" y="1993"/>
                      <a:pt x="1711" y="2112"/>
                    </a:cubicBezTo>
                    <a:cubicBezTo>
                      <a:pt x="1306" y="2303"/>
                      <a:pt x="961" y="2600"/>
                      <a:pt x="711" y="2958"/>
                    </a:cubicBezTo>
                    <a:cubicBezTo>
                      <a:pt x="425" y="3362"/>
                      <a:pt x="354" y="3886"/>
                      <a:pt x="9" y="4243"/>
                    </a:cubicBezTo>
                    <a:cubicBezTo>
                      <a:pt x="0" y="4252"/>
                      <a:pt x="4" y="4260"/>
                      <a:pt x="15" y="4260"/>
                    </a:cubicBezTo>
                    <a:cubicBezTo>
                      <a:pt x="20" y="4260"/>
                      <a:pt x="26" y="4259"/>
                      <a:pt x="33" y="4255"/>
                    </a:cubicBezTo>
                    <a:cubicBezTo>
                      <a:pt x="366" y="3910"/>
                      <a:pt x="485" y="3434"/>
                      <a:pt x="759" y="3053"/>
                    </a:cubicBezTo>
                    <a:cubicBezTo>
                      <a:pt x="1068" y="2600"/>
                      <a:pt x="1485" y="2350"/>
                      <a:pt x="1973" y="2148"/>
                    </a:cubicBezTo>
                    <a:cubicBezTo>
                      <a:pt x="2842" y="1767"/>
                      <a:pt x="3271" y="934"/>
                      <a:pt x="3485" y="64"/>
                    </a:cubicBezTo>
                    <a:cubicBezTo>
                      <a:pt x="3493" y="33"/>
                      <a:pt x="3454" y="1"/>
                      <a:pt x="342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127;p32">
                <a:extLst>
                  <a:ext uri="{FF2B5EF4-FFF2-40B4-BE49-F238E27FC236}">
                    <a16:creationId xmlns:a16="http://schemas.microsoft.com/office/drawing/2014/main" id="{2FC42846-79D2-1749-E0C4-7939360A916A}"/>
                  </a:ext>
                </a:extLst>
              </p:cNvPr>
              <p:cNvSpPr/>
              <p:nvPr/>
            </p:nvSpPr>
            <p:spPr>
              <a:xfrm>
                <a:off x="1184000" y="1828400"/>
                <a:ext cx="16925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588" extrusionOk="0">
                    <a:moveTo>
                      <a:pt x="40" y="1"/>
                    </a:moveTo>
                    <a:cubicBezTo>
                      <a:pt x="14" y="1"/>
                      <a:pt x="0" y="22"/>
                      <a:pt x="10" y="52"/>
                    </a:cubicBezTo>
                    <a:cubicBezTo>
                      <a:pt x="34" y="111"/>
                      <a:pt x="81" y="171"/>
                      <a:pt x="117" y="218"/>
                    </a:cubicBezTo>
                    <a:lnTo>
                      <a:pt x="248" y="349"/>
                    </a:lnTo>
                    <a:cubicBezTo>
                      <a:pt x="296" y="397"/>
                      <a:pt x="355" y="433"/>
                      <a:pt x="415" y="480"/>
                    </a:cubicBezTo>
                    <a:cubicBezTo>
                      <a:pt x="474" y="528"/>
                      <a:pt x="534" y="587"/>
                      <a:pt x="605" y="587"/>
                    </a:cubicBezTo>
                    <a:cubicBezTo>
                      <a:pt x="629" y="552"/>
                      <a:pt x="677" y="528"/>
                      <a:pt x="665" y="468"/>
                    </a:cubicBezTo>
                    <a:cubicBezTo>
                      <a:pt x="653" y="421"/>
                      <a:pt x="617" y="397"/>
                      <a:pt x="593" y="373"/>
                    </a:cubicBezTo>
                    <a:cubicBezTo>
                      <a:pt x="558" y="361"/>
                      <a:pt x="546" y="349"/>
                      <a:pt x="534" y="326"/>
                    </a:cubicBezTo>
                    <a:cubicBezTo>
                      <a:pt x="474" y="290"/>
                      <a:pt x="427" y="242"/>
                      <a:pt x="367" y="206"/>
                    </a:cubicBezTo>
                    <a:cubicBezTo>
                      <a:pt x="319" y="183"/>
                      <a:pt x="260" y="135"/>
                      <a:pt x="212" y="111"/>
                    </a:cubicBezTo>
                    <a:cubicBezTo>
                      <a:pt x="177" y="64"/>
                      <a:pt x="117" y="52"/>
                      <a:pt x="58" y="4"/>
                    </a:cubicBezTo>
                    <a:cubicBezTo>
                      <a:pt x="51" y="2"/>
                      <a:pt x="45" y="1"/>
                      <a:pt x="4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128;p32">
                <a:extLst>
                  <a:ext uri="{FF2B5EF4-FFF2-40B4-BE49-F238E27FC236}">
                    <a16:creationId xmlns:a16="http://schemas.microsoft.com/office/drawing/2014/main" id="{64AD30BF-0739-8818-D74A-B443FBC55404}"/>
                  </a:ext>
                </a:extLst>
              </p:cNvPr>
              <p:cNvSpPr/>
              <p:nvPr/>
            </p:nvSpPr>
            <p:spPr>
              <a:xfrm>
                <a:off x="992625" y="1823825"/>
                <a:ext cx="142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495" y="1"/>
                    </a:moveTo>
                    <a:cubicBezTo>
                      <a:pt x="483" y="1"/>
                      <a:pt x="471" y="4"/>
                      <a:pt x="462" y="8"/>
                    </a:cubicBezTo>
                    <a:cubicBezTo>
                      <a:pt x="450" y="20"/>
                      <a:pt x="414" y="20"/>
                      <a:pt x="402" y="32"/>
                    </a:cubicBezTo>
                    <a:cubicBezTo>
                      <a:pt x="390" y="56"/>
                      <a:pt x="366" y="68"/>
                      <a:pt x="343" y="80"/>
                    </a:cubicBezTo>
                    <a:cubicBezTo>
                      <a:pt x="295" y="116"/>
                      <a:pt x="259" y="139"/>
                      <a:pt x="223" y="175"/>
                    </a:cubicBezTo>
                    <a:cubicBezTo>
                      <a:pt x="164" y="235"/>
                      <a:pt x="81" y="294"/>
                      <a:pt x="33" y="354"/>
                    </a:cubicBezTo>
                    <a:cubicBezTo>
                      <a:pt x="0" y="375"/>
                      <a:pt x="37" y="427"/>
                      <a:pt x="80" y="427"/>
                    </a:cubicBezTo>
                    <a:cubicBezTo>
                      <a:pt x="84" y="427"/>
                      <a:pt x="88" y="426"/>
                      <a:pt x="93" y="425"/>
                    </a:cubicBezTo>
                    <a:lnTo>
                      <a:pt x="307" y="294"/>
                    </a:lnTo>
                    <a:cubicBezTo>
                      <a:pt x="343" y="259"/>
                      <a:pt x="390" y="247"/>
                      <a:pt x="414" y="223"/>
                    </a:cubicBezTo>
                    <a:cubicBezTo>
                      <a:pt x="426" y="199"/>
                      <a:pt x="462" y="187"/>
                      <a:pt x="474" y="175"/>
                    </a:cubicBezTo>
                    <a:lnTo>
                      <a:pt x="521" y="128"/>
                    </a:lnTo>
                    <a:cubicBezTo>
                      <a:pt x="545" y="68"/>
                      <a:pt x="569" y="44"/>
                      <a:pt x="533" y="20"/>
                    </a:cubicBezTo>
                    <a:cubicBezTo>
                      <a:pt x="526" y="6"/>
                      <a:pt x="511" y="1"/>
                      <a:pt x="49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129;p32">
                <a:extLst>
                  <a:ext uri="{FF2B5EF4-FFF2-40B4-BE49-F238E27FC236}">
                    <a16:creationId xmlns:a16="http://schemas.microsoft.com/office/drawing/2014/main" id="{D43EFDB2-9D94-C4F4-CEA4-A911B35C2310}"/>
                  </a:ext>
                </a:extLst>
              </p:cNvPr>
              <p:cNvSpPr/>
              <p:nvPr/>
            </p:nvSpPr>
            <p:spPr>
              <a:xfrm>
                <a:off x="955425" y="1853975"/>
                <a:ext cx="44000" cy="112775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4511" extrusionOk="0">
                    <a:moveTo>
                      <a:pt x="1662" y="0"/>
                    </a:moveTo>
                    <a:cubicBezTo>
                      <a:pt x="1637" y="0"/>
                      <a:pt x="1611" y="16"/>
                      <a:pt x="1604" y="41"/>
                    </a:cubicBezTo>
                    <a:cubicBezTo>
                      <a:pt x="1521" y="410"/>
                      <a:pt x="1521" y="815"/>
                      <a:pt x="1461" y="1196"/>
                    </a:cubicBezTo>
                    <a:cubicBezTo>
                      <a:pt x="1378" y="1589"/>
                      <a:pt x="1283" y="1993"/>
                      <a:pt x="1140" y="2362"/>
                    </a:cubicBezTo>
                    <a:cubicBezTo>
                      <a:pt x="1009" y="2743"/>
                      <a:pt x="842" y="3124"/>
                      <a:pt x="652" y="3482"/>
                    </a:cubicBezTo>
                    <a:cubicBezTo>
                      <a:pt x="461" y="3839"/>
                      <a:pt x="235" y="4160"/>
                      <a:pt x="9" y="4494"/>
                    </a:cubicBezTo>
                    <a:cubicBezTo>
                      <a:pt x="0" y="4502"/>
                      <a:pt x="16" y="4511"/>
                      <a:pt x="30" y="4511"/>
                    </a:cubicBezTo>
                    <a:cubicBezTo>
                      <a:pt x="36" y="4511"/>
                      <a:pt x="41" y="4509"/>
                      <a:pt x="45" y="4506"/>
                    </a:cubicBezTo>
                    <a:cubicBezTo>
                      <a:pt x="592" y="3922"/>
                      <a:pt x="985" y="3148"/>
                      <a:pt x="1259" y="2422"/>
                    </a:cubicBezTo>
                    <a:cubicBezTo>
                      <a:pt x="1414" y="2029"/>
                      <a:pt x="1521" y="1636"/>
                      <a:pt x="1604" y="1231"/>
                    </a:cubicBezTo>
                    <a:cubicBezTo>
                      <a:pt x="1676" y="838"/>
                      <a:pt x="1759" y="422"/>
                      <a:pt x="1711" y="41"/>
                    </a:cubicBezTo>
                    <a:cubicBezTo>
                      <a:pt x="1706" y="13"/>
                      <a:pt x="1684" y="0"/>
                      <a:pt x="166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130;p32">
                <a:extLst>
                  <a:ext uri="{FF2B5EF4-FFF2-40B4-BE49-F238E27FC236}">
                    <a16:creationId xmlns:a16="http://schemas.microsoft.com/office/drawing/2014/main" id="{12C1C1B6-4CAC-F291-6CAA-06FBAD97380D}"/>
                  </a:ext>
                </a:extLst>
              </p:cNvPr>
              <p:cNvSpPr/>
              <p:nvPr/>
            </p:nvSpPr>
            <p:spPr>
              <a:xfrm>
                <a:off x="1186025" y="1858250"/>
                <a:ext cx="24550" cy="1193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4772" extrusionOk="0">
                    <a:moveTo>
                      <a:pt x="300" y="0"/>
                    </a:moveTo>
                    <a:cubicBezTo>
                      <a:pt x="292" y="0"/>
                      <a:pt x="286" y="4"/>
                      <a:pt x="286" y="13"/>
                    </a:cubicBezTo>
                    <a:cubicBezTo>
                      <a:pt x="60" y="822"/>
                      <a:pt x="0" y="1656"/>
                      <a:pt x="107" y="2489"/>
                    </a:cubicBezTo>
                    <a:cubicBezTo>
                      <a:pt x="167" y="2894"/>
                      <a:pt x="238" y="3287"/>
                      <a:pt x="369" y="3680"/>
                    </a:cubicBezTo>
                    <a:cubicBezTo>
                      <a:pt x="488" y="4037"/>
                      <a:pt x="631" y="4477"/>
                      <a:pt x="881" y="4751"/>
                    </a:cubicBezTo>
                    <a:cubicBezTo>
                      <a:pt x="888" y="4765"/>
                      <a:pt x="900" y="4771"/>
                      <a:pt x="913" y="4771"/>
                    </a:cubicBezTo>
                    <a:cubicBezTo>
                      <a:pt x="945" y="4771"/>
                      <a:pt x="982" y="4737"/>
                      <a:pt x="965" y="4704"/>
                    </a:cubicBezTo>
                    <a:cubicBezTo>
                      <a:pt x="905" y="4525"/>
                      <a:pt x="822" y="4358"/>
                      <a:pt x="750" y="4204"/>
                    </a:cubicBezTo>
                    <a:cubicBezTo>
                      <a:pt x="655" y="4025"/>
                      <a:pt x="584" y="3823"/>
                      <a:pt x="524" y="3632"/>
                    </a:cubicBezTo>
                    <a:cubicBezTo>
                      <a:pt x="393" y="3263"/>
                      <a:pt x="298" y="2870"/>
                      <a:pt x="238" y="2477"/>
                    </a:cubicBezTo>
                    <a:cubicBezTo>
                      <a:pt x="119" y="1668"/>
                      <a:pt x="155" y="822"/>
                      <a:pt x="334" y="36"/>
                    </a:cubicBezTo>
                    <a:cubicBezTo>
                      <a:pt x="334" y="13"/>
                      <a:pt x="314" y="0"/>
                      <a:pt x="30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131;p32">
                <a:extLst>
                  <a:ext uri="{FF2B5EF4-FFF2-40B4-BE49-F238E27FC236}">
                    <a16:creationId xmlns:a16="http://schemas.microsoft.com/office/drawing/2014/main" id="{55D45457-F41C-B851-A148-AED38345960E}"/>
                  </a:ext>
                </a:extLst>
              </p:cNvPr>
              <p:cNvSpPr/>
              <p:nvPr/>
            </p:nvSpPr>
            <p:spPr>
              <a:xfrm>
                <a:off x="1190625" y="2231375"/>
                <a:ext cx="28450" cy="37887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5155" extrusionOk="0">
                    <a:moveTo>
                      <a:pt x="20" y="0"/>
                    </a:moveTo>
                    <a:cubicBezTo>
                      <a:pt x="10" y="0"/>
                      <a:pt x="1" y="6"/>
                      <a:pt x="7" y="18"/>
                    </a:cubicBezTo>
                    <a:cubicBezTo>
                      <a:pt x="66" y="1994"/>
                      <a:pt x="174" y="3983"/>
                      <a:pt x="269" y="5959"/>
                    </a:cubicBezTo>
                    <a:cubicBezTo>
                      <a:pt x="304" y="6924"/>
                      <a:pt x="340" y="7888"/>
                      <a:pt x="364" y="8864"/>
                    </a:cubicBezTo>
                    <a:cubicBezTo>
                      <a:pt x="400" y="9853"/>
                      <a:pt x="388" y="10841"/>
                      <a:pt x="424" y="11841"/>
                    </a:cubicBezTo>
                    <a:cubicBezTo>
                      <a:pt x="459" y="12389"/>
                      <a:pt x="471" y="12924"/>
                      <a:pt x="507" y="13472"/>
                    </a:cubicBezTo>
                    <a:cubicBezTo>
                      <a:pt x="519" y="13746"/>
                      <a:pt x="531" y="14020"/>
                      <a:pt x="543" y="14294"/>
                    </a:cubicBezTo>
                    <a:cubicBezTo>
                      <a:pt x="566" y="14567"/>
                      <a:pt x="566" y="14853"/>
                      <a:pt x="721" y="15091"/>
                    </a:cubicBezTo>
                    <a:cubicBezTo>
                      <a:pt x="747" y="15130"/>
                      <a:pt x="796" y="15154"/>
                      <a:pt x="844" y="15154"/>
                    </a:cubicBezTo>
                    <a:cubicBezTo>
                      <a:pt x="885" y="15154"/>
                      <a:pt x="925" y="15136"/>
                      <a:pt x="947" y="15091"/>
                    </a:cubicBezTo>
                    <a:cubicBezTo>
                      <a:pt x="1138" y="14675"/>
                      <a:pt x="1019" y="14139"/>
                      <a:pt x="1007" y="13698"/>
                    </a:cubicBezTo>
                    <a:cubicBezTo>
                      <a:pt x="983" y="13210"/>
                      <a:pt x="947" y="12698"/>
                      <a:pt x="924" y="12210"/>
                    </a:cubicBezTo>
                    <a:cubicBezTo>
                      <a:pt x="864" y="11210"/>
                      <a:pt x="745" y="10234"/>
                      <a:pt x="662" y="9233"/>
                    </a:cubicBezTo>
                    <a:cubicBezTo>
                      <a:pt x="519" y="7281"/>
                      <a:pt x="400" y="5316"/>
                      <a:pt x="281" y="3364"/>
                    </a:cubicBezTo>
                    <a:cubicBezTo>
                      <a:pt x="209" y="2256"/>
                      <a:pt x="126" y="1137"/>
                      <a:pt x="43" y="18"/>
                    </a:cubicBezTo>
                    <a:cubicBezTo>
                      <a:pt x="43" y="6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132;p32">
                <a:extLst>
                  <a:ext uri="{FF2B5EF4-FFF2-40B4-BE49-F238E27FC236}">
                    <a16:creationId xmlns:a16="http://schemas.microsoft.com/office/drawing/2014/main" id="{AAF75C63-0B83-BA97-8558-E14777C1A885}"/>
                  </a:ext>
                </a:extLst>
              </p:cNvPr>
              <p:cNvSpPr/>
              <p:nvPr/>
            </p:nvSpPr>
            <p:spPr>
              <a:xfrm>
                <a:off x="1106850" y="2041650"/>
                <a:ext cx="29775" cy="549000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21960" extrusionOk="0">
                    <a:moveTo>
                      <a:pt x="1170" y="0"/>
                    </a:moveTo>
                    <a:cubicBezTo>
                      <a:pt x="1162" y="0"/>
                      <a:pt x="1155" y="7"/>
                      <a:pt x="1155" y="23"/>
                    </a:cubicBezTo>
                    <a:cubicBezTo>
                      <a:pt x="965" y="1428"/>
                      <a:pt x="846" y="2845"/>
                      <a:pt x="727" y="4261"/>
                    </a:cubicBezTo>
                    <a:cubicBezTo>
                      <a:pt x="596" y="5702"/>
                      <a:pt x="429" y="7131"/>
                      <a:pt x="286" y="8571"/>
                    </a:cubicBezTo>
                    <a:cubicBezTo>
                      <a:pt x="131" y="10000"/>
                      <a:pt x="12" y="11429"/>
                      <a:pt x="12" y="12881"/>
                    </a:cubicBezTo>
                    <a:cubicBezTo>
                      <a:pt x="12" y="13608"/>
                      <a:pt x="24" y="14322"/>
                      <a:pt x="84" y="15037"/>
                    </a:cubicBezTo>
                    <a:cubicBezTo>
                      <a:pt x="143" y="15739"/>
                      <a:pt x="226" y="16453"/>
                      <a:pt x="238" y="17144"/>
                    </a:cubicBezTo>
                    <a:cubicBezTo>
                      <a:pt x="262" y="17942"/>
                      <a:pt x="179" y="18727"/>
                      <a:pt x="119" y="19513"/>
                    </a:cubicBezTo>
                    <a:cubicBezTo>
                      <a:pt x="48" y="20287"/>
                      <a:pt x="0" y="21061"/>
                      <a:pt x="226" y="21823"/>
                    </a:cubicBezTo>
                    <a:cubicBezTo>
                      <a:pt x="253" y="21915"/>
                      <a:pt x="341" y="21960"/>
                      <a:pt x="426" y="21960"/>
                    </a:cubicBezTo>
                    <a:cubicBezTo>
                      <a:pt x="529" y="21960"/>
                      <a:pt x="627" y="21894"/>
                      <a:pt x="607" y="21764"/>
                    </a:cubicBezTo>
                    <a:cubicBezTo>
                      <a:pt x="536" y="21097"/>
                      <a:pt x="548" y="20394"/>
                      <a:pt x="607" y="19728"/>
                    </a:cubicBezTo>
                    <a:cubicBezTo>
                      <a:pt x="667" y="19037"/>
                      <a:pt x="750" y="18358"/>
                      <a:pt x="750" y="17656"/>
                    </a:cubicBezTo>
                    <a:cubicBezTo>
                      <a:pt x="774" y="16239"/>
                      <a:pt x="536" y="14822"/>
                      <a:pt x="524" y="13417"/>
                    </a:cubicBezTo>
                    <a:cubicBezTo>
                      <a:pt x="500" y="11989"/>
                      <a:pt x="596" y="10536"/>
                      <a:pt x="667" y="9107"/>
                    </a:cubicBezTo>
                    <a:cubicBezTo>
                      <a:pt x="750" y="7714"/>
                      <a:pt x="846" y="6285"/>
                      <a:pt x="917" y="4857"/>
                    </a:cubicBezTo>
                    <a:cubicBezTo>
                      <a:pt x="1012" y="3249"/>
                      <a:pt x="1155" y="1642"/>
                      <a:pt x="1191" y="23"/>
                    </a:cubicBezTo>
                    <a:cubicBezTo>
                      <a:pt x="1191" y="10"/>
                      <a:pt x="1180" y="0"/>
                      <a:pt x="117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133;p32">
                <a:extLst>
                  <a:ext uri="{FF2B5EF4-FFF2-40B4-BE49-F238E27FC236}">
                    <a16:creationId xmlns:a16="http://schemas.microsoft.com/office/drawing/2014/main" id="{A92D6B92-9E9F-F13D-EAC5-18743DD3A94A}"/>
                  </a:ext>
                </a:extLst>
              </p:cNvPr>
              <p:cNvSpPr/>
              <p:nvPr/>
            </p:nvSpPr>
            <p:spPr>
              <a:xfrm>
                <a:off x="1154175" y="2518200"/>
                <a:ext cx="134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761" extrusionOk="0">
                    <a:moveTo>
                      <a:pt x="41" y="0"/>
                    </a:moveTo>
                    <a:cubicBezTo>
                      <a:pt x="20" y="0"/>
                      <a:pt x="0" y="15"/>
                      <a:pt x="0" y="46"/>
                    </a:cubicBezTo>
                    <a:cubicBezTo>
                      <a:pt x="36" y="499"/>
                      <a:pt x="72" y="963"/>
                      <a:pt x="119" y="1404"/>
                    </a:cubicBezTo>
                    <a:cubicBezTo>
                      <a:pt x="143" y="1630"/>
                      <a:pt x="155" y="1856"/>
                      <a:pt x="191" y="2070"/>
                    </a:cubicBezTo>
                    <a:cubicBezTo>
                      <a:pt x="215" y="2297"/>
                      <a:pt x="238" y="2511"/>
                      <a:pt x="334" y="2713"/>
                    </a:cubicBezTo>
                    <a:cubicBezTo>
                      <a:pt x="350" y="2745"/>
                      <a:pt x="384" y="2760"/>
                      <a:pt x="419" y="2760"/>
                    </a:cubicBezTo>
                    <a:cubicBezTo>
                      <a:pt x="462" y="2760"/>
                      <a:pt x="506" y="2736"/>
                      <a:pt x="512" y="2690"/>
                    </a:cubicBezTo>
                    <a:cubicBezTo>
                      <a:pt x="536" y="2475"/>
                      <a:pt x="489" y="2273"/>
                      <a:pt x="453" y="2059"/>
                    </a:cubicBezTo>
                    <a:cubicBezTo>
                      <a:pt x="417" y="1832"/>
                      <a:pt x="381" y="1594"/>
                      <a:pt x="334" y="1380"/>
                    </a:cubicBezTo>
                    <a:cubicBezTo>
                      <a:pt x="262" y="928"/>
                      <a:pt x="155" y="487"/>
                      <a:pt x="84" y="35"/>
                    </a:cubicBezTo>
                    <a:cubicBezTo>
                      <a:pt x="78" y="12"/>
                      <a:pt x="59" y="0"/>
                      <a:pt x="4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134;p32">
                <a:extLst>
                  <a:ext uri="{FF2B5EF4-FFF2-40B4-BE49-F238E27FC236}">
                    <a16:creationId xmlns:a16="http://schemas.microsoft.com/office/drawing/2014/main" id="{ED316D98-8EA9-22F3-7A27-D820A940A3DB}"/>
                  </a:ext>
                </a:extLst>
              </p:cNvPr>
              <p:cNvSpPr/>
              <p:nvPr/>
            </p:nvSpPr>
            <p:spPr>
              <a:xfrm>
                <a:off x="1048500" y="2062375"/>
                <a:ext cx="37525" cy="5369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1476" extrusionOk="0">
                    <a:moveTo>
                      <a:pt x="1287" y="0"/>
                    </a:moveTo>
                    <a:cubicBezTo>
                      <a:pt x="1281" y="0"/>
                      <a:pt x="1275" y="9"/>
                      <a:pt x="1275" y="27"/>
                    </a:cubicBezTo>
                    <a:cubicBezTo>
                      <a:pt x="1203" y="742"/>
                      <a:pt x="1203" y="1456"/>
                      <a:pt x="1167" y="2147"/>
                    </a:cubicBezTo>
                    <a:cubicBezTo>
                      <a:pt x="1144" y="2849"/>
                      <a:pt x="1096" y="3551"/>
                      <a:pt x="1048" y="4254"/>
                    </a:cubicBezTo>
                    <a:cubicBezTo>
                      <a:pt x="977" y="5659"/>
                      <a:pt x="906" y="7064"/>
                      <a:pt x="798" y="8481"/>
                    </a:cubicBezTo>
                    <a:cubicBezTo>
                      <a:pt x="691" y="9886"/>
                      <a:pt x="572" y="11290"/>
                      <a:pt x="441" y="12684"/>
                    </a:cubicBezTo>
                    <a:cubicBezTo>
                      <a:pt x="298" y="14077"/>
                      <a:pt x="132" y="15470"/>
                      <a:pt x="60" y="16851"/>
                    </a:cubicBezTo>
                    <a:cubicBezTo>
                      <a:pt x="13" y="17648"/>
                      <a:pt x="1" y="18422"/>
                      <a:pt x="36" y="19208"/>
                    </a:cubicBezTo>
                    <a:cubicBezTo>
                      <a:pt x="60" y="19589"/>
                      <a:pt x="84" y="19982"/>
                      <a:pt x="132" y="20351"/>
                    </a:cubicBezTo>
                    <a:cubicBezTo>
                      <a:pt x="144" y="20542"/>
                      <a:pt x="179" y="20744"/>
                      <a:pt x="215" y="20935"/>
                    </a:cubicBezTo>
                    <a:cubicBezTo>
                      <a:pt x="263" y="21137"/>
                      <a:pt x="334" y="21280"/>
                      <a:pt x="477" y="21423"/>
                    </a:cubicBezTo>
                    <a:cubicBezTo>
                      <a:pt x="506" y="21460"/>
                      <a:pt x="541" y="21476"/>
                      <a:pt x="576" y="21476"/>
                    </a:cubicBezTo>
                    <a:cubicBezTo>
                      <a:pt x="641" y="21476"/>
                      <a:pt x="708" y="21421"/>
                      <a:pt x="739" y="21351"/>
                    </a:cubicBezTo>
                    <a:cubicBezTo>
                      <a:pt x="810" y="21185"/>
                      <a:pt x="834" y="21054"/>
                      <a:pt x="834" y="20875"/>
                    </a:cubicBezTo>
                    <a:cubicBezTo>
                      <a:pt x="834" y="20696"/>
                      <a:pt x="798" y="20518"/>
                      <a:pt x="775" y="20339"/>
                    </a:cubicBezTo>
                    <a:cubicBezTo>
                      <a:pt x="739" y="19994"/>
                      <a:pt x="703" y="19661"/>
                      <a:pt x="691" y="19327"/>
                    </a:cubicBezTo>
                    <a:cubicBezTo>
                      <a:pt x="667" y="18637"/>
                      <a:pt x="667" y="17958"/>
                      <a:pt x="691" y="17256"/>
                    </a:cubicBezTo>
                    <a:cubicBezTo>
                      <a:pt x="739" y="15922"/>
                      <a:pt x="894" y="14529"/>
                      <a:pt x="1025" y="13136"/>
                    </a:cubicBezTo>
                    <a:cubicBezTo>
                      <a:pt x="1287" y="10350"/>
                      <a:pt x="1501" y="7564"/>
                      <a:pt x="1489" y="4766"/>
                    </a:cubicBezTo>
                    <a:cubicBezTo>
                      <a:pt x="1489" y="3980"/>
                      <a:pt x="1465" y="3206"/>
                      <a:pt x="1441" y="2420"/>
                    </a:cubicBezTo>
                    <a:cubicBezTo>
                      <a:pt x="1406" y="1635"/>
                      <a:pt x="1406" y="813"/>
                      <a:pt x="1298" y="27"/>
                    </a:cubicBezTo>
                    <a:cubicBezTo>
                      <a:pt x="1298" y="9"/>
                      <a:pt x="1292" y="0"/>
                      <a:pt x="128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135;p32">
                <a:extLst>
                  <a:ext uri="{FF2B5EF4-FFF2-40B4-BE49-F238E27FC236}">
                    <a16:creationId xmlns:a16="http://schemas.microsoft.com/office/drawing/2014/main" id="{FF737841-1AE0-114C-1C2A-BE70F8F3D7E1}"/>
                  </a:ext>
                </a:extLst>
              </p:cNvPr>
              <p:cNvSpPr/>
              <p:nvPr/>
            </p:nvSpPr>
            <p:spPr>
              <a:xfrm>
                <a:off x="946225" y="2012525"/>
                <a:ext cx="86525" cy="5952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23810" extrusionOk="0">
                    <a:moveTo>
                      <a:pt x="3139" y="3926"/>
                    </a:moveTo>
                    <a:cubicBezTo>
                      <a:pt x="3103" y="5736"/>
                      <a:pt x="3044" y="7569"/>
                      <a:pt x="2853" y="9367"/>
                    </a:cubicBezTo>
                    <a:cubicBezTo>
                      <a:pt x="2699" y="10903"/>
                      <a:pt x="2484" y="12439"/>
                      <a:pt x="2163" y="13951"/>
                    </a:cubicBezTo>
                    <a:cubicBezTo>
                      <a:pt x="2032" y="14582"/>
                      <a:pt x="1889" y="15189"/>
                      <a:pt x="1722" y="15797"/>
                    </a:cubicBezTo>
                    <a:cubicBezTo>
                      <a:pt x="1770" y="15451"/>
                      <a:pt x="1829" y="15094"/>
                      <a:pt x="1865" y="14761"/>
                    </a:cubicBezTo>
                    <a:cubicBezTo>
                      <a:pt x="2258" y="11915"/>
                      <a:pt x="2603" y="9058"/>
                      <a:pt x="2913" y="6200"/>
                    </a:cubicBezTo>
                    <a:cubicBezTo>
                      <a:pt x="2984" y="5438"/>
                      <a:pt x="3080" y="4676"/>
                      <a:pt x="3139" y="3926"/>
                    </a:cubicBezTo>
                    <a:close/>
                    <a:moveTo>
                      <a:pt x="3169" y="0"/>
                    </a:moveTo>
                    <a:cubicBezTo>
                      <a:pt x="3166" y="0"/>
                      <a:pt x="3163" y="3"/>
                      <a:pt x="3163" y="9"/>
                    </a:cubicBezTo>
                    <a:cubicBezTo>
                      <a:pt x="3163" y="926"/>
                      <a:pt x="3163" y="1855"/>
                      <a:pt x="3151" y="2795"/>
                    </a:cubicBezTo>
                    <a:cubicBezTo>
                      <a:pt x="2853" y="5153"/>
                      <a:pt x="2556" y="7534"/>
                      <a:pt x="2246" y="9903"/>
                    </a:cubicBezTo>
                    <a:cubicBezTo>
                      <a:pt x="1901" y="12511"/>
                      <a:pt x="1532" y="15130"/>
                      <a:pt x="1139" y="17737"/>
                    </a:cubicBezTo>
                    <a:lnTo>
                      <a:pt x="913" y="18452"/>
                    </a:lnTo>
                    <a:cubicBezTo>
                      <a:pt x="675" y="19285"/>
                      <a:pt x="603" y="20119"/>
                      <a:pt x="544" y="20988"/>
                    </a:cubicBezTo>
                    <a:cubicBezTo>
                      <a:pt x="532" y="21143"/>
                      <a:pt x="532" y="21274"/>
                      <a:pt x="520" y="21428"/>
                    </a:cubicBezTo>
                    <a:cubicBezTo>
                      <a:pt x="484" y="21583"/>
                      <a:pt x="436" y="21762"/>
                      <a:pt x="401" y="21928"/>
                    </a:cubicBezTo>
                    <a:cubicBezTo>
                      <a:pt x="305" y="22297"/>
                      <a:pt x="174" y="22678"/>
                      <a:pt x="139" y="23059"/>
                    </a:cubicBezTo>
                    <a:cubicBezTo>
                      <a:pt x="139" y="23095"/>
                      <a:pt x="139" y="23107"/>
                      <a:pt x="163" y="23131"/>
                    </a:cubicBezTo>
                    <a:cubicBezTo>
                      <a:pt x="139" y="23190"/>
                      <a:pt x="115" y="23250"/>
                      <a:pt x="103" y="23310"/>
                    </a:cubicBezTo>
                    <a:cubicBezTo>
                      <a:pt x="0" y="23601"/>
                      <a:pt x="253" y="23810"/>
                      <a:pt x="501" y="23810"/>
                    </a:cubicBezTo>
                    <a:cubicBezTo>
                      <a:pt x="628" y="23810"/>
                      <a:pt x="753" y="23756"/>
                      <a:pt x="829" y="23631"/>
                    </a:cubicBezTo>
                    <a:cubicBezTo>
                      <a:pt x="1210" y="22988"/>
                      <a:pt x="1294" y="22178"/>
                      <a:pt x="1353" y="21452"/>
                    </a:cubicBezTo>
                    <a:cubicBezTo>
                      <a:pt x="1389" y="20726"/>
                      <a:pt x="1389" y="20000"/>
                      <a:pt x="1508" y="19285"/>
                    </a:cubicBezTo>
                    <a:cubicBezTo>
                      <a:pt x="1627" y="18511"/>
                      <a:pt x="1865" y="17749"/>
                      <a:pt x="2068" y="16975"/>
                    </a:cubicBezTo>
                    <a:cubicBezTo>
                      <a:pt x="2258" y="16213"/>
                      <a:pt x="2449" y="15451"/>
                      <a:pt x="2603" y="14678"/>
                    </a:cubicBezTo>
                    <a:cubicBezTo>
                      <a:pt x="3222" y="11618"/>
                      <a:pt x="3461" y="8474"/>
                      <a:pt x="3461" y="5355"/>
                    </a:cubicBezTo>
                    <a:cubicBezTo>
                      <a:pt x="3461" y="4129"/>
                      <a:pt x="3413" y="2926"/>
                      <a:pt x="3330" y="1747"/>
                    </a:cubicBezTo>
                    <a:cubicBezTo>
                      <a:pt x="3342" y="1604"/>
                      <a:pt x="3353" y="1462"/>
                      <a:pt x="3377" y="1319"/>
                    </a:cubicBezTo>
                    <a:cubicBezTo>
                      <a:pt x="3377" y="1301"/>
                      <a:pt x="3365" y="1292"/>
                      <a:pt x="3353" y="1292"/>
                    </a:cubicBezTo>
                    <a:cubicBezTo>
                      <a:pt x="3342" y="1292"/>
                      <a:pt x="3330" y="1301"/>
                      <a:pt x="3330" y="1319"/>
                    </a:cubicBezTo>
                    <a:cubicBezTo>
                      <a:pt x="3330" y="1366"/>
                      <a:pt x="3318" y="1402"/>
                      <a:pt x="3318" y="1462"/>
                    </a:cubicBezTo>
                    <a:cubicBezTo>
                      <a:pt x="3270" y="973"/>
                      <a:pt x="3222" y="497"/>
                      <a:pt x="3175" y="9"/>
                    </a:cubicBezTo>
                    <a:cubicBezTo>
                      <a:pt x="3175" y="3"/>
                      <a:pt x="3172" y="0"/>
                      <a:pt x="3169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136;p32">
                <a:extLst>
                  <a:ext uri="{FF2B5EF4-FFF2-40B4-BE49-F238E27FC236}">
                    <a16:creationId xmlns:a16="http://schemas.microsoft.com/office/drawing/2014/main" id="{89B1CBD0-8EF9-41CE-35EB-DF297958C079}"/>
                  </a:ext>
                </a:extLst>
              </p:cNvPr>
              <p:cNvSpPr/>
              <p:nvPr/>
            </p:nvSpPr>
            <p:spPr>
              <a:xfrm>
                <a:off x="955800" y="1961875"/>
                <a:ext cx="123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778" extrusionOk="0">
                    <a:moveTo>
                      <a:pt x="348" y="0"/>
                    </a:moveTo>
                    <a:cubicBezTo>
                      <a:pt x="335" y="0"/>
                      <a:pt x="323" y="7"/>
                      <a:pt x="315" y="23"/>
                    </a:cubicBezTo>
                    <a:cubicBezTo>
                      <a:pt x="208" y="130"/>
                      <a:pt x="113" y="237"/>
                      <a:pt x="18" y="356"/>
                    </a:cubicBezTo>
                    <a:cubicBezTo>
                      <a:pt x="1" y="365"/>
                      <a:pt x="8" y="373"/>
                      <a:pt x="18" y="373"/>
                    </a:cubicBezTo>
                    <a:cubicBezTo>
                      <a:pt x="22" y="373"/>
                      <a:pt x="26" y="372"/>
                      <a:pt x="30" y="368"/>
                    </a:cubicBezTo>
                    <a:cubicBezTo>
                      <a:pt x="113" y="309"/>
                      <a:pt x="208" y="237"/>
                      <a:pt x="280" y="178"/>
                    </a:cubicBezTo>
                    <a:lnTo>
                      <a:pt x="280" y="178"/>
                    </a:lnTo>
                    <a:cubicBezTo>
                      <a:pt x="268" y="428"/>
                      <a:pt x="268" y="666"/>
                      <a:pt x="268" y="916"/>
                    </a:cubicBezTo>
                    <a:cubicBezTo>
                      <a:pt x="268" y="1047"/>
                      <a:pt x="280" y="1202"/>
                      <a:pt x="280" y="1333"/>
                    </a:cubicBezTo>
                    <a:cubicBezTo>
                      <a:pt x="292" y="1464"/>
                      <a:pt x="292" y="1618"/>
                      <a:pt x="339" y="1737"/>
                    </a:cubicBezTo>
                    <a:cubicBezTo>
                      <a:pt x="345" y="1763"/>
                      <a:pt x="372" y="1778"/>
                      <a:pt x="397" y="1778"/>
                    </a:cubicBezTo>
                    <a:cubicBezTo>
                      <a:pt x="419" y="1778"/>
                      <a:pt x="441" y="1766"/>
                      <a:pt x="446" y="1737"/>
                    </a:cubicBezTo>
                    <a:cubicBezTo>
                      <a:pt x="494" y="1606"/>
                      <a:pt x="458" y="1452"/>
                      <a:pt x="446" y="1321"/>
                    </a:cubicBezTo>
                    <a:cubicBezTo>
                      <a:pt x="434" y="1190"/>
                      <a:pt x="434" y="1035"/>
                      <a:pt x="411" y="904"/>
                    </a:cubicBezTo>
                    <a:cubicBezTo>
                      <a:pt x="399" y="618"/>
                      <a:pt x="399" y="332"/>
                      <a:pt x="399" y="59"/>
                    </a:cubicBezTo>
                    <a:cubicBezTo>
                      <a:pt x="399" y="27"/>
                      <a:pt x="372" y="0"/>
                      <a:pt x="34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137;p32">
                <a:extLst>
                  <a:ext uri="{FF2B5EF4-FFF2-40B4-BE49-F238E27FC236}">
                    <a16:creationId xmlns:a16="http://schemas.microsoft.com/office/drawing/2014/main" id="{60947D13-6A46-169E-A32C-A30743653CF0}"/>
                  </a:ext>
                </a:extLst>
              </p:cNvPr>
              <p:cNvSpPr/>
              <p:nvPr/>
            </p:nvSpPr>
            <p:spPr>
              <a:xfrm>
                <a:off x="909100" y="1928750"/>
                <a:ext cx="95675" cy="654875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26195" extrusionOk="0">
                    <a:moveTo>
                      <a:pt x="3431" y="1"/>
                    </a:moveTo>
                    <a:cubicBezTo>
                      <a:pt x="3415" y="1"/>
                      <a:pt x="3398" y="13"/>
                      <a:pt x="3398" y="38"/>
                    </a:cubicBezTo>
                    <a:cubicBezTo>
                      <a:pt x="3624" y="1824"/>
                      <a:pt x="3684" y="3622"/>
                      <a:pt x="3576" y="5408"/>
                    </a:cubicBezTo>
                    <a:cubicBezTo>
                      <a:pt x="3469" y="7230"/>
                      <a:pt x="3112" y="9004"/>
                      <a:pt x="2802" y="10801"/>
                    </a:cubicBezTo>
                    <a:cubicBezTo>
                      <a:pt x="2255" y="14088"/>
                      <a:pt x="2064" y="17433"/>
                      <a:pt x="1481" y="20731"/>
                    </a:cubicBezTo>
                    <a:cubicBezTo>
                      <a:pt x="1314" y="21636"/>
                      <a:pt x="1124" y="22529"/>
                      <a:pt x="886" y="23410"/>
                    </a:cubicBezTo>
                    <a:cubicBezTo>
                      <a:pt x="767" y="23851"/>
                      <a:pt x="624" y="24315"/>
                      <a:pt x="469" y="24744"/>
                    </a:cubicBezTo>
                    <a:cubicBezTo>
                      <a:pt x="314" y="25196"/>
                      <a:pt x="124" y="25625"/>
                      <a:pt x="16" y="26089"/>
                    </a:cubicBezTo>
                    <a:cubicBezTo>
                      <a:pt x="1" y="26153"/>
                      <a:pt x="53" y="26195"/>
                      <a:pt x="108" y="26195"/>
                    </a:cubicBezTo>
                    <a:cubicBezTo>
                      <a:pt x="135" y="26195"/>
                      <a:pt x="163" y="26184"/>
                      <a:pt x="183" y="26160"/>
                    </a:cubicBezTo>
                    <a:cubicBezTo>
                      <a:pt x="397" y="25803"/>
                      <a:pt x="528" y="25410"/>
                      <a:pt x="659" y="25017"/>
                    </a:cubicBezTo>
                    <a:cubicBezTo>
                      <a:pt x="790" y="24625"/>
                      <a:pt x="909" y="24220"/>
                      <a:pt x="1028" y="23839"/>
                    </a:cubicBezTo>
                    <a:cubicBezTo>
                      <a:pt x="1267" y="23029"/>
                      <a:pt x="1445" y="22220"/>
                      <a:pt x="1612" y="21398"/>
                    </a:cubicBezTo>
                    <a:cubicBezTo>
                      <a:pt x="1921" y="19755"/>
                      <a:pt x="2136" y="18112"/>
                      <a:pt x="2326" y="16457"/>
                    </a:cubicBezTo>
                    <a:cubicBezTo>
                      <a:pt x="2517" y="14778"/>
                      <a:pt x="2683" y="13076"/>
                      <a:pt x="2933" y="11409"/>
                    </a:cubicBezTo>
                    <a:cubicBezTo>
                      <a:pt x="3207" y="9635"/>
                      <a:pt x="3564" y="7884"/>
                      <a:pt x="3695" y="6087"/>
                    </a:cubicBezTo>
                    <a:cubicBezTo>
                      <a:pt x="3826" y="4039"/>
                      <a:pt x="3755" y="2015"/>
                      <a:pt x="3457" y="26"/>
                    </a:cubicBezTo>
                    <a:cubicBezTo>
                      <a:pt x="3457" y="10"/>
                      <a:pt x="3444" y="1"/>
                      <a:pt x="343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138;p32">
                <a:extLst>
                  <a:ext uri="{FF2B5EF4-FFF2-40B4-BE49-F238E27FC236}">
                    <a16:creationId xmlns:a16="http://schemas.microsoft.com/office/drawing/2014/main" id="{8807AD70-DF0F-3D79-CBDB-BCCD39E2D80B}"/>
                  </a:ext>
                </a:extLst>
              </p:cNvPr>
              <p:cNvSpPr/>
              <p:nvPr/>
            </p:nvSpPr>
            <p:spPr>
              <a:xfrm>
                <a:off x="1392900" y="1996975"/>
                <a:ext cx="500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4146" extrusionOk="0">
                    <a:moveTo>
                      <a:pt x="0" y="0"/>
                    </a:moveTo>
                    <a:cubicBezTo>
                      <a:pt x="72" y="405"/>
                      <a:pt x="226" y="798"/>
                      <a:pt x="417" y="1131"/>
                    </a:cubicBezTo>
                    <a:cubicBezTo>
                      <a:pt x="726" y="1786"/>
                      <a:pt x="1119" y="2405"/>
                      <a:pt x="1322" y="3096"/>
                    </a:cubicBezTo>
                    <a:cubicBezTo>
                      <a:pt x="1369" y="3274"/>
                      <a:pt x="1417" y="3441"/>
                      <a:pt x="1429" y="3620"/>
                    </a:cubicBezTo>
                    <a:cubicBezTo>
                      <a:pt x="1441" y="3774"/>
                      <a:pt x="1465" y="3953"/>
                      <a:pt x="1560" y="4072"/>
                    </a:cubicBezTo>
                    <a:cubicBezTo>
                      <a:pt x="1604" y="4121"/>
                      <a:pt x="1655" y="4145"/>
                      <a:pt x="1707" y="4145"/>
                    </a:cubicBezTo>
                    <a:cubicBezTo>
                      <a:pt x="1768" y="4145"/>
                      <a:pt x="1830" y="4112"/>
                      <a:pt x="1881" y="4048"/>
                    </a:cubicBezTo>
                    <a:cubicBezTo>
                      <a:pt x="2000" y="3893"/>
                      <a:pt x="1917" y="3667"/>
                      <a:pt x="1858" y="3500"/>
                    </a:cubicBezTo>
                    <a:cubicBezTo>
                      <a:pt x="1715" y="3072"/>
                      <a:pt x="1584" y="2643"/>
                      <a:pt x="1429" y="2203"/>
                    </a:cubicBezTo>
                    <a:cubicBezTo>
                      <a:pt x="1143" y="1357"/>
                      <a:pt x="810" y="417"/>
                      <a:pt x="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139;p32">
                <a:extLst>
                  <a:ext uri="{FF2B5EF4-FFF2-40B4-BE49-F238E27FC236}">
                    <a16:creationId xmlns:a16="http://schemas.microsoft.com/office/drawing/2014/main" id="{794ABDB6-112B-42F9-81A9-6BDA5C073075}"/>
                  </a:ext>
                </a:extLst>
              </p:cNvPr>
              <p:cNvSpPr/>
              <p:nvPr/>
            </p:nvSpPr>
            <p:spPr>
              <a:xfrm>
                <a:off x="1414925" y="1963925"/>
                <a:ext cx="4765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5424" extrusionOk="0">
                    <a:moveTo>
                      <a:pt x="619" y="0"/>
                    </a:moveTo>
                    <a:cubicBezTo>
                      <a:pt x="536" y="417"/>
                      <a:pt x="453" y="834"/>
                      <a:pt x="369" y="1251"/>
                    </a:cubicBezTo>
                    <a:cubicBezTo>
                      <a:pt x="347" y="1205"/>
                      <a:pt x="303" y="1186"/>
                      <a:pt x="255" y="1186"/>
                    </a:cubicBezTo>
                    <a:cubicBezTo>
                      <a:pt x="178" y="1186"/>
                      <a:pt x="89" y="1237"/>
                      <a:pt x="60" y="1310"/>
                    </a:cubicBezTo>
                    <a:cubicBezTo>
                      <a:pt x="0" y="1441"/>
                      <a:pt x="60" y="1584"/>
                      <a:pt x="107" y="1703"/>
                    </a:cubicBezTo>
                    <a:cubicBezTo>
                      <a:pt x="250" y="2084"/>
                      <a:pt x="417" y="2477"/>
                      <a:pt x="596" y="2870"/>
                    </a:cubicBezTo>
                    <a:cubicBezTo>
                      <a:pt x="869" y="3584"/>
                      <a:pt x="1167" y="4299"/>
                      <a:pt x="1453" y="5013"/>
                    </a:cubicBezTo>
                    <a:cubicBezTo>
                      <a:pt x="1500" y="5120"/>
                      <a:pt x="1548" y="5394"/>
                      <a:pt x="1667" y="5418"/>
                    </a:cubicBezTo>
                    <a:cubicBezTo>
                      <a:pt x="1680" y="5422"/>
                      <a:pt x="1692" y="5423"/>
                      <a:pt x="1704" y="5423"/>
                    </a:cubicBezTo>
                    <a:cubicBezTo>
                      <a:pt x="1798" y="5423"/>
                      <a:pt x="1847" y="5302"/>
                      <a:pt x="1858" y="5227"/>
                    </a:cubicBezTo>
                    <a:cubicBezTo>
                      <a:pt x="1905" y="4882"/>
                      <a:pt x="1762" y="4513"/>
                      <a:pt x="1619" y="4215"/>
                    </a:cubicBezTo>
                    <a:cubicBezTo>
                      <a:pt x="1405" y="3787"/>
                      <a:pt x="1131" y="3394"/>
                      <a:pt x="988" y="2953"/>
                    </a:cubicBezTo>
                    <a:cubicBezTo>
                      <a:pt x="691" y="2001"/>
                      <a:pt x="1096" y="881"/>
                      <a:pt x="61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140;p32">
                <a:extLst>
                  <a:ext uri="{FF2B5EF4-FFF2-40B4-BE49-F238E27FC236}">
                    <a16:creationId xmlns:a16="http://schemas.microsoft.com/office/drawing/2014/main" id="{2ADAD250-347F-9981-C23F-1F456217DE43}"/>
                  </a:ext>
                </a:extLst>
              </p:cNvPr>
              <p:cNvSpPr/>
              <p:nvPr/>
            </p:nvSpPr>
            <p:spPr>
              <a:xfrm>
                <a:off x="1440825" y="1949750"/>
                <a:ext cx="51800" cy="1557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6230" extrusionOk="0">
                    <a:moveTo>
                      <a:pt x="200" y="1"/>
                    </a:moveTo>
                    <a:cubicBezTo>
                      <a:pt x="116" y="1"/>
                      <a:pt x="34" y="94"/>
                      <a:pt x="24" y="186"/>
                    </a:cubicBezTo>
                    <a:cubicBezTo>
                      <a:pt x="0" y="305"/>
                      <a:pt x="48" y="401"/>
                      <a:pt x="95" y="508"/>
                    </a:cubicBezTo>
                    <a:cubicBezTo>
                      <a:pt x="298" y="972"/>
                      <a:pt x="500" y="1437"/>
                      <a:pt x="655" y="1889"/>
                    </a:cubicBezTo>
                    <a:cubicBezTo>
                      <a:pt x="953" y="2758"/>
                      <a:pt x="1167" y="3651"/>
                      <a:pt x="1310" y="4544"/>
                    </a:cubicBezTo>
                    <a:cubicBezTo>
                      <a:pt x="1369" y="4985"/>
                      <a:pt x="1417" y="5425"/>
                      <a:pt x="1465" y="5866"/>
                    </a:cubicBezTo>
                    <a:cubicBezTo>
                      <a:pt x="1476" y="5985"/>
                      <a:pt x="1476" y="6199"/>
                      <a:pt x="1607" y="6223"/>
                    </a:cubicBezTo>
                    <a:cubicBezTo>
                      <a:pt x="1622" y="6228"/>
                      <a:pt x="1638" y="6230"/>
                      <a:pt x="1653" y="6230"/>
                    </a:cubicBezTo>
                    <a:cubicBezTo>
                      <a:pt x="1796" y="6230"/>
                      <a:pt x="1945" y="6045"/>
                      <a:pt x="1988" y="5937"/>
                    </a:cubicBezTo>
                    <a:cubicBezTo>
                      <a:pt x="2072" y="5723"/>
                      <a:pt x="2024" y="5461"/>
                      <a:pt x="1965" y="5223"/>
                    </a:cubicBezTo>
                    <a:cubicBezTo>
                      <a:pt x="1572" y="3520"/>
                      <a:pt x="1048" y="1829"/>
                      <a:pt x="405" y="198"/>
                    </a:cubicBezTo>
                    <a:cubicBezTo>
                      <a:pt x="357" y="127"/>
                      <a:pt x="333" y="32"/>
                      <a:pt x="238" y="8"/>
                    </a:cubicBezTo>
                    <a:cubicBezTo>
                      <a:pt x="225" y="3"/>
                      <a:pt x="212" y="1"/>
                      <a:pt x="20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141;p32">
                <a:extLst>
                  <a:ext uri="{FF2B5EF4-FFF2-40B4-BE49-F238E27FC236}">
                    <a16:creationId xmlns:a16="http://schemas.microsoft.com/office/drawing/2014/main" id="{D20B0E0F-1AD0-74D6-5624-0E848C7C38F2}"/>
                  </a:ext>
                </a:extLst>
              </p:cNvPr>
              <p:cNvSpPr/>
              <p:nvPr/>
            </p:nvSpPr>
            <p:spPr>
              <a:xfrm>
                <a:off x="1498850" y="1990275"/>
                <a:ext cx="29500" cy="11487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4595" extrusionOk="0">
                    <a:moveTo>
                      <a:pt x="298" y="0"/>
                    </a:moveTo>
                    <a:cubicBezTo>
                      <a:pt x="195" y="0"/>
                      <a:pt x="84" y="86"/>
                      <a:pt x="48" y="185"/>
                    </a:cubicBezTo>
                    <a:cubicBezTo>
                      <a:pt x="1" y="316"/>
                      <a:pt x="37" y="470"/>
                      <a:pt x="84" y="601"/>
                    </a:cubicBezTo>
                    <a:cubicBezTo>
                      <a:pt x="287" y="1328"/>
                      <a:pt x="358" y="2090"/>
                      <a:pt x="334" y="2840"/>
                    </a:cubicBezTo>
                    <a:cubicBezTo>
                      <a:pt x="322" y="3173"/>
                      <a:pt x="263" y="3507"/>
                      <a:pt x="215" y="3828"/>
                    </a:cubicBezTo>
                    <a:cubicBezTo>
                      <a:pt x="179" y="4066"/>
                      <a:pt x="203" y="4245"/>
                      <a:pt x="382" y="4423"/>
                    </a:cubicBezTo>
                    <a:cubicBezTo>
                      <a:pt x="452" y="4502"/>
                      <a:pt x="580" y="4594"/>
                      <a:pt x="695" y="4594"/>
                    </a:cubicBezTo>
                    <a:cubicBezTo>
                      <a:pt x="737" y="4594"/>
                      <a:pt x="776" y="4582"/>
                      <a:pt x="810" y="4554"/>
                    </a:cubicBezTo>
                    <a:cubicBezTo>
                      <a:pt x="882" y="4495"/>
                      <a:pt x="894" y="4364"/>
                      <a:pt x="918" y="4269"/>
                    </a:cubicBezTo>
                    <a:cubicBezTo>
                      <a:pt x="953" y="4114"/>
                      <a:pt x="977" y="3959"/>
                      <a:pt x="1001" y="3804"/>
                    </a:cubicBezTo>
                    <a:cubicBezTo>
                      <a:pt x="1180" y="2578"/>
                      <a:pt x="1001" y="1304"/>
                      <a:pt x="477" y="173"/>
                    </a:cubicBezTo>
                    <a:cubicBezTo>
                      <a:pt x="453" y="113"/>
                      <a:pt x="441" y="66"/>
                      <a:pt x="394" y="30"/>
                    </a:cubicBezTo>
                    <a:cubicBezTo>
                      <a:pt x="365" y="9"/>
                      <a:pt x="332" y="0"/>
                      <a:pt x="29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142;p32">
                <a:extLst>
                  <a:ext uri="{FF2B5EF4-FFF2-40B4-BE49-F238E27FC236}">
                    <a16:creationId xmlns:a16="http://schemas.microsoft.com/office/drawing/2014/main" id="{9CB960C5-95DD-0C24-84EB-CC85B98BA58F}"/>
                  </a:ext>
                </a:extLst>
              </p:cNvPr>
              <p:cNvSpPr/>
              <p:nvPr/>
            </p:nvSpPr>
            <p:spPr>
              <a:xfrm>
                <a:off x="1530700" y="1973375"/>
                <a:ext cx="53025" cy="1340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5360" extrusionOk="0">
                    <a:moveTo>
                      <a:pt x="1826" y="1"/>
                    </a:moveTo>
                    <a:cubicBezTo>
                      <a:pt x="1714" y="1"/>
                      <a:pt x="1593" y="67"/>
                      <a:pt x="1525" y="158"/>
                    </a:cubicBezTo>
                    <a:cubicBezTo>
                      <a:pt x="1418" y="313"/>
                      <a:pt x="1406" y="503"/>
                      <a:pt x="1394" y="682"/>
                    </a:cubicBezTo>
                    <a:cubicBezTo>
                      <a:pt x="1287" y="2111"/>
                      <a:pt x="894" y="3504"/>
                      <a:pt x="215" y="4754"/>
                    </a:cubicBezTo>
                    <a:cubicBezTo>
                      <a:pt x="144" y="4909"/>
                      <a:pt x="1" y="5159"/>
                      <a:pt x="132" y="5314"/>
                    </a:cubicBezTo>
                    <a:cubicBezTo>
                      <a:pt x="158" y="5346"/>
                      <a:pt x="188" y="5359"/>
                      <a:pt x="220" y="5359"/>
                    </a:cubicBezTo>
                    <a:cubicBezTo>
                      <a:pt x="306" y="5359"/>
                      <a:pt x="405" y="5267"/>
                      <a:pt x="465" y="5206"/>
                    </a:cubicBezTo>
                    <a:cubicBezTo>
                      <a:pt x="751" y="4921"/>
                      <a:pt x="870" y="4540"/>
                      <a:pt x="977" y="4159"/>
                    </a:cubicBezTo>
                    <a:cubicBezTo>
                      <a:pt x="1334" y="2944"/>
                      <a:pt x="1680" y="1742"/>
                      <a:pt x="2037" y="527"/>
                    </a:cubicBezTo>
                    <a:cubicBezTo>
                      <a:pt x="2072" y="384"/>
                      <a:pt x="2120" y="194"/>
                      <a:pt x="2001" y="75"/>
                    </a:cubicBezTo>
                    <a:cubicBezTo>
                      <a:pt x="1953" y="23"/>
                      <a:pt x="1891" y="1"/>
                      <a:pt x="1826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143;p32">
                <a:extLst>
                  <a:ext uri="{FF2B5EF4-FFF2-40B4-BE49-F238E27FC236}">
                    <a16:creationId xmlns:a16="http://schemas.microsoft.com/office/drawing/2014/main" id="{7A0422B0-22C0-3C44-9EBF-7ABAC4DB4F51}"/>
                  </a:ext>
                </a:extLst>
              </p:cNvPr>
              <p:cNvSpPr/>
              <p:nvPr/>
            </p:nvSpPr>
            <p:spPr>
              <a:xfrm>
                <a:off x="1337825" y="2120150"/>
                <a:ext cx="89325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908" extrusionOk="0">
                    <a:moveTo>
                      <a:pt x="3395" y="0"/>
                    </a:moveTo>
                    <a:cubicBezTo>
                      <a:pt x="3309" y="0"/>
                      <a:pt x="3213" y="127"/>
                      <a:pt x="3156" y="193"/>
                    </a:cubicBezTo>
                    <a:cubicBezTo>
                      <a:pt x="2870" y="526"/>
                      <a:pt x="2584" y="859"/>
                      <a:pt x="2334" y="1217"/>
                    </a:cubicBezTo>
                    <a:cubicBezTo>
                      <a:pt x="1810" y="1931"/>
                      <a:pt x="1358" y="2693"/>
                      <a:pt x="965" y="3479"/>
                    </a:cubicBezTo>
                    <a:cubicBezTo>
                      <a:pt x="774" y="3872"/>
                      <a:pt x="596" y="4277"/>
                      <a:pt x="429" y="4693"/>
                    </a:cubicBezTo>
                    <a:cubicBezTo>
                      <a:pt x="346" y="4884"/>
                      <a:pt x="262" y="5098"/>
                      <a:pt x="191" y="5300"/>
                    </a:cubicBezTo>
                    <a:cubicBezTo>
                      <a:pt x="167" y="5408"/>
                      <a:pt x="120" y="5515"/>
                      <a:pt x="96" y="5610"/>
                    </a:cubicBezTo>
                    <a:cubicBezTo>
                      <a:pt x="60" y="5705"/>
                      <a:pt x="48" y="5836"/>
                      <a:pt x="1" y="5908"/>
                    </a:cubicBezTo>
                    <a:cubicBezTo>
                      <a:pt x="72" y="5812"/>
                      <a:pt x="131" y="5705"/>
                      <a:pt x="191" y="5610"/>
                    </a:cubicBezTo>
                    <a:cubicBezTo>
                      <a:pt x="763" y="4824"/>
                      <a:pt x="1298" y="4003"/>
                      <a:pt x="1798" y="3169"/>
                    </a:cubicBezTo>
                    <a:cubicBezTo>
                      <a:pt x="2322" y="2336"/>
                      <a:pt x="2810" y="1490"/>
                      <a:pt x="3275" y="645"/>
                    </a:cubicBezTo>
                    <a:cubicBezTo>
                      <a:pt x="3346" y="514"/>
                      <a:pt x="3572" y="252"/>
                      <a:pt x="3501" y="97"/>
                    </a:cubicBezTo>
                    <a:cubicBezTo>
                      <a:pt x="3471" y="27"/>
                      <a:pt x="3434" y="0"/>
                      <a:pt x="339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144;p32">
                <a:extLst>
                  <a:ext uri="{FF2B5EF4-FFF2-40B4-BE49-F238E27FC236}">
                    <a16:creationId xmlns:a16="http://schemas.microsoft.com/office/drawing/2014/main" id="{B6959A93-AE46-461E-9771-CA1DE89A6D88}"/>
                  </a:ext>
                </a:extLst>
              </p:cNvPr>
              <p:cNvSpPr/>
              <p:nvPr/>
            </p:nvSpPr>
            <p:spPr>
              <a:xfrm>
                <a:off x="1362525" y="2129700"/>
                <a:ext cx="881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5517" extrusionOk="0">
                    <a:moveTo>
                      <a:pt x="3256" y="0"/>
                    </a:moveTo>
                    <a:cubicBezTo>
                      <a:pt x="3232" y="0"/>
                      <a:pt x="3207" y="8"/>
                      <a:pt x="3180" y="25"/>
                    </a:cubicBezTo>
                    <a:cubicBezTo>
                      <a:pt x="3049" y="96"/>
                      <a:pt x="2953" y="335"/>
                      <a:pt x="2882" y="466"/>
                    </a:cubicBezTo>
                    <a:cubicBezTo>
                      <a:pt x="2763" y="668"/>
                      <a:pt x="2656" y="847"/>
                      <a:pt x="2561" y="1037"/>
                    </a:cubicBezTo>
                    <a:cubicBezTo>
                      <a:pt x="1703" y="2525"/>
                      <a:pt x="846" y="4025"/>
                      <a:pt x="1" y="5514"/>
                    </a:cubicBezTo>
                    <a:cubicBezTo>
                      <a:pt x="26" y="5516"/>
                      <a:pt x="50" y="5517"/>
                      <a:pt x="75" y="5517"/>
                    </a:cubicBezTo>
                    <a:cubicBezTo>
                      <a:pt x="611" y="5517"/>
                      <a:pt x="1040" y="5029"/>
                      <a:pt x="1370" y="4573"/>
                    </a:cubicBezTo>
                    <a:cubicBezTo>
                      <a:pt x="1870" y="3859"/>
                      <a:pt x="2322" y="3121"/>
                      <a:pt x="2739" y="2323"/>
                    </a:cubicBezTo>
                    <a:cubicBezTo>
                      <a:pt x="2918" y="1966"/>
                      <a:pt x="3073" y="1609"/>
                      <a:pt x="3239" y="1251"/>
                    </a:cubicBezTo>
                    <a:cubicBezTo>
                      <a:pt x="3370" y="978"/>
                      <a:pt x="3525" y="704"/>
                      <a:pt x="3477" y="382"/>
                    </a:cubicBezTo>
                    <a:cubicBezTo>
                      <a:pt x="3467" y="270"/>
                      <a:pt x="3396" y="0"/>
                      <a:pt x="3256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145;p32">
                <a:extLst>
                  <a:ext uri="{FF2B5EF4-FFF2-40B4-BE49-F238E27FC236}">
                    <a16:creationId xmlns:a16="http://schemas.microsoft.com/office/drawing/2014/main" id="{9F40747D-E1C7-EAEC-1838-F7A6C5CC4C86}"/>
                  </a:ext>
                </a:extLst>
              </p:cNvPr>
              <p:cNvSpPr/>
              <p:nvPr/>
            </p:nvSpPr>
            <p:spPr>
              <a:xfrm>
                <a:off x="1407175" y="2131100"/>
                <a:ext cx="75925" cy="1598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94" extrusionOk="0">
                    <a:moveTo>
                      <a:pt x="2883" y="1"/>
                    </a:moveTo>
                    <a:cubicBezTo>
                      <a:pt x="2761" y="1"/>
                      <a:pt x="2748" y="179"/>
                      <a:pt x="2715" y="267"/>
                    </a:cubicBezTo>
                    <a:lnTo>
                      <a:pt x="2358" y="1291"/>
                    </a:lnTo>
                    <a:cubicBezTo>
                      <a:pt x="2096" y="2041"/>
                      <a:pt x="1822" y="2791"/>
                      <a:pt x="1560" y="3565"/>
                    </a:cubicBezTo>
                    <a:cubicBezTo>
                      <a:pt x="1215" y="4565"/>
                      <a:pt x="834" y="5624"/>
                      <a:pt x="1" y="6291"/>
                    </a:cubicBezTo>
                    <a:cubicBezTo>
                      <a:pt x="94" y="6362"/>
                      <a:pt x="209" y="6393"/>
                      <a:pt x="329" y="6393"/>
                    </a:cubicBezTo>
                    <a:cubicBezTo>
                      <a:pt x="470" y="6393"/>
                      <a:pt x="616" y="6350"/>
                      <a:pt x="739" y="6279"/>
                    </a:cubicBezTo>
                    <a:cubicBezTo>
                      <a:pt x="965" y="6148"/>
                      <a:pt x="1132" y="5922"/>
                      <a:pt x="1263" y="5708"/>
                    </a:cubicBezTo>
                    <a:cubicBezTo>
                      <a:pt x="1965" y="4648"/>
                      <a:pt x="2346" y="3422"/>
                      <a:pt x="2620" y="2195"/>
                    </a:cubicBezTo>
                    <a:cubicBezTo>
                      <a:pt x="2751" y="1576"/>
                      <a:pt x="2858" y="945"/>
                      <a:pt x="2942" y="326"/>
                    </a:cubicBezTo>
                    <a:cubicBezTo>
                      <a:pt x="2953" y="231"/>
                      <a:pt x="3037" y="52"/>
                      <a:pt x="2918" y="5"/>
                    </a:cubicBezTo>
                    <a:cubicBezTo>
                      <a:pt x="2905" y="2"/>
                      <a:pt x="2894" y="1"/>
                      <a:pt x="288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146;p32">
                <a:extLst>
                  <a:ext uri="{FF2B5EF4-FFF2-40B4-BE49-F238E27FC236}">
                    <a16:creationId xmlns:a16="http://schemas.microsoft.com/office/drawing/2014/main" id="{37A9EEFE-9ABB-899B-7869-EAAFD683FDA2}"/>
                  </a:ext>
                </a:extLst>
              </p:cNvPr>
              <p:cNvSpPr/>
              <p:nvPr/>
            </p:nvSpPr>
            <p:spPr>
              <a:xfrm>
                <a:off x="1481000" y="2145200"/>
                <a:ext cx="29800" cy="1905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7621" extrusionOk="0">
                    <a:moveTo>
                      <a:pt x="1143" y="0"/>
                    </a:moveTo>
                    <a:cubicBezTo>
                      <a:pt x="1108" y="60"/>
                      <a:pt x="1143" y="179"/>
                      <a:pt x="1143" y="250"/>
                    </a:cubicBezTo>
                    <a:lnTo>
                      <a:pt x="1143" y="596"/>
                    </a:lnTo>
                    <a:cubicBezTo>
                      <a:pt x="1120" y="846"/>
                      <a:pt x="1072" y="1072"/>
                      <a:pt x="1012" y="1298"/>
                    </a:cubicBezTo>
                    <a:cubicBezTo>
                      <a:pt x="858" y="1870"/>
                      <a:pt x="620" y="2429"/>
                      <a:pt x="536" y="3024"/>
                    </a:cubicBezTo>
                    <a:cubicBezTo>
                      <a:pt x="465" y="3584"/>
                      <a:pt x="572" y="4179"/>
                      <a:pt x="477" y="4751"/>
                    </a:cubicBezTo>
                    <a:cubicBezTo>
                      <a:pt x="405" y="5251"/>
                      <a:pt x="179" y="5715"/>
                      <a:pt x="96" y="6215"/>
                    </a:cubicBezTo>
                    <a:cubicBezTo>
                      <a:pt x="0" y="6727"/>
                      <a:pt x="60" y="7311"/>
                      <a:pt x="465" y="7620"/>
                    </a:cubicBezTo>
                    <a:lnTo>
                      <a:pt x="465" y="7620"/>
                    </a:lnTo>
                    <a:cubicBezTo>
                      <a:pt x="417" y="7583"/>
                      <a:pt x="584" y="6989"/>
                      <a:pt x="596" y="6906"/>
                    </a:cubicBezTo>
                    <a:cubicBezTo>
                      <a:pt x="643" y="6668"/>
                      <a:pt x="691" y="6406"/>
                      <a:pt x="739" y="6156"/>
                    </a:cubicBezTo>
                    <a:cubicBezTo>
                      <a:pt x="810" y="5668"/>
                      <a:pt x="881" y="5180"/>
                      <a:pt x="941" y="4668"/>
                    </a:cubicBezTo>
                    <a:cubicBezTo>
                      <a:pt x="1060" y="3679"/>
                      <a:pt x="1132" y="2679"/>
                      <a:pt x="1143" y="1667"/>
                    </a:cubicBezTo>
                    <a:cubicBezTo>
                      <a:pt x="1167" y="1120"/>
                      <a:pt x="1191" y="548"/>
                      <a:pt x="1143" y="0"/>
                    </a:cubicBezTo>
                    <a:close/>
                    <a:moveTo>
                      <a:pt x="465" y="7620"/>
                    </a:moveTo>
                    <a:lnTo>
                      <a:pt x="465" y="7620"/>
                    </a:lnTo>
                    <a:cubicBezTo>
                      <a:pt x="465" y="7620"/>
                      <a:pt x="465" y="7620"/>
                      <a:pt x="465" y="7620"/>
                    </a:cubicBezTo>
                    <a:cubicBezTo>
                      <a:pt x="465" y="7620"/>
                      <a:pt x="465" y="7620"/>
                      <a:pt x="465" y="762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147;p32">
                <a:extLst>
                  <a:ext uri="{FF2B5EF4-FFF2-40B4-BE49-F238E27FC236}">
                    <a16:creationId xmlns:a16="http://schemas.microsoft.com/office/drawing/2014/main" id="{3D8B95B6-16B9-6B7C-2464-C55995CF5158}"/>
                  </a:ext>
                </a:extLst>
              </p:cNvPr>
              <p:cNvSpPr/>
              <p:nvPr/>
            </p:nvSpPr>
            <p:spPr>
              <a:xfrm>
                <a:off x="1553925" y="2144325"/>
                <a:ext cx="348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4441" extrusionOk="0">
                    <a:moveTo>
                      <a:pt x="215" y="1"/>
                    </a:moveTo>
                    <a:cubicBezTo>
                      <a:pt x="180" y="1"/>
                      <a:pt x="144" y="14"/>
                      <a:pt x="108" y="47"/>
                    </a:cubicBezTo>
                    <a:cubicBezTo>
                      <a:pt x="0" y="154"/>
                      <a:pt x="96" y="416"/>
                      <a:pt x="120" y="559"/>
                    </a:cubicBezTo>
                    <a:cubicBezTo>
                      <a:pt x="262" y="1428"/>
                      <a:pt x="477" y="2286"/>
                      <a:pt x="798" y="3119"/>
                    </a:cubicBezTo>
                    <a:cubicBezTo>
                      <a:pt x="882" y="3333"/>
                      <a:pt x="977" y="3571"/>
                      <a:pt x="1072" y="3798"/>
                    </a:cubicBezTo>
                    <a:cubicBezTo>
                      <a:pt x="1163" y="3969"/>
                      <a:pt x="1331" y="4194"/>
                      <a:pt x="1387" y="4411"/>
                    </a:cubicBezTo>
                    <a:lnTo>
                      <a:pt x="1387" y="4411"/>
                    </a:lnTo>
                    <a:cubicBezTo>
                      <a:pt x="1163" y="3456"/>
                      <a:pt x="939" y="2478"/>
                      <a:pt x="715" y="1524"/>
                    </a:cubicBezTo>
                    <a:cubicBezTo>
                      <a:pt x="620" y="1059"/>
                      <a:pt x="524" y="595"/>
                      <a:pt x="381" y="154"/>
                    </a:cubicBezTo>
                    <a:cubicBezTo>
                      <a:pt x="357" y="72"/>
                      <a:pt x="292" y="1"/>
                      <a:pt x="215" y="1"/>
                    </a:cubicBezTo>
                    <a:close/>
                    <a:moveTo>
                      <a:pt x="1387" y="4411"/>
                    </a:moveTo>
                    <a:lnTo>
                      <a:pt x="1387" y="4411"/>
                    </a:lnTo>
                    <a:cubicBezTo>
                      <a:pt x="1389" y="4421"/>
                      <a:pt x="1391" y="4431"/>
                      <a:pt x="1393" y="4441"/>
                    </a:cubicBezTo>
                    <a:cubicBezTo>
                      <a:pt x="1391" y="4431"/>
                      <a:pt x="1389" y="4421"/>
                      <a:pt x="1387" y="441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148;p32">
                <a:extLst>
                  <a:ext uri="{FF2B5EF4-FFF2-40B4-BE49-F238E27FC236}">
                    <a16:creationId xmlns:a16="http://schemas.microsoft.com/office/drawing/2014/main" id="{A832D11C-BD3D-287F-D8E7-B979194D9DD3}"/>
                  </a:ext>
                </a:extLst>
              </p:cNvPr>
              <p:cNvSpPr/>
              <p:nvPr/>
            </p:nvSpPr>
            <p:spPr>
              <a:xfrm>
                <a:off x="1600050" y="2118550"/>
                <a:ext cx="5927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6437" extrusionOk="0">
                    <a:moveTo>
                      <a:pt x="39" y="0"/>
                    </a:moveTo>
                    <a:cubicBezTo>
                      <a:pt x="30" y="0"/>
                      <a:pt x="33" y="13"/>
                      <a:pt x="25" y="54"/>
                    </a:cubicBezTo>
                    <a:cubicBezTo>
                      <a:pt x="1" y="126"/>
                      <a:pt x="60" y="245"/>
                      <a:pt x="84" y="316"/>
                    </a:cubicBezTo>
                    <a:cubicBezTo>
                      <a:pt x="120" y="471"/>
                      <a:pt x="168" y="602"/>
                      <a:pt x="215" y="733"/>
                    </a:cubicBezTo>
                    <a:cubicBezTo>
                      <a:pt x="477" y="1495"/>
                      <a:pt x="834" y="2209"/>
                      <a:pt x="1192" y="2924"/>
                    </a:cubicBezTo>
                    <a:cubicBezTo>
                      <a:pt x="1653" y="3846"/>
                      <a:pt x="2023" y="4789"/>
                      <a:pt x="2255" y="5779"/>
                    </a:cubicBezTo>
                    <a:lnTo>
                      <a:pt x="2255" y="5779"/>
                    </a:lnTo>
                    <a:cubicBezTo>
                      <a:pt x="2089" y="4928"/>
                      <a:pt x="1859" y="4084"/>
                      <a:pt x="1584" y="3269"/>
                    </a:cubicBezTo>
                    <a:cubicBezTo>
                      <a:pt x="1227" y="2245"/>
                      <a:pt x="775" y="1245"/>
                      <a:pt x="239" y="292"/>
                    </a:cubicBezTo>
                    <a:cubicBezTo>
                      <a:pt x="215" y="233"/>
                      <a:pt x="144" y="42"/>
                      <a:pt x="60" y="7"/>
                    </a:cubicBezTo>
                    <a:cubicBezTo>
                      <a:pt x="49" y="3"/>
                      <a:pt x="43" y="0"/>
                      <a:pt x="39" y="0"/>
                    </a:cubicBezTo>
                    <a:close/>
                    <a:moveTo>
                      <a:pt x="2255" y="5779"/>
                    </a:moveTo>
                    <a:cubicBezTo>
                      <a:pt x="2277" y="5895"/>
                      <a:pt x="2299" y="6010"/>
                      <a:pt x="2319" y="6126"/>
                    </a:cubicBezTo>
                    <a:lnTo>
                      <a:pt x="2319" y="6126"/>
                    </a:lnTo>
                    <a:cubicBezTo>
                      <a:pt x="2316" y="6095"/>
                      <a:pt x="2313" y="6063"/>
                      <a:pt x="2311" y="6031"/>
                    </a:cubicBezTo>
                    <a:cubicBezTo>
                      <a:pt x="2293" y="5947"/>
                      <a:pt x="2275" y="5863"/>
                      <a:pt x="2255" y="5779"/>
                    </a:cubicBezTo>
                    <a:close/>
                    <a:moveTo>
                      <a:pt x="2319" y="6126"/>
                    </a:moveTo>
                    <a:lnTo>
                      <a:pt x="2319" y="6126"/>
                    </a:lnTo>
                    <a:cubicBezTo>
                      <a:pt x="2329" y="6233"/>
                      <a:pt x="2343" y="6334"/>
                      <a:pt x="2370" y="6436"/>
                    </a:cubicBezTo>
                    <a:cubicBezTo>
                      <a:pt x="2354" y="6333"/>
                      <a:pt x="2337" y="6229"/>
                      <a:pt x="2319" y="6126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149;p32">
                <a:extLst>
                  <a:ext uri="{FF2B5EF4-FFF2-40B4-BE49-F238E27FC236}">
                    <a16:creationId xmlns:a16="http://schemas.microsoft.com/office/drawing/2014/main" id="{BCC3356B-36BE-376B-5316-A7CA6203F4E3}"/>
                  </a:ext>
                </a:extLst>
              </p:cNvPr>
              <p:cNvSpPr/>
              <p:nvPr/>
            </p:nvSpPr>
            <p:spPr>
              <a:xfrm>
                <a:off x="1409275" y="2099275"/>
                <a:ext cx="18337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1138" extrusionOk="0">
                    <a:moveTo>
                      <a:pt x="477" y="1"/>
                    </a:moveTo>
                    <a:cubicBezTo>
                      <a:pt x="394" y="1"/>
                      <a:pt x="280" y="104"/>
                      <a:pt x="226" y="159"/>
                    </a:cubicBezTo>
                    <a:cubicBezTo>
                      <a:pt x="107" y="254"/>
                      <a:pt x="24" y="373"/>
                      <a:pt x="0" y="528"/>
                    </a:cubicBezTo>
                    <a:cubicBezTo>
                      <a:pt x="0" y="536"/>
                      <a:pt x="12" y="544"/>
                      <a:pt x="19" y="544"/>
                    </a:cubicBezTo>
                    <a:cubicBezTo>
                      <a:pt x="22" y="544"/>
                      <a:pt x="24" y="543"/>
                      <a:pt x="24" y="540"/>
                    </a:cubicBezTo>
                    <a:cubicBezTo>
                      <a:pt x="76" y="435"/>
                      <a:pt x="249" y="154"/>
                      <a:pt x="387" y="154"/>
                    </a:cubicBezTo>
                    <a:cubicBezTo>
                      <a:pt x="406" y="154"/>
                      <a:pt x="424" y="159"/>
                      <a:pt x="441" y="170"/>
                    </a:cubicBezTo>
                    <a:cubicBezTo>
                      <a:pt x="536" y="230"/>
                      <a:pt x="464" y="420"/>
                      <a:pt x="500" y="528"/>
                    </a:cubicBezTo>
                    <a:cubicBezTo>
                      <a:pt x="545" y="621"/>
                      <a:pt x="614" y="656"/>
                      <a:pt x="691" y="656"/>
                    </a:cubicBezTo>
                    <a:cubicBezTo>
                      <a:pt x="820" y="656"/>
                      <a:pt x="970" y="558"/>
                      <a:pt x="1060" y="468"/>
                    </a:cubicBezTo>
                    <a:cubicBezTo>
                      <a:pt x="1119" y="409"/>
                      <a:pt x="1155" y="349"/>
                      <a:pt x="1214" y="301"/>
                    </a:cubicBezTo>
                    <a:cubicBezTo>
                      <a:pt x="1258" y="276"/>
                      <a:pt x="1302" y="245"/>
                      <a:pt x="1341" y="245"/>
                    </a:cubicBezTo>
                    <a:cubicBezTo>
                      <a:pt x="1376" y="245"/>
                      <a:pt x="1406" y="270"/>
                      <a:pt x="1429" y="349"/>
                    </a:cubicBezTo>
                    <a:cubicBezTo>
                      <a:pt x="1441" y="373"/>
                      <a:pt x="1429" y="420"/>
                      <a:pt x="1429" y="456"/>
                    </a:cubicBezTo>
                    <a:cubicBezTo>
                      <a:pt x="1429" y="575"/>
                      <a:pt x="1441" y="706"/>
                      <a:pt x="1560" y="790"/>
                    </a:cubicBezTo>
                    <a:cubicBezTo>
                      <a:pt x="1600" y="821"/>
                      <a:pt x="1640" y="834"/>
                      <a:pt x="1679" y="834"/>
                    </a:cubicBezTo>
                    <a:cubicBezTo>
                      <a:pt x="1744" y="834"/>
                      <a:pt x="1805" y="798"/>
                      <a:pt x="1857" y="754"/>
                    </a:cubicBezTo>
                    <a:cubicBezTo>
                      <a:pt x="1988" y="647"/>
                      <a:pt x="2107" y="528"/>
                      <a:pt x="2250" y="420"/>
                    </a:cubicBezTo>
                    <a:cubicBezTo>
                      <a:pt x="2310" y="599"/>
                      <a:pt x="2381" y="778"/>
                      <a:pt x="2465" y="944"/>
                    </a:cubicBezTo>
                    <a:cubicBezTo>
                      <a:pt x="2494" y="984"/>
                      <a:pt x="2540" y="1007"/>
                      <a:pt x="2589" y="1007"/>
                    </a:cubicBezTo>
                    <a:cubicBezTo>
                      <a:pt x="2599" y="1007"/>
                      <a:pt x="2609" y="1006"/>
                      <a:pt x="2619" y="1004"/>
                    </a:cubicBezTo>
                    <a:cubicBezTo>
                      <a:pt x="2762" y="956"/>
                      <a:pt x="2858" y="873"/>
                      <a:pt x="2929" y="754"/>
                    </a:cubicBezTo>
                    <a:cubicBezTo>
                      <a:pt x="2983" y="678"/>
                      <a:pt x="3067" y="474"/>
                      <a:pt x="3180" y="474"/>
                    </a:cubicBezTo>
                    <a:cubicBezTo>
                      <a:pt x="3192" y="474"/>
                      <a:pt x="3203" y="476"/>
                      <a:pt x="3215" y="480"/>
                    </a:cubicBezTo>
                    <a:cubicBezTo>
                      <a:pt x="3322" y="528"/>
                      <a:pt x="3358" y="766"/>
                      <a:pt x="3405" y="849"/>
                    </a:cubicBezTo>
                    <a:cubicBezTo>
                      <a:pt x="3465" y="992"/>
                      <a:pt x="3560" y="1087"/>
                      <a:pt x="3691" y="1135"/>
                    </a:cubicBezTo>
                    <a:cubicBezTo>
                      <a:pt x="3699" y="1137"/>
                      <a:pt x="3708" y="1138"/>
                      <a:pt x="3718" y="1138"/>
                    </a:cubicBezTo>
                    <a:cubicBezTo>
                      <a:pt x="3765" y="1138"/>
                      <a:pt x="3824" y="1115"/>
                      <a:pt x="3834" y="1075"/>
                    </a:cubicBezTo>
                    <a:cubicBezTo>
                      <a:pt x="3941" y="873"/>
                      <a:pt x="4072" y="694"/>
                      <a:pt x="4239" y="540"/>
                    </a:cubicBezTo>
                    <a:cubicBezTo>
                      <a:pt x="4310" y="635"/>
                      <a:pt x="4346" y="790"/>
                      <a:pt x="4393" y="873"/>
                    </a:cubicBezTo>
                    <a:cubicBezTo>
                      <a:pt x="4452" y="971"/>
                      <a:pt x="4560" y="1037"/>
                      <a:pt x="4676" y="1037"/>
                    </a:cubicBezTo>
                    <a:cubicBezTo>
                      <a:pt x="4701" y="1037"/>
                      <a:pt x="4726" y="1034"/>
                      <a:pt x="4751" y="1028"/>
                    </a:cubicBezTo>
                    <a:cubicBezTo>
                      <a:pt x="4929" y="992"/>
                      <a:pt x="5013" y="825"/>
                      <a:pt x="5108" y="671"/>
                    </a:cubicBezTo>
                    <a:cubicBezTo>
                      <a:pt x="5132" y="635"/>
                      <a:pt x="5167" y="551"/>
                      <a:pt x="5203" y="540"/>
                    </a:cubicBezTo>
                    <a:cubicBezTo>
                      <a:pt x="5227" y="527"/>
                      <a:pt x="5248" y="522"/>
                      <a:pt x="5266" y="522"/>
                    </a:cubicBezTo>
                    <a:cubicBezTo>
                      <a:pt x="5336" y="522"/>
                      <a:pt x="5363" y="602"/>
                      <a:pt x="5382" y="659"/>
                    </a:cubicBezTo>
                    <a:cubicBezTo>
                      <a:pt x="5441" y="790"/>
                      <a:pt x="5501" y="909"/>
                      <a:pt x="5584" y="1052"/>
                    </a:cubicBezTo>
                    <a:cubicBezTo>
                      <a:pt x="5604" y="1092"/>
                      <a:pt x="5648" y="1113"/>
                      <a:pt x="5692" y="1113"/>
                    </a:cubicBezTo>
                    <a:cubicBezTo>
                      <a:pt x="5726" y="1113"/>
                      <a:pt x="5761" y="1101"/>
                      <a:pt x="5786" y="1075"/>
                    </a:cubicBezTo>
                    <a:cubicBezTo>
                      <a:pt x="5953" y="909"/>
                      <a:pt x="6096" y="730"/>
                      <a:pt x="6251" y="551"/>
                    </a:cubicBezTo>
                    <a:cubicBezTo>
                      <a:pt x="6384" y="707"/>
                      <a:pt x="6548" y="852"/>
                      <a:pt x="6752" y="852"/>
                    </a:cubicBezTo>
                    <a:cubicBezTo>
                      <a:pt x="6768" y="852"/>
                      <a:pt x="6783" y="851"/>
                      <a:pt x="6798" y="849"/>
                    </a:cubicBezTo>
                    <a:cubicBezTo>
                      <a:pt x="7144" y="837"/>
                      <a:pt x="7334" y="647"/>
                      <a:pt x="7287" y="373"/>
                    </a:cubicBezTo>
                    <a:cubicBezTo>
                      <a:pt x="7276" y="316"/>
                      <a:pt x="7228" y="291"/>
                      <a:pt x="7177" y="291"/>
                    </a:cubicBezTo>
                    <a:cubicBezTo>
                      <a:pt x="7109" y="291"/>
                      <a:pt x="7037" y="334"/>
                      <a:pt x="7037" y="409"/>
                    </a:cubicBezTo>
                    <a:cubicBezTo>
                      <a:pt x="7053" y="527"/>
                      <a:pt x="6957" y="573"/>
                      <a:pt x="6856" y="573"/>
                    </a:cubicBezTo>
                    <a:cubicBezTo>
                      <a:pt x="6815" y="573"/>
                      <a:pt x="6774" y="565"/>
                      <a:pt x="6739" y="551"/>
                    </a:cubicBezTo>
                    <a:cubicBezTo>
                      <a:pt x="6620" y="492"/>
                      <a:pt x="6525" y="361"/>
                      <a:pt x="6441" y="254"/>
                    </a:cubicBezTo>
                    <a:cubicBezTo>
                      <a:pt x="6412" y="212"/>
                      <a:pt x="6367" y="191"/>
                      <a:pt x="6322" y="191"/>
                    </a:cubicBezTo>
                    <a:cubicBezTo>
                      <a:pt x="6278" y="191"/>
                      <a:pt x="6233" y="212"/>
                      <a:pt x="6203" y="254"/>
                    </a:cubicBezTo>
                    <a:cubicBezTo>
                      <a:pt x="6084" y="432"/>
                      <a:pt x="5953" y="599"/>
                      <a:pt x="5822" y="754"/>
                    </a:cubicBezTo>
                    <a:cubicBezTo>
                      <a:pt x="5775" y="659"/>
                      <a:pt x="5727" y="551"/>
                      <a:pt x="5667" y="468"/>
                    </a:cubicBezTo>
                    <a:cubicBezTo>
                      <a:pt x="5620" y="373"/>
                      <a:pt x="5560" y="301"/>
                      <a:pt x="5477" y="254"/>
                    </a:cubicBezTo>
                    <a:cubicBezTo>
                      <a:pt x="5440" y="240"/>
                      <a:pt x="5403" y="234"/>
                      <a:pt x="5368" y="234"/>
                    </a:cubicBezTo>
                    <a:cubicBezTo>
                      <a:pt x="5220" y="234"/>
                      <a:pt x="5087" y="341"/>
                      <a:pt x="5001" y="456"/>
                    </a:cubicBezTo>
                    <a:cubicBezTo>
                      <a:pt x="4941" y="540"/>
                      <a:pt x="4893" y="671"/>
                      <a:pt x="4810" y="730"/>
                    </a:cubicBezTo>
                    <a:cubicBezTo>
                      <a:pt x="4778" y="751"/>
                      <a:pt x="4753" y="760"/>
                      <a:pt x="4731" y="760"/>
                    </a:cubicBezTo>
                    <a:cubicBezTo>
                      <a:pt x="4656" y="760"/>
                      <a:pt x="4636" y="652"/>
                      <a:pt x="4608" y="587"/>
                    </a:cubicBezTo>
                    <a:cubicBezTo>
                      <a:pt x="4548" y="432"/>
                      <a:pt x="4489" y="301"/>
                      <a:pt x="4334" y="242"/>
                    </a:cubicBezTo>
                    <a:cubicBezTo>
                      <a:pt x="4322" y="239"/>
                      <a:pt x="4310" y="237"/>
                      <a:pt x="4298" y="237"/>
                    </a:cubicBezTo>
                    <a:cubicBezTo>
                      <a:pt x="4262" y="237"/>
                      <a:pt x="4227" y="251"/>
                      <a:pt x="4191" y="278"/>
                    </a:cubicBezTo>
                    <a:cubicBezTo>
                      <a:pt x="4012" y="420"/>
                      <a:pt x="3858" y="611"/>
                      <a:pt x="3739" y="813"/>
                    </a:cubicBezTo>
                    <a:cubicBezTo>
                      <a:pt x="3655" y="718"/>
                      <a:pt x="3631" y="551"/>
                      <a:pt x="3584" y="468"/>
                    </a:cubicBezTo>
                    <a:cubicBezTo>
                      <a:pt x="3524" y="337"/>
                      <a:pt x="3417" y="230"/>
                      <a:pt x="3274" y="194"/>
                    </a:cubicBezTo>
                    <a:cubicBezTo>
                      <a:pt x="3265" y="194"/>
                      <a:pt x="3257" y="193"/>
                      <a:pt x="3248" y="193"/>
                    </a:cubicBezTo>
                    <a:cubicBezTo>
                      <a:pt x="3105" y="193"/>
                      <a:pt x="2984" y="283"/>
                      <a:pt x="2905" y="373"/>
                    </a:cubicBezTo>
                    <a:cubicBezTo>
                      <a:pt x="2822" y="468"/>
                      <a:pt x="2786" y="611"/>
                      <a:pt x="2679" y="694"/>
                    </a:cubicBezTo>
                    <a:cubicBezTo>
                      <a:pt x="2596" y="516"/>
                      <a:pt x="2512" y="337"/>
                      <a:pt x="2465" y="159"/>
                    </a:cubicBezTo>
                    <a:cubicBezTo>
                      <a:pt x="2457" y="98"/>
                      <a:pt x="2407" y="67"/>
                      <a:pt x="2352" y="67"/>
                    </a:cubicBezTo>
                    <a:cubicBezTo>
                      <a:pt x="2321" y="67"/>
                      <a:pt x="2288" y="77"/>
                      <a:pt x="2262" y="99"/>
                    </a:cubicBezTo>
                    <a:cubicBezTo>
                      <a:pt x="2167" y="170"/>
                      <a:pt x="2084" y="254"/>
                      <a:pt x="1988" y="337"/>
                    </a:cubicBezTo>
                    <a:cubicBezTo>
                      <a:pt x="1965" y="361"/>
                      <a:pt x="1774" y="575"/>
                      <a:pt x="1726" y="575"/>
                    </a:cubicBezTo>
                    <a:cubicBezTo>
                      <a:pt x="1631" y="551"/>
                      <a:pt x="1667" y="373"/>
                      <a:pt x="1655" y="313"/>
                    </a:cubicBezTo>
                    <a:cubicBezTo>
                      <a:pt x="1631" y="242"/>
                      <a:pt x="1619" y="182"/>
                      <a:pt x="1572" y="135"/>
                    </a:cubicBezTo>
                    <a:cubicBezTo>
                      <a:pt x="1519" y="76"/>
                      <a:pt x="1461" y="52"/>
                      <a:pt x="1402" y="52"/>
                    </a:cubicBezTo>
                    <a:cubicBezTo>
                      <a:pt x="1246" y="52"/>
                      <a:pt x="1080" y="216"/>
                      <a:pt x="976" y="337"/>
                    </a:cubicBezTo>
                    <a:cubicBezTo>
                      <a:pt x="920" y="403"/>
                      <a:pt x="857" y="490"/>
                      <a:pt x="763" y="490"/>
                    </a:cubicBezTo>
                    <a:cubicBezTo>
                      <a:pt x="737" y="490"/>
                      <a:pt x="709" y="483"/>
                      <a:pt x="679" y="468"/>
                    </a:cubicBezTo>
                    <a:cubicBezTo>
                      <a:pt x="583" y="409"/>
                      <a:pt x="607" y="313"/>
                      <a:pt x="607" y="218"/>
                    </a:cubicBezTo>
                    <a:cubicBezTo>
                      <a:pt x="607" y="135"/>
                      <a:pt x="595" y="16"/>
                      <a:pt x="500" y="4"/>
                    </a:cubicBezTo>
                    <a:cubicBezTo>
                      <a:pt x="493" y="2"/>
                      <a:pt x="485" y="1"/>
                      <a:pt x="47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150;p32">
                <a:extLst>
                  <a:ext uri="{FF2B5EF4-FFF2-40B4-BE49-F238E27FC236}">
                    <a16:creationId xmlns:a16="http://schemas.microsoft.com/office/drawing/2014/main" id="{1BC82289-5C04-62CF-74F1-FE4A2B2DE5F4}"/>
                  </a:ext>
                </a:extLst>
              </p:cNvPr>
              <p:cNvSpPr/>
              <p:nvPr/>
            </p:nvSpPr>
            <p:spPr>
              <a:xfrm>
                <a:off x="1533375" y="1791575"/>
                <a:ext cx="27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8" extrusionOk="0">
                    <a:moveTo>
                      <a:pt x="25" y="1"/>
                    </a:moveTo>
                    <a:cubicBezTo>
                      <a:pt x="1" y="1"/>
                      <a:pt x="1" y="25"/>
                      <a:pt x="1" y="25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84"/>
                    </a:lnTo>
                    <a:cubicBezTo>
                      <a:pt x="1" y="84"/>
                      <a:pt x="1" y="96"/>
                      <a:pt x="25" y="96"/>
                    </a:cubicBezTo>
                    <a:cubicBezTo>
                      <a:pt x="25" y="96"/>
                      <a:pt x="37" y="96"/>
                      <a:pt x="37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84"/>
                    </a:lnTo>
                    <a:lnTo>
                      <a:pt x="108" y="48"/>
                    </a:lnTo>
                    <a:cubicBezTo>
                      <a:pt x="108" y="36"/>
                      <a:pt x="96" y="36"/>
                      <a:pt x="96" y="25"/>
                    </a:cubicBezTo>
                    <a:cubicBezTo>
                      <a:pt x="96" y="25"/>
                      <a:pt x="84" y="1"/>
                      <a:pt x="7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151;p32">
                <a:extLst>
                  <a:ext uri="{FF2B5EF4-FFF2-40B4-BE49-F238E27FC236}">
                    <a16:creationId xmlns:a16="http://schemas.microsoft.com/office/drawing/2014/main" id="{EDFD9FCC-FF9F-1462-0F06-3A6B23C210E2}"/>
                  </a:ext>
                </a:extLst>
              </p:cNvPr>
              <p:cNvSpPr/>
              <p:nvPr/>
            </p:nvSpPr>
            <p:spPr>
              <a:xfrm>
                <a:off x="1539350" y="1798425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1"/>
                    </a:moveTo>
                    <a:cubicBezTo>
                      <a:pt x="36" y="1"/>
                      <a:pt x="24" y="1"/>
                      <a:pt x="24" y="12"/>
                    </a:cubicBezTo>
                    <a:cubicBezTo>
                      <a:pt x="24" y="12"/>
                      <a:pt x="24" y="24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lnTo>
                      <a:pt x="0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3" y="48"/>
                    </a:cubicBezTo>
                    <a:cubicBezTo>
                      <a:pt x="107" y="48"/>
                      <a:pt x="107" y="48"/>
                      <a:pt x="95" y="12"/>
                    </a:cubicBezTo>
                    <a:cubicBezTo>
                      <a:pt x="95" y="1"/>
                      <a:pt x="83" y="1"/>
                      <a:pt x="8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152;p32">
                <a:extLst>
                  <a:ext uri="{FF2B5EF4-FFF2-40B4-BE49-F238E27FC236}">
                    <a16:creationId xmlns:a16="http://schemas.microsoft.com/office/drawing/2014/main" id="{41A454B5-CF1A-6D3A-21BC-EC1754CFB040}"/>
                  </a:ext>
                </a:extLst>
              </p:cNvPr>
              <p:cNvSpPr/>
              <p:nvPr/>
            </p:nvSpPr>
            <p:spPr>
              <a:xfrm>
                <a:off x="1413125" y="1843600"/>
                <a:ext cx="2520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16" extrusionOk="0">
                    <a:moveTo>
                      <a:pt x="975" y="1"/>
                    </a:moveTo>
                    <a:cubicBezTo>
                      <a:pt x="972" y="1"/>
                      <a:pt x="968" y="2"/>
                      <a:pt x="965" y="3"/>
                    </a:cubicBezTo>
                    <a:cubicBezTo>
                      <a:pt x="810" y="87"/>
                      <a:pt x="668" y="170"/>
                      <a:pt x="501" y="253"/>
                    </a:cubicBezTo>
                    <a:lnTo>
                      <a:pt x="13" y="480"/>
                    </a:lnTo>
                    <a:cubicBezTo>
                      <a:pt x="1" y="480"/>
                      <a:pt x="1" y="515"/>
                      <a:pt x="13" y="515"/>
                    </a:cubicBezTo>
                    <a:cubicBezTo>
                      <a:pt x="179" y="456"/>
                      <a:pt x="358" y="396"/>
                      <a:pt x="513" y="313"/>
                    </a:cubicBezTo>
                    <a:cubicBezTo>
                      <a:pt x="679" y="241"/>
                      <a:pt x="846" y="158"/>
                      <a:pt x="977" y="51"/>
                    </a:cubicBezTo>
                    <a:cubicBezTo>
                      <a:pt x="1008" y="30"/>
                      <a:pt x="994" y="1"/>
                      <a:pt x="975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153;p32">
                <a:extLst>
                  <a:ext uri="{FF2B5EF4-FFF2-40B4-BE49-F238E27FC236}">
                    <a16:creationId xmlns:a16="http://schemas.microsoft.com/office/drawing/2014/main" id="{B312ECB7-FA12-CC0B-6B7F-58D23C3DED4C}"/>
                  </a:ext>
                </a:extLst>
              </p:cNvPr>
              <p:cNvSpPr/>
              <p:nvPr/>
            </p:nvSpPr>
            <p:spPr>
              <a:xfrm>
                <a:off x="1604825" y="1854425"/>
                <a:ext cx="19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561" extrusionOk="0">
                    <a:moveTo>
                      <a:pt x="8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8" y="130"/>
                      <a:pt x="227" y="225"/>
                      <a:pt x="346" y="320"/>
                    </a:cubicBezTo>
                    <a:cubicBezTo>
                      <a:pt x="465" y="404"/>
                      <a:pt x="584" y="487"/>
                      <a:pt x="715" y="559"/>
                    </a:cubicBezTo>
                    <a:cubicBezTo>
                      <a:pt x="719" y="560"/>
                      <a:pt x="722" y="560"/>
                      <a:pt x="726" y="560"/>
                    </a:cubicBezTo>
                    <a:cubicBezTo>
                      <a:pt x="753" y="560"/>
                      <a:pt x="760" y="522"/>
                      <a:pt x="739" y="511"/>
                    </a:cubicBezTo>
                    <a:cubicBezTo>
                      <a:pt x="500" y="344"/>
                      <a:pt x="239" y="201"/>
                      <a:pt x="24" y="11"/>
                    </a:cubicBezTo>
                    <a:cubicBezTo>
                      <a:pt x="17" y="3"/>
                      <a:pt x="12" y="1"/>
                      <a:pt x="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154;p32">
                <a:extLst>
                  <a:ext uri="{FF2B5EF4-FFF2-40B4-BE49-F238E27FC236}">
                    <a16:creationId xmlns:a16="http://schemas.microsoft.com/office/drawing/2014/main" id="{090E817C-A57F-9AAC-578B-53C3FAE0DC8B}"/>
                  </a:ext>
                </a:extLst>
              </p:cNvPr>
              <p:cNvSpPr/>
              <p:nvPr/>
            </p:nvSpPr>
            <p:spPr>
              <a:xfrm>
                <a:off x="1394675" y="1876025"/>
                <a:ext cx="30600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806" extrusionOk="0">
                    <a:moveTo>
                      <a:pt x="43" y="0"/>
                    </a:moveTo>
                    <a:cubicBezTo>
                      <a:pt x="21" y="0"/>
                      <a:pt x="1" y="12"/>
                      <a:pt x="1" y="40"/>
                    </a:cubicBezTo>
                    <a:cubicBezTo>
                      <a:pt x="24" y="195"/>
                      <a:pt x="108" y="361"/>
                      <a:pt x="179" y="516"/>
                    </a:cubicBezTo>
                    <a:cubicBezTo>
                      <a:pt x="274" y="671"/>
                      <a:pt x="358" y="838"/>
                      <a:pt x="465" y="992"/>
                    </a:cubicBezTo>
                    <a:cubicBezTo>
                      <a:pt x="679" y="1290"/>
                      <a:pt x="917" y="1552"/>
                      <a:pt x="1179" y="1790"/>
                    </a:cubicBezTo>
                    <a:cubicBezTo>
                      <a:pt x="1183" y="1801"/>
                      <a:pt x="1189" y="1805"/>
                      <a:pt x="1196" y="1805"/>
                    </a:cubicBezTo>
                    <a:cubicBezTo>
                      <a:pt x="1209" y="1805"/>
                      <a:pt x="1223" y="1786"/>
                      <a:pt x="1215" y="1778"/>
                    </a:cubicBezTo>
                    <a:cubicBezTo>
                      <a:pt x="977" y="1528"/>
                      <a:pt x="751" y="1242"/>
                      <a:pt x="560" y="945"/>
                    </a:cubicBezTo>
                    <a:cubicBezTo>
                      <a:pt x="465" y="790"/>
                      <a:pt x="382" y="647"/>
                      <a:pt x="298" y="492"/>
                    </a:cubicBezTo>
                    <a:cubicBezTo>
                      <a:pt x="227" y="349"/>
                      <a:pt x="167" y="147"/>
                      <a:pt x="84" y="16"/>
                    </a:cubicBezTo>
                    <a:cubicBezTo>
                      <a:pt x="74" y="6"/>
                      <a:pt x="58" y="0"/>
                      <a:pt x="4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155;p32">
                <a:extLst>
                  <a:ext uri="{FF2B5EF4-FFF2-40B4-BE49-F238E27FC236}">
                    <a16:creationId xmlns:a16="http://schemas.microsoft.com/office/drawing/2014/main" id="{E2DD3164-7C32-A8F0-608C-86CD9C41961F}"/>
                  </a:ext>
                </a:extLst>
              </p:cNvPr>
              <p:cNvSpPr/>
              <p:nvPr/>
            </p:nvSpPr>
            <p:spPr>
              <a:xfrm>
                <a:off x="1450675" y="1926600"/>
                <a:ext cx="134375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2270" extrusionOk="0">
                    <a:moveTo>
                      <a:pt x="5302" y="1"/>
                    </a:moveTo>
                    <a:cubicBezTo>
                      <a:pt x="5297" y="1"/>
                      <a:pt x="5291" y="2"/>
                      <a:pt x="5285" y="5"/>
                    </a:cubicBezTo>
                    <a:cubicBezTo>
                      <a:pt x="4702" y="243"/>
                      <a:pt x="4142" y="600"/>
                      <a:pt x="3642" y="958"/>
                    </a:cubicBezTo>
                    <a:cubicBezTo>
                      <a:pt x="3142" y="1315"/>
                      <a:pt x="2678" y="1708"/>
                      <a:pt x="2225" y="2136"/>
                    </a:cubicBezTo>
                    <a:cubicBezTo>
                      <a:pt x="1606" y="1362"/>
                      <a:pt x="880" y="648"/>
                      <a:pt x="23" y="136"/>
                    </a:cubicBezTo>
                    <a:cubicBezTo>
                      <a:pt x="21" y="134"/>
                      <a:pt x="19" y="134"/>
                      <a:pt x="18" y="134"/>
                    </a:cubicBezTo>
                    <a:cubicBezTo>
                      <a:pt x="8" y="134"/>
                      <a:pt x="1" y="160"/>
                      <a:pt x="11" y="160"/>
                    </a:cubicBezTo>
                    <a:cubicBezTo>
                      <a:pt x="821" y="779"/>
                      <a:pt x="1559" y="1446"/>
                      <a:pt x="2202" y="2255"/>
                    </a:cubicBezTo>
                    <a:cubicBezTo>
                      <a:pt x="2207" y="2265"/>
                      <a:pt x="2218" y="2269"/>
                      <a:pt x="2230" y="2269"/>
                    </a:cubicBezTo>
                    <a:cubicBezTo>
                      <a:pt x="2247" y="2269"/>
                      <a:pt x="2266" y="2262"/>
                      <a:pt x="2273" y="2255"/>
                    </a:cubicBezTo>
                    <a:cubicBezTo>
                      <a:pt x="2737" y="1803"/>
                      <a:pt x="3214" y="1410"/>
                      <a:pt x="3749" y="1053"/>
                    </a:cubicBezTo>
                    <a:cubicBezTo>
                      <a:pt x="4250" y="696"/>
                      <a:pt x="4809" y="410"/>
                      <a:pt x="5333" y="112"/>
                    </a:cubicBezTo>
                    <a:cubicBezTo>
                      <a:pt x="5375" y="70"/>
                      <a:pt x="5343" y="1"/>
                      <a:pt x="530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156;p32">
                <a:extLst>
                  <a:ext uri="{FF2B5EF4-FFF2-40B4-BE49-F238E27FC236}">
                    <a16:creationId xmlns:a16="http://schemas.microsoft.com/office/drawing/2014/main" id="{8263AA02-62B8-EF5F-ED0A-877FBFD3D419}"/>
                  </a:ext>
                </a:extLst>
              </p:cNvPr>
              <p:cNvSpPr/>
              <p:nvPr/>
            </p:nvSpPr>
            <p:spPr>
              <a:xfrm>
                <a:off x="1383950" y="1948200"/>
                <a:ext cx="4765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30" extrusionOk="0">
                    <a:moveTo>
                      <a:pt x="1860" y="0"/>
                    </a:moveTo>
                    <a:cubicBezTo>
                      <a:pt x="1851" y="0"/>
                      <a:pt x="1842" y="3"/>
                      <a:pt x="1835" y="10"/>
                    </a:cubicBezTo>
                    <a:cubicBezTo>
                      <a:pt x="1763" y="70"/>
                      <a:pt x="1715" y="165"/>
                      <a:pt x="1668" y="248"/>
                    </a:cubicBezTo>
                    <a:cubicBezTo>
                      <a:pt x="1608" y="332"/>
                      <a:pt x="1537" y="427"/>
                      <a:pt x="1465" y="498"/>
                    </a:cubicBezTo>
                    <a:cubicBezTo>
                      <a:pt x="1323" y="641"/>
                      <a:pt x="1192" y="796"/>
                      <a:pt x="1049" y="927"/>
                    </a:cubicBezTo>
                    <a:cubicBezTo>
                      <a:pt x="727" y="1201"/>
                      <a:pt x="394" y="1439"/>
                      <a:pt x="13" y="1594"/>
                    </a:cubicBezTo>
                    <a:cubicBezTo>
                      <a:pt x="1" y="1618"/>
                      <a:pt x="13" y="1630"/>
                      <a:pt x="37" y="1630"/>
                    </a:cubicBezTo>
                    <a:cubicBezTo>
                      <a:pt x="418" y="1463"/>
                      <a:pt x="775" y="1260"/>
                      <a:pt x="1084" y="987"/>
                    </a:cubicBezTo>
                    <a:cubicBezTo>
                      <a:pt x="1251" y="856"/>
                      <a:pt x="1394" y="689"/>
                      <a:pt x="1549" y="522"/>
                    </a:cubicBezTo>
                    <a:lnTo>
                      <a:pt x="1727" y="296"/>
                    </a:lnTo>
                    <a:cubicBezTo>
                      <a:pt x="1787" y="225"/>
                      <a:pt x="1858" y="141"/>
                      <a:pt x="1906" y="34"/>
                    </a:cubicBezTo>
                    <a:cubicBezTo>
                      <a:pt x="1906" y="17"/>
                      <a:pt x="1882" y="0"/>
                      <a:pt x="186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157;p32">
                <a:extLst>
                  <a:ext uri="{FF2B5EF4-FFF2-40B4-BE49-F238E27FC236}">
                    <a16:creationId xmlns:a16="http://schemas.microsoft.com/office/drawing/2014/main" id="{B21B6A6D-FBA3-1DCC-4FA5-8F08F1807077}"/>
                  </a:ext>
                </a:extLst>
              </p:cNvPr>
              <p:cNvSpPr/>
              <p:nvPr/>
            </p:nvSpPr>
            <p:spPr>
              <a:xfrm>
                <a:off x="1455400" y="1953900"/>
                <a:ext cx="46750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5757" extrusionOk="0">
                    <a:moveTo>
                      <a:pt x="112" y="0"/>
                    </a:moveTo>
                    <a:cubicBezTo>
                      <a:pt x="55" y="0"/>
                      <a:pt x="0" y="33"/>
                      <a:pt x="0" y="104"/>
                    </a:cubicBezTo>
                    <a:cubicBezTo>
                      <a:pt x="0" y="330"/>
                      <a:pt x="96" y="580"/>
                      <a:pt x="167" y="771"/>
                    </a:cubicBezTo>
                    <a:cubicBezTo>
                      <a:pt x="251" y="997"/>
                      <a:pt x="346" y="1223"/>
                      <a:pt x="453" y="1449"/>
                    </a:cubicBezTo>
                    <a:cubicBezTo>
                      <a:pt x="655" y="1902"/>
                      <a:pt x="893" y="2354"/>
                      <a:pt x="1072" y="2830"/>
                    </a:cubicBezTo>
                    <a:cubicBezTo>
                      <a:pt x="1251" y="3307"/>
                      <a:pt x="1358" y="3783"/>
                      <a:pt x="1465" y="4271"/>
                    </a:cubicBezTo>
                    <a:cubicBezTo>
                      <a:pt x="1501" y="4521"/>
                      <a:pt x="1536" y="4783"/>
                      <a:pt x="1560" y="5033"/>
                    </a:cubicBezTo>
                    <a:cubicBezTo>
                      <a:pt x="1572" y="5271"/>
                      <a:pt x="1560" y="5521"/>
                      <a:pt x="1644" y="5747"/>
                    </a:cubicBezTo>
                    <a:cubicBezTo>
                      <a:pt x="1644" y="5753"/>
                      <a:pt x="1649" y="5756"/>
                      <a:pt x="1655" y="5756"/>
                    </a:cubicBezTo>
                    <a:cubicBezTo>
                      <a:pt x="1661" y="5756"/>
                      <a:pt x="1667" y="5753"/>
                      <a:pt x="1667" y="5747"/>
                    </a:cubicBezTo>
                    <a:cubicBezTo>
                      <a:pt x="1786" y="5557"/>
                      <a:pt x="1798" y="5319"/>
                      <a:pt x="1834" y="5092"/>
                    </a:cubicBezTo>
                    <a:cubicBezTo>
                      <a:pt x="1858" y="4819"/>
                      <a:pt x="1870" y="4569"/>
                      <a:pt x="1858" y="4307"/>
                    </a:cubicBezTo>
                    <a:cubicBezTo>
                      <a:pt x="1834" y="3807"/>
                      <a:pt x="1727" y="3295"/>
                      <a:pt x="1560" y="2795"/>
                    </a:cubicBezTo>
                    <a:cubicBezTo>
                      <a:pt x="1405" y="2306"/>
                      <a:pt x="1167" y="1842"/>
                      <a:pt x="941" y="1402"/>
                    </a:cubicBezTo>
                    <a:cubicBezTo>
                      <a:pt x="822" y="1175"/>
                      <a:pt x="715" y="973"/>
                      <a:pt x="584" y="747"/>
                    </a:cubicBezTo>
                    <a:cubicBezTo>
                      <a:pt x="524" y="640"/>
                      <a:pt x="465" y="520"/>
                      <a:pt x="405" y="413"/>
                    </a:cubicBezTo>
                    <a:cubicBezTo>
                      <a:pt x="334" y="294"/>
                      <a:pt x="286" y="163"/>
                      <a:pt x="215" y="44"/>
                    </a:cubicBezTo>
                    <a:cubicBezTo>
                      <a:pt x="191" y="15"/>
                      <a:pt x="151" y="0"/>
                      <a:pt x="112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158;p32">
                <a:extLst>
                  <a:ext uri="{FF2B5EF4-FFF2-40B4-BE49-F238E27FC236}">
                    <a16:creationId xmlns:a16="http://schemas.microsoft.com/office/drawing/2014/main" id="{26F6EED3-6515-00CD-275D-EAABAF3833AB}"/>
                  </a:ext>
                </a:extLst>
              </p:cNvPr>
              <p:cNvSpPr/>
              <p:nvPr/>
            </p:nvSpPr>
            <p:spPr>
              <a:xfrm>
                <a:off x="1530700" y="1976875"/>
                <a:ext cx="3217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4786" extrusionOk="0">
                    <a:moveTo>
                      <a:pt x="1150" y="0"/>
                    </a:moveTo>
                    <a:cubicBezTo>
                      <a:pt x="1115" y="0"/>
                      <a:pt x="1083" y="20"/>
                      <a:pt x="1072" y="66"/>
                    </a:cubicBezTo>
                    <a:cubicBezTo>
                      <a:pt x="1013" y="244"/>
                      <a:pt x="1013" y="447"/>
                      <a:pt x="965" y="649"/>
                    </a:cubicBezTo>
                    <a:cubicBezTo>
                      <a:pt x="929" y="852"/>
                      <a:pt x="894" y="1042"/>
                      <a:pt x="858" y="1256"/>
                    </a:cubicBezTo>
                    <a:cubicBezTo>
                      <a:pt x="787" y="1661"/>
                      <a:pt x="715" y="2042"/>
                      <a:pt x="620" y="2447"/>
                    </a:cubicBezTo>
                    <a:cubicBezTo>
                      <a:pt x="525" y="2828"/>
                      <a:pt x="441" y="3209"/>
                      <a:pt x="334" y="3578"/>
                    </a:cubicBezTo>
                    <a:cubicBezTo>
                      <a:pt x="239" y="3983"/>
                      <a:pt x="84" y="4364"/>
                      <a:pt x="1" y="4769"/>
                    </a:cubicBezTo>
                    <a:cubicBezTo>
                      <a:pt x="1" y="4777"/>
                      <a:pt x="7" y="4786"/>
                      <a:pt x="14" y="4786"/>
                    </a:cubicBezTo>
                    <a:cubicBezTo>
                      <a:pt x="18" y="4786"/>
                      <a:pt x="21" y="4784"/>
                      <a:pt x="25" y="4781"/>
                    </a:cubicBezTo>
                    <a:cubicBezTo>
                      <a:pt x="227" y="4459"/>
                      <a:pt x="382" y="4066"/>
                      <a:pt x="513" y="3697"/>
                    </a:cubicBezTo>
                    <a:cubicBezTo>
                      <a:pt x="668" y="3304"/>
                      <a:pt x="787" y="2911"/>
                      <a:pt x="894" y="2507"/>
                    </a:cubicBezTo>
                    <a:cubicBezTo>
                      <a:pt x="989" y="2114"/>
                      <a:pt x="1084" y="1721"/>
                      <a:pt x="1144" y="1328"/>
                    </a:cubicBezTo>
                    <a:cubicBezTo>
                      <a:pt x="1168" y="1137"/>
                      <a:pt x="1203" y="947"/>
                      <a:pt x="1215" y="744"/>
                    </a:cubicBezTo>
                    <a:cubicBezTo>
                      <a:pt x="1239" y="530"/>
                      <a:pt x="1287" y="304"/>
                      <a:pt x="1263" y="90"/>
                    </a:cubicBezTo>
                    <a:cubicBezTo>
                      <a:pt x="1249" y="35"/>
                      <a:pt x="1197" y="0"/>
                      <a:pt x="115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159;p32">
                <a:extLst>
                  <a:ext uri="{FF2B5EF4-FFF2-40B4-BE49-F238E27FC236}">
                    <a16:creationId xmlns:a16="http://schemas.microsoft.com/office/drawing/2014/main" id="{DCD31E25-7C9A-E708-F6F2-B42306E53827}"/>
                  </a:ext>
                </a:extLst>
              </p:cNvPr>
              <p:cNvSpPr/>
              <p:nvPr/>
            </p:nvSpPr>
            <p:spPr>
              <a:xfrm>
                <a:off x="1534025" y="1943875"/>
                <a:ext cx="456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461" extrusionOk="0">
                    <a:moveTo>
                      <a:pt x="1711" y="1"/>
                    </a:moveTo>
                    <a:cubicBezTo>
                      <a:pt x="1704" y="1"/>
                      <a:pt x="1696" y="2"/>
                      <a:pt x="1689" y="5"/>
                    </a:cubicBezTo>
                    <a:cubicBezTo>
                      <a:pt x="1606" y="17"/>
                      <a:pt x="1511" y="64"/>
                      <a:pt x="1439" y="100"/>
                    </a:cubicBezTo>
                    <a:cubicBezTo>
                      <a:pt x="1368" y="148"/>
                      <a:pt x="1273" y="207"/>
                      <a:pt x="1201" y="255"/>
                    </a:cubicBezTo>
                    <a:cubicBezTo>
                      <a:pt x="1058" y="362"/>
                      <a:pt x="892" y="481"/>
                      <a:pt x="761" y="600"/>
                    </a:cubicBezTo>
                    <a:cubicBezTo>
                      <a:pt x="475" y="838"/>
                      <a:pt x="213" y="1112"/>
                      <a:pt x="11" y="1433"/>
                    </a:cubicBezTo>
                    <a:cubicBezTo>
                      <a:pt x="1" y="1443"/>
                      <a:pt x="15" y="1461"/>
                      <a:pt x="33" y="1461"/>
                    </a:cubicBezTo>
                    <a:cubicBezTo>
                      <a:pt x="37" y="1461"/>
                      <a:pt x="42" y="1460"/>
                      <a:pt x="46" y="1457"/>
                    </a:cubicBezTo>
                    <a:cubicBezTo>
                      <a:pt x="296" y="1207"/>
                      <a:pt x="558" y="933"/>
                      <a:pt x="856" y="719"/>
                    </a:cubicBezTo>
                    <a:cubicBezTo>
                      <a:pt x="987" y="612"/>
                      <a:pt x="1142" y="505"/>
                      <a:pt x="1308" y="421"/>
                    </a:cubicBezTo>
                    <a:cubicBezTo>
                      <a:pt x="1380" y="374"/>
                      <a:pt x="1475" y="326"/>
                      <a:pt x="1547" y="279"/>
                    </a:cubicBezTo>
                    <a:cubicBezTo>
                      <a:pt x="1618" y="243"/>
                      <a:pt x="1713" y="195"/>
                      <a:pt x="1773" y="136"/>
                    </a:cubicBezTo>
                    <a:cubicBezTo>
                      <a:pt x="1825" y="73"/>
                      <a:pt x="1767" y="1"/>
                      <a:pt x="171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160;p32">
                <a:extLst>
                  <a:ext uri="{FF2B5EF4-FFF2-40B4-BE49-F238E27FC236}">
                    <a16:creationId xmlns:a16="http://schemas.microsoft.com/office/drawing/2014/main" id="{614BDACE-BA37-0129-8709-BF57ECDE24CA}"/>
                  </a:ext>
                </a:extLst>
              </p:cNvPr>
              <p:cNvSpPr/>
              <p:nvPr/>
            </p:nvSpPr>
            <p:spPr>
              <a:xfrm>
                <a:off x="1561450" y="1956150"/>
                <a:ext cx="19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492" extrusionOk="0">
                    <a:moveTo>
                      <a:pt x="712" y="0"/>
                    </a:moveTo>
                    <a:cubicBezTo>
                      <a:pt x="708" y="0"/>
                      <a:pt x="704" y="1"/>
                      <a:pt x="700" y="2"/>
                    </a:cubicBezTo>
                    <a:cubicBezTo>
                      <a:pt x="640" y="14"/>
                      <a:pt x="569" y="49"/>
                      <a:pt x="509" y="73"/>
                    </a:cubicBezTo>
                    <a:cubicBezTo>
                      <a:pt x="450" y="109"/>
                      <a:pt x="390" y="145"/>
                      <a:pt x="342" y="180"/>
                    </a:cubicBezTo>
                    <a:cubicBezTo>
                      <a:pt x="283" y="204"/>
                      <a:pt x="235" y="252"/>
                      <a:pt x="176" y="300"/>
                    </a:cubicBezTo>
                    <a:cubicBezTo>
                      <a:pt x="116" y="347"/>
                      <a:pt x="69" y="383"/>
                      <a:pt x="33" y="430"/>
                    </a:cubicBezTo>
                    <a:cubicBezTo>
                      <a:pt x="1" y="452"/>
                      <a:pt x="35" y="492"/>
                      <a:pt x="60" y="492"/>
                    </a:cubicBezTo>
                    <a:cubicBezTo>
                      <a:pt x="63" y="492"/>
                      <a:pt x="66" y="491"/>
                      <a:pt x="69" y="490"/>
                    </a:cubicBezTo>
                    <a:cubicBezTo>
                      <a:pt x="128" y="454"/>
                      <a:pt x="188" y="442"/>
                      <a:pt x="247" y="395"/>
                    </a:cubicBezTo>
                    <a:cubicBezTo>
                      <a:pt x="307" y="371"/>
                      <a:pt x="354" y="335"/>
                      <a:pt x="414" y="311"/>
                    </a:cubicBezTo>
                    <a:cubicBezTo>
                      <a:pt x="473" y="276"/>
                      <a:pt x="533" y="252"/>
                      <a:pt x="581" y="216"/>
                    </a:cubicBezTo>
                    <a:cubicBezTo>
                      <a:pt x="640" y="180"/>
                      <a:pt x="688" y="145"/>
                      <a:pt x="735" y="97"/>
                    </a:cubicBezTo>
                    <a:cubicBezTo>
                      <a:pt x="768" y="54"/>
                      <a:pt x="751" y="0"/>
                      <a:pt x="712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161;p32">
                <a:extLst>
                  <a:ext uri="{FF2B5EF4-FFF2-40B4-BE49-F238E27FC236}">
                    <a16:creationId xmlns:a16="http://schemas.microsoft.com/office/drawing/2014/main" id="{58475588-8E21-03FD-BB3C-CA421CA428A2}"/>
                  </a:ext>
                </a:extLst>
              </p:cNvPr>
              <p:cNvSpPr/>
              <p:nvPr/>
            </p:nvSpPr>
            <p:spPr>
              <a:xfrm>
                <a:off x="1590250" y="2001875"/>
                <a:ext cx="172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93" extrusionOk="0">
                    <a:moveTo>
                      <a:pt x="604" y="1"/>
                    </a:moveTo>
                    <a:cubicBezTo>
                      <a:pt x="581" y="1"/>
                      <a:pt x="556" y="10"/>
                      <a:pt x="536" y="30"/>
                    </a:cubicBezTo>
                    <a:cubicBezTo>
                      <a:pt x="488" y="78"/>
                      <a:pt x="452" y="137"/>
                      <a:pt x="417" y="185"/>
                    </a:cubicBezTo>
                    <a:cubicBezTo>
                      <a:pt x="369" y="233"/>
                      <a:pt x="333" y="280"/>
                      <a:pt x="310" y="364"/>
                    </a:cubicBezTo>
                    <a:cubicBezTo>
                      <a:pt x="262" y="459"/>
                      <a:pt x="238" y="578"/>
                      <a:pt x="191" y="685"/>
                    </a:cubicBezTo>
                    <a:cubicBezTo>
                      <a:pt x="179" y="745"/>
                      <a:pt x="143" y="792"/>
                      <a:pt x="131" y="852"/>
                    </a:cubicBezTo>
                    <a:cubicBezTo>
                      <a:pt x="119" y="911"/>
                      <a:pt x="95" y="971"/>
                      <a:pt x="83" y="1018"/>
                    </a:cubicBezTo>
                    <a:cubicBezTo>
                      <a:pt x="71" y="1078"/>
                      <a:pt x="60" y="1138"/>
                      <a:pt x="24" y="1173"/>
                    </a:cubicBezTo>
                    <a:cubicBezTo>
                      <a:pt x="12" y="1233"/>
                      <a:pt x="12" y="1292"/>
                      <a:pt x="0" y="1352"/>
                    </a:cubicBezTo>
                    <a:cubicBezTo>
                      <a:pt x="0" y="1379"/>
                      <a:pt x="20" y="1392"/>
                      <a:pt x="40" y="1392"/>
                    </a:cubicBezTo>
                    <a:cubicBezTo>
                      <a:pt x="47" y="1392"/>
                      <a:pt x="54" y="1391"/>
                      <a:pt x="60" y="1388"/>
                    </a:cubicBezTo>
                    <a:cubicBezTo>
                      <a:pt x="95" y="1340"/>
                      <a:pt x="143" y="1292"/>
                      <a:pt x="179" y="1257"/>
                    </a:cubicBezTo>
                    <a:cubicBezTo>
                      <a:pt x="202" y="1197"/>
                      <a:pt x="238" y="1149"/>
                      <a:pt x="262" y="1090"/>
                    </a:cubicBezTo>
                    <a:cubicBezTo>
                      <a:pt x="298" y="1042"/>
                      <a:pt x="321" y="983"/>
                      <a:pt x="357" y="935"/>
                    </a:cubicBezTo>
                    <a:cubicBezTo>
                      <a:pt x="381" y="899"/>
                      <a:pt x="417" y="840"/>
                      <a:pt x="429" y="780"/>
                    </a:cubicBezTo>
                    <a:cubicBezTo>
                      <a:pt x="488" y="673"/>
                      <a:pt x="536" y="566"/>
                      <a:pt x="595" y="459"/>
                    </a:cubicBezTo>
                    <a:cubicBezTo>
                      <a:pt x="619" y="399"/>
                      <a:pt x="619" y="340"/>
                      <a:pt x="655" y="280"/>
                    </a:cubicBezTo>
                    <a:cubicBezTo>
                      <a:pt x="667" y="221"/>
                      <a:pt x="691" y="149"/>
                      <a:pt x="691" y="90"/>
                    </a:cubicBezTo>
                    <a:cubicBezTo>
                      <a:pt x="691" y="35"/>
                      <a:pt x="649" y="1"/>
                      <a:pt x="60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162;p32">
                <a:extLst>
                  <a:ext uri="{FF2B5EF4-FFF2-40B4-BE49-F238E27FC236}">
                    <a16:creationId xmlns:a16="http://schemas.microsoft.com/office/drawing/2014/main" id="{4F79621B-7CA3-19C1-F5B5-469E5AC7AA25}"/>
                  </a:ext>
                </a:extLst>
              </p:cNvPr>
              <p:cNvSpPr/>
              <p:nvPr/>
            </p:nvSpPr>
            <p:spPr>
              <a:xfrm>
                <a:off x="1443800" y="2006750"/>
                <a:ext cx="21750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920" extrusionOk="0">
                    <a:moveTo>
                      <a:pt x="120" y="1"/>
                    </a:moveTo>
                    <a:cubicBezTo>
                      <a:pt x="77" y="1"/>
                      <a:pt x="36" y="32"/>
                      <a:pt x="36" y="85"/>
                    </a:cubicBezTo>
                    <a:cubicBezTo>
                      <a:pt x="0" y="585"/>
                      <a:pt x="119" y="1085"/>
                      <a:pt x="262" y="1550"/>
                    </a:cubicBezTo>
                    <a:cubicBezTo>
                      <a:pt x="393" y="2026"/>
                      <a:pt x="572" y="2467"/>
                      <a:pt x="822" y="2907"/>
                    </a:cubicBezTo>
                    <a:cubicBezTo>
                      <a:pt x="826" y="2915"/>
                      <a:pt x="833" y="2919"/>
                      <a:pt x="841" y="2919"/>
                    </a:cubicBezTo>
                    <a:cubicBezTo>
                      <a:pt x="854" y="2919"/>
                      <a:pt x="869" y="2906"/>
                      <a:pt x="869" y="2883"/>
                    </a:cubicBezTo>
                    <a:cubicBezTo>
                      <a:pt x="750" y="2407"/>
                      <a:pt x="619" y="1955"/>
                      <a:pt x="512" y="1478"/>
                    </a:cubicBezTo>
                    <a:cubicBezTo>
                      <a:pt x="405" y="1002"/>
                      <a:pt x="345" y="526"/>
                      <a:pt x="203" y="61"/>
                    </a:cubicBezTo>
                    <a:cubicBezTo>
                      <a:pt x="187" y="20"/>
                      <a:pt x="153" y="1"/>
                      <a:pt x="12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163;p32">
                <a:extLst>
                  <a:ext uri="{FF2B5EF4-FFF2-40B4-BE49-F238E27FC236}">
                    <a16:creationId xmlns:a16="http://schemas.microsoft.com/office/drawing/2014/main" id="{4004B9A2-6FDC-9991-8065-3F7A95F9CB83}"/>
                  </a:ext>
                </a:extLst>
              </p:cNvPr>
              <p:cNvSpPr/>
              <p:nvPr/>
            </p:nvSpPr>
            <p:spPr>
              <a:xfrm>
                <a:off x="1354800" y="2122400"/>
                <a:ext cx="79675" cy="135625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5425" extrusionOk="0">
                    <a:moveTo>
                      <a:pt x="3169" y="0"/>
                    </a:moveTo>
                    <a:cubicBezTo>
                      <a:pt x="3162" y="0"/>
                      <a:pt x="3153" y="5"/>
                      <a:pt x="3143" y="19"/>
                    </a:cubicBezTo>
                    <a:cubicBezTo>
                      <a:pt x="2655" y="924"/>
                      <a:pt x="2191" y="1853"/>
                      <a:pt x="1655" y="2746"/>
                    </a:cubicBezTo>
                    <a:cubicBezTo>
                      <a:pt x="1393" y="3186"/>
                      <a:pt x="1119" y="3615"/>
                      <a:pt x="846" y="4056"/>
                    </a:cubicBezTo>
                    <a:cubicBezTo>
                      <a:pt x="703" y="4258"/>
                      <a:pt x="572" y="4472"/>
                      <a:pt x="429" y="4675"/>
                    </a:cubicBezTo>
                    <a:cubicBezTo>
                      <a:pt x="286" y="4889"/>
                      <a:pt x="107" y="5091"/>
                      <a:pt x="24" y="5330"/>
                    </a:cubicBezTo>
                    <a:cubicBezTo>
                      <a:pt x="0" y="5393"/>
                      <a:pt x="40" y="5425"/>
                      <a:pt x="87" y="5425"/>
                    </a:cubicBezTo>
                    <a:cubicBezTo>
                      <a:pt x="110" y="5425"/>
                      <a:pt x="135" y="5417"/>
                      <a:pt x="155" y="5401"/>
                    </a:cubicBezTo>
                    <a:cubicBezTo>
                      <a:pt x="334" y="5258"/>
                      <a:pt x="488" y="5020"/>
                      <a:pt x="619" y="4829"/>
                    </a:cubicBezTo>
                    <a:cubicBezTo>
                      <a:pt x="762" y="4615"/>
                      <a:pt x="917" y="4389"/>
                      <a:pt x="1060" y="4175"/>
                    </a:cubicBezTo>
                    <a:cubicBezTo>
                      <a:pt x="1346" y="3722"/>
                      <a:pt x="1619" y="3282"/>
                      <a:pt x="1869" y="2817"/>
                    </a:cubicBezTo>
                    <a:cubicBezTo>
                      <a:pt x="2358" y="1924"/>
                      <a:pt x="2834" y="984"/>
                      <a:pt x="3179" y="19"/>
                    </a:cubicBezTo>
                    <a:cubicBezTo>
                      <a:pt x="3186" y="12"/>
                      <a:pt x="3180" y="0"/>
                      <a:pt x="316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164;p32">
                <a:extLst>
                  <a:ext uri="{FF2B5EF4-FFF2-40B4-BE49-F238E27FC236}">
                    <a16:creationId xmlns:a16="http://schemas.microsoft.com/office/drawing/2014/main" id="{1F6B98C7-54B9-30F1-4702-0904215AB931}"/>
                  </a:ext>
                </a:extLst>
              </p:cNvPr>
              <p:cNvSpPr/>
              <p:nvPr/>
            </p:nvSpPr>
            <p:spPr>
              <a:xfrm>
                <a:off x="1386350" y="2130375"/>
                <a:ext cx="772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5937" extrusionOk="0">
                    <a:moveTo>
                      <a:pt x="3084" y="1"/>
                    </a:moveTo>
                    <a:cubicBezTo>
                      <a:pt x="3078" y="1"/>
                      <a:pt x="3066" y="4"/>
                      <a:pt x="3060" y="10"/>
                    </a:cubicBezTo>
                    <a:cubicBezTo>
                      <a:pt x="2751" y="1058"/>
                      <a:pt x="2358" y="2070"/>
                      <a:pt x="1762" y="2986"/>
                    </a:cubicBezTo>
                    <a:cubicBezTo>
                      <a:pt x="1465" y="3451"/>
                      <a:pt x="1191" y="3915"/>
                      <a:pt x="869" y="4356"/>
                    </a:cubicBezTo>
                    <a:cubicBezTo>
                      <a:pt x="727" y="4570"/>
                      <a:pt x="572" y="4784"/>
                      <a:pt x="429" y="4999"/>
                    </a:cubicBezTo>
                    <a:cubicBezTo>
                      <a:pt x="357" y="5106"/>
                      <a:pt x="274" y="5225"/>
                      <a:pt x="215" y="5320"/>
                    </a:cubicBezTo>
                    <a:cubicBezTo>
                      <a:pt x="143" y="5463"/>
                      <a:pt x="119" y="5594"/>
                      <a:pt x="60" y="5725"/>
                    </a:cubicBezTo>
                    <a:cubicBezTo>
                      <a:pt x="1" y="5852"/>
                      <a:pt x="104" y="5937"/>
                      <a:pt x="211" y="5937"/>
                    </a:cubicBezTo>
                    <a:cubicBezTo>
                      <a:pt x="255" y="5937"/>
                      <a:pt x="299" y="5923"/>
                      <a:pt x="334" y="5892"/>
                    </a:cubicBezTo>
                    <a:cubicBezTo>
                      <a:pt x="453" y="5784"/>
                      <a:pt x="572" y="5713"/>
                      <a:pt x="667" y="5594"/>
                    </a:cubicBezTo>
                    <a:cubicBezTo>
                      <a:pt x="738" y="5487"/>
                      <a:pt x="834" y="5380"/>
                      <a:pt x="905" y="5284"/>
                    </a:cubicBezTo>
                    <a:cubicBezTo>
                      <a:pt x="1072" y="5046"/>
                      <a:pt x="1215" y="4808"/>
                      <a:pt x="1369" y="4570"/>
                    </a:cubicBezTo>
                    <a:cubicBezTo>
                      <a:pt x="1667" y="4094"/>
                      <a:pt x="1929" y="3617"/>
                      <a:pt x="2155" y="3106"/>
                    </a:cubicBezTo>
                    <a:cubicBezTo>
                      <a:pt x="2596" y="2117"/>
                      <a:pt x="3001" y="1093"/>
                      <a:pt x="3072" y="10"/>
                    </a:cubicBezTo>
                    <a:cubicBezTo>
                      <a:pt x="3090" y="4"/>
                      <a:pt x="3090" y="1"/>
                      <a:pt x="30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165;p32">
                <a:extLst>
                  <a:ext uri="{FF2B5EF4-FFF2-40B4-BE49-F238E27FC236}">
                    <a16:creationId xmlns:a16="http://schemas.microsoft.com/office/drawing/2014/main" id="{CD3EA3E8-9233-96C4-DF2D-866A5A6996F7}"/>
                  </a:ext>
                </a:extLst>
              </p:cNvPr>
              <p:cNvSpPr/>
              <p:nvPr/>
            </p:nvSpPr>
            <p:spPr>
              <a:xfrm>
                <a:off x="1440525" y="2137825"/>
                <a:ext cx="550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6362" extrusionOk="0">
                    <a:moveTo>
                      <a:pt x="2012" y="1"/>
                    </a:moveTo>
                    <a:cubicBezTo>
                      <a:pt x="1991" y="1"/>
                      <a:pt x="1965" y="16"/>
                      <a:pt x="1965" y="45"/>
                    </a:cubicBezTo>
                    <a:cubicBezTo>
                      <a:pt x="1858" y="1129"/>
                      <a:pt x="1703" y="2188"/>
                      <a:pt x="1346" y="3224"/>
                    </a:cubicBezTo>
                    <a:cubicBezTo>
                      <a:pt x="1179" y="3724"/>
                      <a:pt x="965" y="4236"/>
                      <a:pt x="726" y="4713"/>
                    </a:cubicBezTo>
                    <a:cubicBezTo>
                      <a:pt x="607" y="4951"/>
                      <a:pt x="488" y="5165"/>
                      <a:pt x="357" y="5403"/>
                    </a:cubicBezTo>
                    <a:cubicBezTo>
                      <a:pt x="238" y="5617"/>
                      <a:pt x="0" y="5891"/>
                      <a:pt x="12" y="6141"/>
                    </a:cubicBezTo>
                    <a:cubicBezTo>
                      <a:pt x="33" y="6256"/>
                      <a:pt x="127" y="6362"/>
                      <a:pt x="239" y="6362"/>
                    </a:cubicBezTo>
                    <a:cubicBezTo>
                      <a:pt x="254" y="6362"/>
                      <a:pt x="270" y="6360"/>
                      <a:pt x="286" y="6356"/>
                    </a:cubicBezTo>
                    <a:cubicBezTo>
                      <a:pt x="548" y="6260"/>
                      <a:pt x="703" y="5951"/>
                      <a:pt x="834" y="5725"/>
                    </a:cubicBezTo>
                    <a:cubicBezTo>
                      <a:pt x="988" y="5475"/>
                      <a:pt x="1119" y="5224"/>
                      <a:pt x="1238" y="4951"/>
                    </a:cubicBezTo>
                    <a:cubicBezTo>
                      <a:pt x="1477" y="4451"/>
                      <a:pt x="1667" y="3915"/>
                      <a:pt x="1798" y="3379"/>
                    </a:cubicBezTo>
                    <a:cubicBezTo>
                      <a:pt x="2084" y="2272"/>
                      <a:pt x="2203" y="1117"/>
                      <a:pt x="2036" y="21"/>
                    </a:cubicBezTo>
                    <a:cubicBezTo>
                      <a:pt x="2036" y="7"/>
                      <a:pt x="2025" y="1"/>
                      <a:pt x="201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166;p32">
                <a:extLst>
                  <a:ext uri="{FF2B5EF4-FFF2-40B4-BE49-F238E27FC236}">
                    <a16:creationId xmlns:a16="http://schemas.microsoft.com/office/drawing/2014/main" id="{F5120AC5-B8EE-3178-84F6-7B22FCB41AC3}"/>
                  </a:ext>
                </a:extLst>
              </p:cNvPr>
              <p:cNvSpPr/>
              <p:nvPr/>
            </p:nvSpPr>
            <p:spPr>
              <a:xfrm>
                <a:off x="1553625" y="2173850"/>
                <a:ext cx="2860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46" extrusionOk="0">
                    <a:moveTo>
                      <a:pt x="54" y="0"/>
                    </a:moveTo>
                    <a:cubicBezTo>
                      <a:pt x="51" y="0"/>
                      <a:pt x="48" y="3"/>
                      <a:pt x="48" y="9"/>
                    </a:cubicBezTo>
                    <a:cubicBezTo>
                      <a:pt x="1" y="176"/>
                      <a:pt x="12" y="366"/>
                      <a:pt x="12" y="533"/>
                    </a:cubicBezTo>
                    <a:cubicBezTo>
                      <a:pt x="12" y="724"/>
                      <a:pt x="12" y="926"/>
                      <a:pt x="48" y="1116"/>
                    </a:cubicBezTo>
                    <a:cubicBezTo>
                      <a:pt x="72" y="1497"/>
                      <a:pt x="132" y="1890"/>
                      <a:pt x="191" y="2271"/>
                    </a:cubicBezTo>
                    <a:cubicBezTo>
                      <a:pt x="251" y="2652"/>
                      <a:pt x="322" y="3010"/>
                      <a:pt x="429" y="3379"/>
                    </a:cubicBezTo>
                    <a:cubicBezTo>
                      <a:pt x="524" y="3736"/>
                      <a:pt x="608" y="4164"/>
                      <a:pt x="905" y="4415"/>
                    </a:cubicBezTo>
                    <a:cubicBezTo>
                      <a:pt x="930" y="4434"/>
                      <a:pt x="965" y="4446"/>
                      <a:pt x="999" y="4446"/>
                    </a:cubicBezTo>
                    <a:cubicBezTo>
                      <a:pt x="1047" y="4446"/>
                      <a:pt x="1094" y="4423"/>
                      <a:pt x="1108" y="4367"/>
                    </a:cubicBezTo>
                    <a:cubicBezTo>
                      <a:pt x="1144" y="3998"/>
                      <a:pt x="989" y="3664"/>
                      <a:pt x="870" y="3319"/>
                    </a:cubicBezTo>
                    <a:cubicBezTo>
                      <a:pt x="727" y="2962"/>
                      <a:pt x="643" y="2593"/>
                      <a:pt x="524" y="2236"/>
                    </a:cubicBezTo>
                    <a:cubicBezTo>
                      <a:pt x="417" y="1878"/>
                      <a:pt x="346" y="1521"/>
                      <a:pt x="274" y="1164"/>
                    </a:cubicBezTo>
                    <a:cubicBezTo>
                      <a:pt x="239" y="962"/>
                      <a:pt x="191" y="771"/>
                      <a:pt x="167" y="581"/>
                    </a:cubicBezTo>
                    <a:cubicBezTo>
                      <a:pt x="132" y="402"/>
                      <a:pt x="132" y="176"/>
                      <a:pt x="60" y="9"/>
                    </a:cubicBezTo>
                    <a:cubicBezTo>
                      <a:pt x="60" y="3"/>
                      <a:pt x="57" y="0"/>
                      <a:pt x="54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167;p32">
                <a:extLst>
                  <a:ext uri="{FF2B5EF4-FFF2-40B4-BE49-F238E27FC236}">
                    <a16:creationId xmlns:a16="http://schemas.microsoft.com/office/drawing/2014/main" id="{96B534E5-B5BE-0A4F-D7EA-159AB61EDE19}"/>
                  </a:ext>
                </a:extLst>
              </p:cNvPr>
              <p:cNvSpPr/>
              <p:nvPr/>
            </p:nvSpPr>
            <p:spPr>
              <a:xfrm>
                <a:off x="1574275" y="2159625"/>
                <a:ext cx="43375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5032" extrusionOk="0">
                    <a:moveTo>
                      <a:pt x="27" y="0"/>
                    </a:moveTo>
                    <a:cubicBezTo>
                      <a:pt x="12" y="0"/>
                      <a:pt x="0" y="15"/>
                      <a:pt x="8" y="31"/>
                    </a:cubicBezTo>
                    <a:cubicBezTo>
                      <a:pt x="139" y="435"/>
                      <a:pt x="234" y="852"/>
                      <a:pt x="353" y="1257"/>
                    </a:cubicBezTo>
                    <a:cubicBezTo>
                      <a:pt x="472" y="1674"/>
                      <a:pt x="591" y="2102"/>
                      <a:pt x="675" y="2519"/>
                    </a:cubicBezTo>
                    <a:cubicBezTo>
                      <a:pt x="770" y="2936"/>
                      <a:pt x="865" y="3352"/>
                      <a:pt x="960" y="3769"/>
                    </a:cubicBezTo>
                    <a:cubicBezTo>
                      <a:pt x="1008" y="3971"/>
                      <a:pt x="1044" y="4186"/>
                      <a:pt x="1103" y="4388"/>
                    </a:cubicBezTo>
                    <a:cubicBezTo>
                      <a:pt x="1151" y="4591"/>
                      <a:pt x="1222" y="4841"/>
                      <a:pt x="1365" y="4972"/>
                    </a:cubicBezTo>
                    <a:cubicBezTo>
                      <a:pt x="1407" y="5013"/>
                      <a:pt x="1452" y="5032"/>
                      <a:pt x="1495" y="5032"/>
                    </a:cubicBezTo>
                    <a:cubicBezTo>
                      <a:pt x="1574" y="5032"/>
                      <a:pt x="1648" y="4969"/>
                      <a:pt x="1687" y="4876"/>
                    </a:cubicBezTo>
                    <a:cubicBezTo>
                      <a:pt x="1734" y="4733"/>
                      <a:pt x="1687" y="4472"/>
                      <a:pt x="1663" y="4293"/>
                    </a:cubicBezTo>
                    <a:cubicBezTo>
                      <a:pt x="1615" y="4067"/>
                      <a:pt x="1568" y="3852"/>
                      <a:pt x="1496" y="3638"/>
                    </a:cubicBezTo>
                    <a:cubicBezTo>
                      <a:pt x="1377" y="3221"/>
                      <a:pt x="1258" y="2805"/>
                      <a:pt x="1091" y="2400"/>
                    </a:cubicBezTo>
                    <a:cubicBezTo>
                      <a:pt x="925" y="1995"/>
                      <a:pt x="782" y="1590"/>
                      <a:pt x="615" y="1197"/>
                    </a:cubicBezTo>
                    <a:cubicBezTo>
                      <a:pt x="449" y="793"/>
                      <a:pt x="246" y="400"/>
                      <a:pt x="56" y="19"/>
                    </a:cubicBezTo>
                    <a:cubicBezTo>
                      <a:pt x="47" y="5"/>
                      <a:pt x="36" y="0"/>
                      <a:pt x="2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168;p32">
                <a:extLst>
                  <a:ext uri="{FF2B5EF4-FFF2-40B4-BE49-F238E27FC236}">
                    <a16:creationId xmlns:a16="http://schemas.microsoft.com/office/drawing/2014/main" id="{AFC641ED-1DBE-FA07-C0BE-C9988BECB748}"/>
                  </a:ext>
                </a:extLst>
              </p:cNvPr>
              <p:cNvSpPr/>
              <p:nvPr/>
            </p:nvSpPr>
            <p:spPr>
              <a:xfrm>
                <a:off x="1585350" y="2126425"/>
                <a:ext cx="60875" cy="1368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5473" extrusionOk="0">
                    <a:moveTo>
                      <a:pt x="103" y="1"/>
                    </a:moveTo>
                    <a:cubicBezTo>
                      <a:pt x="51" y="1"/>
                      <a:pt x="0" y="49"/>
                      <a:pt x="17" y="108"/>
                    </a:cubicBezTo>
                    <a:cubicBezTo>
                      <a:pt x="172" y="597"/>
                      <a:pt x="494" y="1049"/>
                      <a:pt x="744" y="1490"/>
                    </a:cubicBezTo>
                    <a:cubicBezTo>
                      <a:pt x="982" y="1906"/>
                      <a:pt x="1208" y="2311"/>
                      <a:pt x="1422" y="2740"/>
                    </a:cubicBezTo>
                    <a:cubicBezTo>
                      <a:pt x="1649" y="3180"/>
                      <a:pt x="1839" y="3609"/>
                      <a:pt x="2006" y="4073"/>
                    </a:cubicBezTo>
                    <a:cubicBezTo>
                      <a:pt x="2077" y="4287"/>
                      <a:pt x="2137" y="4526"/>
                      <a:pt x="2196" y="4752"/>
                    </a:cubicBezTo>
                    <a:cubicBezTo>
                      <a:pt x="2244" y="4978"/>
                      <a:pt x="2244" y="5228"/>
                      <a:pt x="2315" y="5454"/>
                    </a:cubicBezTo>
                    <a:cubicBezTo>
                      <a:pt x="2327" y="5466"/>
                      <a:pt x="2342" y="5472"/>
                      <a:pt x="2354" y="5472"/>
                    </a:cubicBezTo>
                    <a:cubicBezTo>
                      <a:pt x="2366" y="5472"/>
                      <a:pt x="2375" y="5466"/>
                      <a:pt x="2375" y="5454"/>
                    </a:cubicBezTo>
                    <a:cubicBezTo>
                      <a:pt x="2434" y="5240"/>
                      <a:pt x="2399" y="5026"/>
                      <a:pt x="2363" y="4811"/>
                    </a:cubicBezTo>
                    <a:cubicBezTo>
                      <a:pt x="2339" y="4561"/>
                      <a:pt x="2280" y="4323"/>
                      <a:pt x="2196" y="4085"/>
                    </a:cubicBezTo>
                    <a:cubicBezTo>
                      <a:pt x="2065" y="3621"/>
                      <a:pt x="1887" y="3180"/>
                      <a:pt x="1696" y="2740"/>
                    </a:cubicBezTo>
                    <a:cubicBezTo>
                      <a:pt x="1482" y="2299"/>
                      <a:pt x="1244" y="1847"/>
                      <a:pt x="1006" y="1418"/>
                    </a:cubicBezTo>
                    <a:cubicBezTo>
                      <a:pt x="744" y="942"/>
                      <a:pt x="517" y="442"/>
                      <a:pt x="160" y="25"/>
                    </a:cubicBezTo>
                    <a:cubicBezTo>
                      <a:pt x="144" y="8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169;p32">
                <a:extLst>
                  <a:ext uri="{FF2B5EF4-FFF2-40B4-BE49-F238E27FC236}">
                    <a16:creationId xmlns:a16="http://schemas.microsoft.com/office/drawing/2014/main" id="{8B104030-7BAA-0B7A-2EEC-F0794B1615D8}"/>
                  </a:ext>
                </a:extLst>
              </p:cNvPr>
              <p:cNvSpPr/>
              <p:nvPr/>
            </p:nvSpPr>
            <p:spPr>
              <a:xfrm>
                <a:off x="1312225" y="1902900"/>
                <a:ext cx="346200" cy="433800"/>
              </a:xfrm>
              <a:custGeom>
                <a:avLst/>
                <a:gdLst/>
                <a:ahLst/>
                <a:cxnLst/>
                <a:rect l="l" t="t" r="r" b="b"/>
                <a:pathLst>
                  <a:path w="13848" h="17352" extrusionOk="0">
                    <a:moveTo>
                      <a:pt x="10419" y="1"/>
                    </a:moveTo>
                    <a:cubicBezTo>
                      <a:pt x="9252" y="584"/>
                      <a:pt x="8168" y="1310"/>
                      <a:pt x="7180" y="2155"/>
                    </a:cubicBezTo>
                    <a:lnTo>
                      <a:pt x="7180" y="2155"/>
                    </a:lnTo>
                    <a:cubicBezTo>
                      <a:pt x="7208" y="2125"/>
                      <a:pt x="6156" y="1143"/>
                      <a:pt x="6049" y="1072"/>
                    </a:cubicBezTo>
                    <a:cubicBezTo>
                      <a:pt x="5847" y="894"/>
                      <a:pt x="5632" y="727"/>
                      <a:pt x="5430" y="584"/>
                    </a:cubicBezTo>
                    <a:cubicBezTo>
                      <a:pt x="5239" y="453"/>
                      <a:pt x="5049" y="274"/>
                      <a:pt x="4823" y="191"/>
                    </a:cubicBezTo>
                    <a:cubicBezTo>
                      <a:pt x="4763" y="168"/>
                      <a:pt x="4709" y="158"/>
                      <a:pt x="4659" y="158"/>
                    </a:cubicBezTo>
                    <a:cubicBezTo>
                      <a:pt x="4323" y="158"/>
                      <a:pt x="4201" y="634"/>
                      <a:pt x="4025" y="894"/>
                    </a:cubicBezTo>
                    <a:cubicBezTo>
                      <a:pt x="3799" y="1287"/>
                      <a:pt x="3501" y="1620"/>
                      <a:pt x="3156" y="1918"/>
                    </a:cubicBezTo>
                    <a:cubicBezTo>
                      <a:pt x="2751" y="2239"/>
                      <a:pt x="2310" y="2513"/>
                      <a:pt x="1846" y="2715"/>
                    </a:cubicBezTo>
                    <a:cubicBezTo>
                      <a:pt x="2013" y="4335"/>
                      <a:pt x="3453" y="5728"/>
                      <a:pt x="3180" y="7335"/>
                    </a:cubicBezTo>
                    <a:cubicBezTo>
                      <a:pt x="3060" y="8025"/>
                      <a:pt x="2632" y="8621"/>
                      <a:pt x="2263" y="9204"/>
                    </a:cubicBezTo>
                    <a:cubicBezTo>
                      <a:pt x="1656" y="10133"/>
                      <a:pt x="1120" y="11133"/>
                      <a:pt x="667" y="12181"/>
                    </a:cubicBezTo>
                    <a:cubicBezTo>
                      <a:pt x="524" y="12538"/>
                      <a:pt x="370" y="12907"/>
                      <a:pt x="239" y="13276"/>
                    </a:cubicBezTo>
                    <a:cubicBezTo>
                      <a:pt x="132" y="13562"/>
                      <a:pt x="1" y="13907"/>
                      <a:pt x="24" y="14217"/>
                    </a:cubicBezTo>
                    <a:cubicBezTo>
                      <a:pt x="83" y="14767"/>
                      <a:pt x="821" y="15110"/>
                      <a:pt x="1332" y="15110"/>
                    </a:cubicBezTo>
                    <a:cubicBezTo>
                      <a:pt x="1341" y="15110"/>
                      <a:pt x="1349" y="15110"/>
                      <a:pt x="1358" y="15110"/>
                    </a:cubicBezTo>
                    <a:cubicBezTo>
                      <a:pt x="1701" y="15102"/>
                      <a:pt x="2055" y="15019"/>
                      <a:pt x="2394" y="15019"/>
                    </a:cubicBezTo>
                    <a:cubicBezTo>
                      <a:pt x="2561" y="15019"/>
                      <a:pt x="2725" y="15039"/>
                      <a:pt x="2882" y="15098"/>
                    </a:cubicBezTo>
                    <a:cubicBezTo>
                      <a:pt x="3504" y="15332"/>
                      <a:pt x="3906" y="16110"/>
                      <a:pt x="4555" y="16110"/>
                    </a:cubicBezTo>
                    <a:cubicBezTo>
                      <a:pt x="4565" y="16110"/>
                      <a:pt x="4575" y="16110"/>
                      <a:pt x="4584" y="16110"/>
                    </a:cubicBezTo>
                    <a:cubicBezTo>
                      <a:pt x="4787" y="16086"/>
                      <a:pt x="4965" y="16003"/>
                      <a:pt x="5180" y="15967"/>
                    </a:cubicBezTo>
                    <a:cubicBezTo>
                      <a:pt x="5210" y="15963"/>
                      <a:pt x="5241" y="15961"/>
                      <a:pt x="5273" y="15961"/>
                    </a:cubicBezTo>
                    <a:cubicBezTo>
                      <a:pt x="5445" y="15961"/>
                      <a:pt x="5635" y="16019"/>
                      <a:pt x="5716" y="16169"/>
                    </a:cubicBezTo>
                    <a:cubicBezTo>
                      <a:pt x="5775" y="16288"/>
                      <a:pt x="5739" y="16431"/>
                      <a:pt x="5763" y="16562"/>
                    </a:cubicBezTo>
                    <a:cubicBezTo>
                      <a:pt x="5799" y="16955"/>
                      <a:pt x="6180" y="17253"/>
                      <a:pt x="6561" y="17324"/>
                    </a:cubicBezTo>
                    <a:cubicBezTo>
                      <a:pt x="6664" y="17343"/>
                      <a:pt x="6767" y="17351"/>
                      <a:pt x="6870" y="17351"/>
                    </a:cubicBezTo>
                    <a:cubicBezTo>
                      <a:pt x="7159" y="17351"/>
                      <a:pt x="7447" y="17287"/>
                      <a:pt x="7728" y="17217"/>
                    </a:cubicBezTo>
                    <a:cubicBezTo>
                      <a:pt x="7728" y="16884"/>
                      <a:pt x="8097" y="16657"/>
                      <a:pt x="8442" y="16610"/>
                    </a:cubicBezTo>
                    <a:cubicBezTo>
                      <a:pt x="8515" y="16599"/>
                      <a:pt x="8589" y="16596"/>
                      <a:pt x="8663" y="16596"/>
                    </a:cubicBezTo>
                    <a:cubicBezTo>
                      <a:pt x="8829" y="16596"/>
                      <a:pt x="8999" y="16614"/>
                      <a:pt x="9166" y="16614"/>
                    </a:cubicBezTo>
                    <a:cubicBezTo>
                      <a:pt x="9267" y="16614"/>
                      <a:pt x="9368" y="16607"/>
                      <a:pt x="9466" y="16586"/>
                    </a:cubicBezTo>
                    <a:cubicBezTo>
                      <a:pt x="10133" y="16443"/>
                      <a:pt x="10585" y="15776"/>
                      <a:pt x="11240" y="15574"/>
                    </a:cubicBezTo>
                    <a:cubicBezTo>
                      <a:pt x="11478" y="15491"/>
                      <a:pt x="11731" y="15476"/>
                      <a:pt x="11987" y="15476"/>
                    </a:cubicBezTo>
                    <a:cubicBezTo>
                      <a:pt x="12129" y="15476"/>
                      <a:pt x="12273" y="15480"/>
                      <a:pt x="12415" y="15480"/>
                    </a:cubicBezTo>
                    <a:cubicBezTo>
                      <a:pt x="12528" y="15480"/>
                      <a:pt x="12641" y="15477"/>
                      <a:pt x="12752" y="15467"/>
                    </a:cubicBezTo>
                    <a:cubicBezTo>
                      <a:pt x="13145" y="15431"/>
                      <a:pt x="13621" y="15241"/>
                      <a:pt x="13800" y="14872"/>
                    </a:cubicBezTo>
                    <a:cubicBezTo>
                      <a:pt x="13836" y="14764"/>
                      <a:pt x="13848" y="14681"/>
                      <a:pt x="13848" y="14574"/>
                    </a:cubicBezTo>
                    <a:cubicBezTo>
                      <a:pt x="13824" y="14240"/>
                      <a:pt x="13705" y="13907"/>
                      <a:pt x="13633" y="13574"/>
                    </a:cubicBezTo>
                    <a:cubicBezTo>
                      <a:pt x="13550" y="13228"/>
                      <a:pt x="13467" y="12907"/>
                      <a:pt x="13383" y="12574"/>
                    </a:cubicBezTo>
                    <a:cubicBezTo>
                      <a:pt x="13038" y="11300"/>
                      <a:pt x="12585" y="10038"/>
                      <a:pt x="11859" y="8918"/>
                    </a:cubicBezTo>
                    <a:cubicBezTo>
                      <a:pt x="11573" y="8466"/>
                      <a:pt x="11240" y="8037"/>
                      <a:pt x="11145" y="7513"/>
                    </a:cubicBezTo>
                    <a:cubicBezTo>
                      <a:pt x="10919" y="6085"/>
                      <a:pt x="12681" y="4835"/>
                      <a:pt x="12288" y="3442"/>
                    </a:cubicBezTo>
                    <a:cubicBezTo>
                      <a:pt x="12228" y="3203"/>
                      <a:pt x="12109" y="2989"/>
                      <a:pt x="11990" y="2787"/>
                    </a:cubicBezTo>
                    <a:cubicBezTo>
                      <a:pt x="11466" y="1858"/>
                      <a:pt x="10931" y="929"/>
                      <a:pt x="104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170;p32">
                <a:extLst>
                  <a:ext uri="{FF2B5EF4-FFF2-40B4-BE49-F238E27FC236}">
                    <a16:creationId xmlns:a16="http://schemas.microsoft.com/office/drawing/2014/main" id="{B4CA869C-9F7E-1AAD-AE01-F6E6C62FFDC8}"/>
                  </a:ext>
                </a:extLst>
              </p:cNvPr>
              <p:cNvSpPr/>
              <p:nvPr/>
            </p:nvSpPr>
            <p:spPr>
              <a:xfrm>
                <a:off x="1378000" y="1982075"/>
                <a:ext cx="500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414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2" y="406"/>
                      <a:pt x="227" y="798"/>
                      <a:pt x="418" y="1132"/>
                    </a:cubicBezTo>
                    <a:cubicBezTo>
                      <a:pt x="727" y="1787"/>
                      <a:pt x="1120" y="2406"/>
                      <a:pt x="1322" y="3096"/>
                    </a:cubicBezTo>
                    <a:cubicBezTo>
                      <a:pt x="1370" y="3275"/>
                      <a:pt x="1418" y="3442"/>
                      <a:pt x="1430" y="3620"/>
                    </a:cubicBezTo>
                    <a:cubicBezTo>
                      <a:pt x="1442" y="3775"/>
                      <a:pt x="1465" y="3954"/>
                      <a:pt x="1561" y="4073"/>
                    </a:cubicBezTo>
                    <a:cubicBezTo>
                      <a:pt x="1604" y="4122"/>
                      <a:pt x="1656" y="4146"/>
                      <a:pt x="1708" y="4146"/>
                    </a:cubicBezTo>
                    <a:cubicBezTo>
                      <a:pt x="1769" y="4146"/>
                      <a:pt x="1831" y="4113"/>
                      <a:pt x="1882" y="4049"/>
                    </a:cubicBezTo>
                    <a:cubicBezTo>
                      <a:pt x="2001" y="3894"/>
                      <a:pt x="1918" y="3668"/>
                      <a:pt x="1858" y="3501"/>
                    </a:cubicBezTo>
                    <a:cubicBezTo>
                      <a:pt x="1715" y="3073"/>
                      <a:pt x="1584" y="2644"/>
                      <a:pt x="1430" y="2203"/>
                    </a:cubicBezTo>
                    <a:cubicBezTo>
                      <a:pt x="1144" y="1358"/>
                      <a:pt x="810" y="417"/>
                      <a:pt x="1" y="1"/>
                    </a:cubicBezTo>
                    <a:close/>
                  </a:path>
                </a:pathLst>
              </a:custGeom>
              <a:solidFill>
                <a:srgbClr val="CB9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171;p32">
                <a:extLst>
                  <a:ext uri="{FF2B5EF4-FFF2-40B4-BE49-F238E27FC236}">
                    <a16:creationId xmlns:a16="http://schemas.microsoft.com/office/drawing/2014/main" id="{64C51800-FF2C-1921-229B-E750ADF84819}"/>
                  </a:ext>
                </a:extLst>
              </p:cNvPr>
              <p:cNvSpPr/>
              <p:nvPr/>
            </p:nvSpPr>
            <p:spPr>
              <a:xfrm>
                <a:off x="1400025" y="1949050"/>
                <a:ext cx="4765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5424" extrusionOk="0">
                    <a:moveTo>
                      <a:pt x="620" y="0"/>
                    </a:moveTo>
                    <a:cubicBezTo>
                      <a:pt x="537" y="417"/>
                      <a:pt x="453" y="834"/>
                      <a:pt x="370" y="1250"/>
                    </a:cubicBezTo>
                    <a:cubicBezTo>
                      <a:pt x="347" y="1205"/>
                      <a:pt x="304" y="1185"/>
                      <a:pt x="256" y="1185"/>
                    </a:cubicBezTo>
                    <a:cubicBezTo>
                      <a:pt x="178" y="1185"/>
                      <a:pt x="90" y="1236"/>
                      <a:pt x="60" y="1310"/>
                    </a:cubicBezTo>
                    <a:cubicBezTo>
                      <a:pt x="1" y="1441"/>
                      <a:pt x="60" y="1584"/>
                      <a:pt x="108" y="1703"/>
                    </a:cubicBezTo>
                    <a:cubicBezTo>
                      <a:pt x="251" y="2084"/>
                      <a:pt x="418" y="2477"/>
                      <a:pt x="596" y="2870"/>
                    </a:cubicBezTo>
                    <a:cubicBezTo>
                      <a:pt x="870" y="3584"/>
                      <a:pt x="1168" y="4298"/>
                      <a:pt x="1453" y="5013"/>
                    </a:cubicBezTo>
                    <a:cubicBezTo>
                      <a:pt x="1501" y="5120"/>
                      <a:pt x="1549" y="5394"/>
                      <a:pt x="1668" y="5417"/>
                    </a:cubicBezTo>
                    <a:cubicBezTo>
                      <a:pt x="1681" y="5421"/>
                      <a:pt x="1693" y="5423"/>
                      <a:pt x="1704" y="5423"/>
                    </a:cubicBezTo>
                    <a:cubicBezTo>
                      <a:pt x="1799" y="5423"/>
                      <a:pt x="1848" y="5301"/>
                      <a:pt x="1858" y="5227"/>
                    </a:cubicBezTo>
                    <a:cubicBezTo>
                      <a:pt x="1906" y="4882"/>
                      <a:pt x="1763" y="4513"/>
                      <a:pt x="1620" y="4215"/>
                    </a:cubicBezTo>
                    <a:cubicBezTo>
                      <a:pt x="1406" y="3786"/>
                      <a:pt x="1132" y="3393"/>
                      <a:pt x="989" y="2953"/>
                    </a:cubicBezTo>
                    <a:cubicBezTo>
                      <a:pt x="691" y="2000"/>
                      <a:pt x="1096" y="881"/>
                      <a:pt x="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172;p32">
                <a:extLst>
                  <a:ext uri="{FF2B5EF4-FFF2-40B4-BE49-F238E27FC236}">
                    <a16:creationId xmlns:a16="http://schemas.microsoft.com/office/drawing/2014/main" id="{60E3CF00-AD64-1158-25D7-F3926EC95CB7}"/>
                  </a:ext>
                </a:extLst>
              </p:cNvPr>
              <p:cNvSpPr/>
              <p:nvPr/>
            </p:nvSpPr>
            <p:spPr>
              <a:xfrm>
                <a:off x="1425925" y="1934875"/>
                <a:ext cx="51825" cy="1557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6230" extrusionOk="0">
                    <a:moveTo>
                      <a:pt x="200" y="1"/>
                    </a:moveTo>
                    <a:cubicBezTo>
                      <a:pt x="117" y="1"/>
                      <a:pt x="35" y="93"/>
                      <a:pt x="25" y="186"/>
                    </a:cubicBezTo>
                    <a:cubicBezTo>
                      <a:pt x="1" y="305"/>
                      <a:pt x="48" y="400"/>
                      <a:pt x="96" y="508"/>
                    </a:cubicBezTo>
                    <a:cubicBezTo>
                      <a:pt x="298" y="972"/>
                      <a:pt x="501" y="1436"/>
                      <a:pt x="656" y="1889"/>
                    </a:cubicBezTo>
                    <a:cubicBezTo>
                      <a:pt x="953" y="2758"/>
                      <a:pt x="1168" y="3651"/>
                      <a:pt x="1310" y="4544"/>
                    </a:cubicBezTo>
                    <a:cubicBezTo>
                      <a:pt x="1370" y="4984"/>
                      <a:pt x="1418" y="5425"/>
                      <a:pt x="1465" y="5865"/>
                    </a:cubicBezTo>
                    <a:cubicBezTo>
                      <a:pt x="1477" y="5984"/>
                      <a:pt x="1477" y="6199"/>
                      <a:pt x="1608" y="6223"/>
                    </a:cubicBezTo>
                    <a:cubicBezTo>
                      <a:pt x="1623" y="6227"/>
                      <a:pt x="1638" y="6229"/>
                      <a:pt x="1654" y="6229"/>
                    </a:cubicBezTo>
                    <a:cubicBezTo>
                      <a:pt x="1796" y="6229"/>
                      <a:pt x="1946" y="6044"/>
                      <a:pt x="1989" y="5937"/>
                    </a:cubicBezTo>
                    <a:cubicBezTo>
                      <a:pt x="2072" y="5723"/>
                      <a:pt x="2025" y="5461"/>
                      <a:pt x="1965" y="5222"/>
                    </a:cubicBezTo>
                    <a:cubicBezTo>
                      <a:pt x="1572" y="3520"/>
                      <a:pt x="1049" y="1829"/>
                      <a:pt x="406" y="198"/>
                    </a:cubicBezTo>
                    <a:cubicBezTo>
                      <a:pt x="358" y="127"/>
                      <a:pt x="334" y="31"/>
                      <a:pt x="239" y="8"/>
                    </a:cubicBezTo>
                    <a:cubicBezTo>
                      <a:pt x="226" y="3"/>
                      <a:pt x="213" y="1"/>
                      <a:pt x="200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173;p32">
                <a:extLst>
                  <a:ext uri="{FF2B5EF4-FFF2-40B4-BE49-F238E27FC236}">
                    <a16:creationId xmlns:a16="http://schemas.microsoft.com/office/drawing/2014/main" id="{160C706E-9808-CECC-5B98-40E42A3A1A9A}"/>
                  </a:ext>
                </a:extLst>
              </p:cNvPr>
              <p:cNvSpPr/>
              <p:nvPr/>
            </p:nvSpPr>
            <p:spPr>
              <a:xfrm>
                <a:off x="1483975" y="1975400"/>
                <a:ext cx="295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4594" extrusionOk="0">
                    <a:moveTo>
                      <a:pt x="298" y="0"/>
                    </a:moveTo>
                    <a:cubicBezTo>
                      <a:pt x="195" y="0"/>
                      <a:pt x="84" y="85"/>
                      <a:pt x="48" y="184"/>
                    </a:cubicBezTo>
                    <a:cubicBezTo>
                      <a:pt x="0" y="315"/>
                      <a:pt x="36" y="470"/>
                      <a:pt x="84" y="601"/>
                    </a:cubicBezTo>
                    <a:cubicBezTo>
                      <a:pt x="286" y="1327"/>
                      <a:pt x="358" y="2089"/>
                      <a:pt x="334" y="2839"/>
                    </a:cubicBezTo>
                    <a:cubicBezTo>
                      <a:pt x="322" y="3173"/>
                      <a:pt x="262" y="3506"/>
                      <a:pt x="215" y="3828"/>
                    </a:cubicBezTo>
                    <a:cubicBezTo>
                      <a:pt x="179" y="4066"/>
                      <a:pt x="203" y="4244"/>
                      <a:pt x="381" y="4423"/>
                    </a:cubicBezTo>
                    <a:cubicBezTo>
                      <a:pt x="452" y="4502"/>
                      <a:pt x="580" y="4594"/>
                      <a:pt x="695" y="4594"/>
                    </a:cubicBezTo>
                    <a:cubicBezTo>
                      <a:pt x="736" y="4594"/>
                      <a:pt x="776" y="4582"/>
                      <a:pt x="810" y="4554"/>
                    </a:cubicBezTo>
                    <a:cubicBezTo>
                      <a:pt x="882" y="4494"/>
                      <a:pt x="893" y="4363"/>
                      <a:pt x="917" y="4268"/>
                    </a:cubicBezTo>
                    <a:cubicBezTo>
                      <a:pt x="953" y="4113"/>
                      <a:pt x="977" y="3959"/>
                      <a:pt x="1001" y="3804"/>
                    </a:cubicBezTo>
                    <a:cubicBezTo>
                      <a:pt x="1179" y="2578"/>
                      <a:pt x="1001" y="1304"/>
                      <a:pt x="477" y="172"/>
                    </a:cubicBezTo>
                    <a:cubicBezTo>
                      <a:pt x="453" y="113"/>
                      <a:pt x="441" y="65"/>
                      <a:pt x="393" y="30"/>
                    </a:cubicBezTo>
                    <a:cubicBezTo>
                      <a:pt x="364" y="9"/>
                      <a:pt x="331" y="0"/>
                      <a:pt x="298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174;p32">
                <a:extLst>
                  <a:ext uri="{FF2B5EF4-FFF2-40B4-BE49-F238E27FC236}">
                    <a16:creationId xmlns:a16="http://schemas.microsoft.com/office/drawing/2014/main" id="{C600B621-4BAC-7196-6B1C-A580FAE9DC3B}"/>
                  </a:ext>
                </a:extLst>
              </p:cNvPr>
              <p:cNvSpPr/>
              <p:nvPr/>
            </p:nvSpPr>
            <p:spPr>
              <a:xfrm>
                <a:off x="1515825" y="1958500"/>
                <a:ext cx="530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5359" extrusionOk="0">
                    <a:moveTo>
                      <a:pt x="1826" y="0"/>
                    </a:moveTo>
                    <a:cubicBezTo>
                      <a:pt x="1713" y="0"/>
                      <a:pt x="1593" y="67"/>
                      <a:pt x="1524" y="158"/>
                    </a:cubicBezTo>
                    <a:cubicBezTo>
                      <a:pt x="1417" y="313"/>
                      <a:pt x="1405" y="503"/>
                      <a:pt x="1393" y="682"/>
                    </a:cubicBezTo>
                    <a:cubicBezTo>
                      <a:pt x="1286" y="2111"/>
                      <a:pt x="893" y="3504"/>
                      <a:pt x="215" y="4754"/>
                    </a:cubicBezTo>
                    <a:cubicBezTo>
                      <a:pt x="143" y="4908"/>
                      <a:pt x="0" y="5159"/>
                      <a:pt x="131" y="5313"/>
                    </a:cubicBezTo>
                    <a:cubicBezTo>
                      <a:pt x="157" y="5346"/>
                      <a:pt x="188" y="5359"/>
                      <a:pt x="220" y="5359"/>
                    </a:cubicBezTo>
                    <a:cubicBezTo>
                      <a:pt x="306" y="5359"/>
                      <a:pt x="404" y="5267"/>
                      <a:pt x="465" y="5206"/>
                    </a:cubicBezTo>
                    <a:cubicBezTo>
                      <a:pt x="751" y="4920"/>
                      <a:pt x="870" y="4539"/>
                      <a:pt x="977" y="4158"/>
                    </a:cubicBezTo>
                    <a:cubicBezTo>
                      <a:pt x="1334" y="2944"/>
                      <a:pt x="1679" y="1741"/>
                      <a:pt x="2036" y="527"/>
                    </a:cubicBezTo>
                    <a:cubicBezTo>
                      <a:pt x="2072" y="384"/>
                      <a:pt x="2120" y="194"/>
                      <a:pt x="2001" y="75"/>
                    </a:cubicBezTo>
                    <a:cubicBezTo>
                      <a:pt x="1953" y="22"/>
                      <a:pt x="1891" y="0"/>
                      <a:pt x="1826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175;p32">
                <a:extLst>
                  <a:ext uri="{FF2B5EF4-FFF2-40B4-BE49-F238E27FC236}">
                    <a16:creationId xmlns:a16="http://schemas.microsoft.com/office/drawing/2014/main" id="{F34C659B-D7EE-93E1-EA34-CF475BB83FAA}"/>
                  </a:ext>
                </a:extLst>
              </p:cNvPr>
              <p:cNvSpPr/>
              <p:nvPr/>
            </p:nvSpPr>
            <p:spPr>
              <a:xfrm>
                <a:off x="1548875" y="1962125"/>
                <a:ext cx="54475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002" extrusionOk="0">
                    <a:moveTo>
                      <a:pt x="1334" y="1"/>
                    </a:moveTo>
                    <a:lnTo>
                      <a:pt x="1334" y="1"/>
                    </a:lnTo>
                    <a:cubicBezTo>
                      <a:pt x="1131" y="406"/>
                      <a:pt x="953" y="823"/>
                      <a:pt x="810" y="1215"/>
                    </a:cubicBezTo>
                    <a:cubicBezTo>
                      <a:pt x="548" y="1977"/>
                      <a:pt x="357" y="2763"/>
                      <a:pt x="202" y="3561"/>
                    </a:cubicBezTo>
                    <a:cubicBezTo>
                      <a:pt x="131" y="3930"/>
                      <a:pt x="0" y="4347"/>
                      <a:pt x="12" y="4716"/>
                    </a:cubicBezTo>
                    <a:cubicBezTo>
                      <a:pt x="12" y="4847"/>
                      <a:pt x="60" y="5002"/>
                      <a:pt x="202" y="5002"/>
                    </a:cubicBezTo>
                    <a:cubicBezTo>
                      <a:pt x="369" y="5002"/>
                      <a:pt x="476" y="4823"/>
                      <a:pt x="548" y="4704"/>
                    </a:cubicBezTo>
                    <a:cubicBezTo>
                      <a:pt x="1060" y="3871"/>
                      <a:pt x="1572" y="3049"/>
                      <a:pt x="2084" y="2216"/>
                    </a:cubicBezTo>
                    <a:cubicBezTo>
                      <a:pt x="2131" y="2144"/>
                      <a:pt x="2179" y="2073"/>
                      <a:pt x="2179" y="1977"/>
                    </a:cubicBezTo>
                    <a:cubicBezTo>
                      <a:pt x="2179" y="1894"/>
                      <a:pt x="2143" y="1799"/>
                      <a:pt x="2048" y="1787"/>
                    </a:cubicBezTo>
                    <a:cubicBezTo>
                      <a:pt x="2042" y="1786"/>
                      <a:pt x="2036" y="1786"/>
                      <a:pt x="2030" y="1786"/>
                    </a:cubicBezTo>
                    <a:cubicBezTo>
                      <a:pt x="1933" y="1786"/>
                      <a:pt x="1866" y="1875"/>
                      <a:pt x="1810" y="1954"/>
                    </a:cubicBezTo>
                    <a:cubicBezTo>
                      <a:pt x="1381" y="2561"/>
                      <a:pt x="953" y="3180"/>
                      <a:pt x="512" y="3799"/>
                    </a:cubicBezTo>
                    <a:cubicBezTo>
                      <a:pt x="786" y="2525"/>
                      <a:pt x="1072" y="1263"/>
                      <a:pt x="133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176;p32">
                <a:extLst>
                  <a:ext uri="{FF2B5EF4-FFF2-40B4-BE49-F238E27FC236}">
                    <a16:creationId xmlns:a16="http://schemas.microsoft.com/office/drawing/2014/main" id="{894AF063-2085-7702-840D-D448529810E7}"/>
                  </a:ext>
                </a:extLst>
              </p:cNvPr>
              <p:cNvSpPr/>
              <p:nvPr/>
            </p:nvSpPr>
            <p:spPr>
              <a:xfrm>
                <a:off x="1322950" y="2105250"/>
                <a:ext cx="89325" cy="1477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909" extrusionOk="0">
                    <a:moveTo>
                      <a:pt x="3395" y="1"/>
                    </a:moveTo>
                    <a:cubicBezTo>
                      <a:pt x="3309" y="1"/>
                      <a:pt x="3213" y="128"/>
                      <a:pt x="3155" y="193"/>
                    </a:cubicBezTo>
                    <a:cubicBezTo>
                      <a:pt x="2870" y="527"/>
                      <a:pt x="2584" y="860"/>
                      <a:pt x="2334" y="1217"/>
                    </a:cubicBezTo>
                    <a:cubicBezTo>
                      <a:pt x="1810" y="1932"/>
                      <a:pt x="1358" y="2694"/>
                      <a:pt x="965" y="3479"/>
                    </a:cubicBezTo>
                    <a:cubicBezTo>
                      <a:pt x="774" y="3872"/>
                      <a:pt x="596" y="4277"/>
                      <a:pt x="429" y="4694"/>
                    </a:cubicBezTo>
                    <a:cubicBezTo>
                      <a:pt x="345" y="4884"/>
                      <a:pt x="262" y="5099"/>
                      <a:pt x="191" y="5301"/>
                    </a:cubicBezTo>
                    <a:cubicBezTo>
                      <a:pt x="167" y="5408"/>
                      <a:pt x="119" y="5515"/>
                      <a:pt x="95" y="5611"/>
                    </a:cubicBezTo>
                    <a:cubicBezTo>
                      <a:pt x="60" y="5706"/>
                      <a:pt x="48" y="5837"/>
                      <a:pt x="0" y="5908"/>
                    </a:cubicBezTo>
                    <a:cubicBezTo>
                      <a:pt x="72" y="5813"/>
                      <a:pt x="131" y="5706"/>
                      <a:pt x="191" y="5611"/>
                    </a:cubicBezTo>
                    <a:cubicBezTo>
                      <a:pt x="762" y="4825"/>
                      <a:pt x="1298" y="4003"/>
                      <a:pt x="1798" y="3170"/>
                    </a:cubicBezTo>
                    <a:cubicBezTo>
                      <a:pt x="2322" y="2337"/>
                      <a:pt x="2810" y="1491"/>
                      <a:pt x="3274" y="646"/>
                    </a:cubicBezTo>
                    <a:cubicBezTo>
                      <a:pt x="3346" y="515"/>
                      <a:pt x="3572" y="253"/>
                      <a:pt x="3501" y="98"/>
                    </a:cubicBezTo>
                    <a:cubicBezTo>
                      <a:pt x="3471" y="27"/>
                      <a:pt x="3434" y="1"/>
                      <a:pt x="3395" y="1"/>
                    </a:cubicBezTo>
                    <a:close/>
                  </a:path>
                </a:pathLst>
              </a:custGeom>
              <a:solidFill>
                <a:srgbClr val="CB9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177;p32">
                <a:extLst>
                  <a:ext uri="{FF2B5EF4-FFF2-40B4-BE49-F238E27FC236}">
                    <a16:creationId xmlns:a16="http://schemas.microsoft.com/office/drawing/2014/main" id="{183FE8A1-345A-4B5F-39A5-D446702B19CC}"/>
                  </a:ext>
                </a:extLst>
              </p:cNvPr>
              <p:cNvSpPr/>
              <p:nvPr/>
            </p:nvSpPr>
            <p:spPr>
              <a:xfrm>
                <a:off x="1347650" y="2114825"/>
                <a:ext cx="881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5517" extrusionOk="0">
                    <a:moveTo>
                      <a:pt x="3255" y="0"/>
                    </a:moveTo>
                    <a:cubicBezTo>
                      <a:pt x="3232" y="0"/>
                      <a:pt x="3207" y="8"/>
                      <a:pt x="3179" y="25"/>
                    </a:cubicBezTo>
                    <a:cubicBezTo>
                      <a:pt x="3048" y="96"/>
                      <a:pt x="2953" y="334"/>
                      <a:pt x="2882" y="465"/>
                    </a:cubicBezTo>
                    <a:cubicBezTo>
                      <a:pt x="2763" y="668"/>
                      <a:pt x="2656" y="846"/>
                      <a:pt x="2560" y="1037"/>
                    </a:cubicBezTo>
                    <a:cubicBezTo>
                      <a:pt x="1703" y="2525"/>
                      <a:pt x="846" y="4025"/>
                      <a:pt x="0" y="5513"/>
                    </a:cubicBezTo>
                    <a:cubicBezTo>
                      <a:pt x="25" y="5516"/>
                      <a:pt x="50" y="5517"/>
                      <a:pt x="74" y="5517"/>
                    </a:cubicBezTo>
                    <a:cubicBezTo>
                      <a:pt x="611" y="5517"/>
                      <a:pt x="1039" y="5028"/>
                      <a:pt x="1370" y="4573"/>
                    </a:cubicBezTo>
                    <a:cubicBezTo>
                      <a:pt x="1870" y="3858"/>
                      <a:pt x="2322" y="3120"/>
                      <a:pt x="2739" y="2323"/>
                    </a:cubicBezTo>
                    <a:cubicBezTo>
                      <a:pt x="2917" y="1965"/>
                      <a:pt x="3072" y="1608"/>
                      <a:pt x="3239" y="1251"/>
                    </a:cubicBezTo>
                    <a:cubicBezTo>
                      <a:pt x="3370" y="977"/>
                      <a:pt x="3525" y="703"/>
                      <a:pt x="3477" y="382"/>
                    </a:cubicBezTo>
                    <a:cubicBezTo>
                      <a:pt x="3467" y="270"/>
                      <a:pt x="3395" y="0"/>
                      <a:pt x="3255" y="0"/>
                    </a:cubicBezTo>
                    <a:close/>
                  </a:path>
                </a:pathLst>
              </a:custGeom>
              <a:solidFill>
                <a:srgbClr val="CB9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178;p32">
                <a:extLst>
                  <a:ext uri="{FF2B5EF4-FFF2-40B4-BE49-F238E27FC236}">
                    <a16:creationId xmlns:a16="http://schemas.microsoft.com/office/drawing/2014/main" id="{9253472C-7020-ECCD-D88D-297010E28AC2}"/>
                  </a:ext>
                </a:extLst>
              </p:cNvPr>
              <p:cNvSpPr/>
              <p:nvPr/>
            </p:nvSpPr>
            <p:spPr>
              <a:xfrm>
                <a:off x="1392300" y="2116225"/>
                <a:ext cx="75925" cy="15982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93" extrusionOk="0">
                    <a:moveTo>
                      <a:pt x="2883" y="0"/>
                    </a:moveTo>
                    <a:cubicBezTo>
                      <a:pt x="2761" y="0"/>
                      <a:pt x="2748" y="179"/>
                      <a:pt x="2715" y="266"/>
                    </a:cubicBezTo>
                    <a:lnTo>
                      <a:pt x="2358" y="1290"/>
                    </a:lnTo>
                    <a:cubicBezTo>
                      <a:pt x="2096" y="2040"/>
                      <a:pt x="1822" y="2790"/>
                      <a:pt x="1560" y="3564"/>
                    </a:cubicBezTo>
                    <a:cubicBezTo>
                      <a:pt x="1215" y="4564"/>
                      <a:pt x="834" y="5624"/>
                      <a:pt x="0" y="6291"/>
                    </a:cubicBezTo>
                    <a:cubicBezTo>
                      <a:pt x="93" y="6362"/>
                      <a:pt x="209" y="6393"/>
                      <a:pt x="328" y="6393"/>
                    </a:cubicBezTo>
                    <a:cubicBezTo>
                      <a:pt x="469" y="6393"/>
                      <a:pt x="616" y="6350"/>
                      <a:pt x="739" y="6279"/>
                    </a:cubicBezTo>
                    <a:cubicBezTo>
                      <a:pt x="965" y="6148"/>
                      <a:pt x="1131" y="5922"/>
                      <a:pt x="1262" y="5707"/>
                    </a:cubicBezTo>
                    <a:cubicBezTo>
                      <a:pt x="1965" y="4648"/>
                      <a:pt x="2346" y="3421"/>
                      <a:pt x="2620" y="2195"/>
                    </a:cubicBezTo>
                    <a:cubicBezTo>
                      <a:pt x="2751" y="1576"/>
                      <a:pt x="2858" y="945"/>
                      <a:pt x="2941" y="326"/>
                    </a:cubicBezTo>
                    <a:cubicBezTo>
                      <a:pt x="2953" y="231"/>
                      <a:pt x="3036" y="52"/>
                      <a:pt x="2917" y="4"/>
                    </a:cubicBezTo>
                    <a:cubicBezTo>
                      <a:pt x="2905" y="2"/>
                      <a:pt x="2894" y="0"/>
                      <a:pt x="2883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179;p32">
                <a:extLst>
                  <a:ext uri="{FF2B5EF4-FFF2-40B4-BE49-F238E27FC236}">
                    <a16:creationId xmlns:a16="http://schemas.microsoft.com/office/drawing/2014/main" id="{C21EA42F-339B-3815-1B3E-E358F645E6EB}"/>
                  </a:ext>
                </a:extLst>
              </p:cNvPr>
              <p:cNvSpPr/>
              <p:nvPr/>
            </p:nvSpPr>
            <p:spPr>
              <a:xfrm>
                <a:off x="1466125" y="2130325"/>
                <a:ext cx="2977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7620" extrusionOk="0">
                    <a:moveTo>
                      <a:pt x="1155" y="0"/>
                    </a:moveTo>
                    <a:cubicBezTo>
                      <a:pt x="1107" y="60"/>
                      <a:pt x="1155" y="179"/>
                      <a:pt x="1155" y="250"/>
                    </a:cubicBezTo>
                    <a:lnTo>
                      <a:pt x="1155" y="595"/>
                    </a:lnTo>
                    <a:cubicBezTo>
                      <a:pt x="1119" y="845"/>
                      <a:pt x="1072" y="1072"/>
                      <a:pt x="1012" y="1298"/>
                    </a:cubicBezTo>
                    <a:cubicBezTo>
                      <a:pt x="857" y="1869"/>
                      <a:pt x="619" y="2429"/>
                      <a:pt x="536" y="3024"/>
                    </a:cubicBezTo>
                    <a:cubicBezTo>
                      <a:pt x="464" y="3584"/>
                      <a:pt x="572" y="4179"/>
                      <a:pt x="476" y="4751"/>
                    </a:cubicBezTo>
                    <a:cubicBezTo>
                      <a:pt x="405" y="5251"/>
                      <a:pt x="179" y="5715"/>
                      <a:pt x="95" y="6215"/>
                    </a:cubicBezTo>
                    <a:cubicBezTo>
                      <a:pt x="0" y="6727"/>
                      <a:pt x="60" y="7310"/>
                      <a:pt x="464" y="7620"/>
                    </a:cubicBezTo>
                    <a:lnTo>
                      <a:pt x="464" y="7620"/>
                    </a:lnTo>
                    <a:cubicBezTo>
                      <a:pt x="417" y="7583"/>
                      <a:pt x="584" y="6989"/>
                      <a:pt x="595" y="6906"/>
                    </a:cubicBezTo>
                    <a:cubicBezTo>
                      <a:pt x="643" y="6667"/>
                      <a:pt x="691" y="6406"/>
                      <a:pt x="738" y="6156"/>
                    </a:cubicBezTo>
                    <a:cubicBezTo>
                      <a:pt x="810" y="5667"/>
                      <a:pt x="881" y="5179"/>
                      <a:pt x="941" y="4667"/>
                    </a:cubicBezTo>
                    <a:cubicBezTo>
                      <a:pt x="1060" y="3679"/>
                      <a:pt x="1131" y="2679"/>
                      <a:pt x="1155" y="1667"/>
                    </a:cubicBezTo>
                    <a:cubicBezTo>
                      <a:pt x="1167" y="1119"/>
                      <a:pt x="1191" y="548"/>
                      <a:pt x="1155" y="0"/>
                    </a:cubicBezTo>
                    <a:close/>
                    <a:moveTo>
                      <a:pt x="464" y="7620"/>
                    </a:moveTo>
                    <a:lnTo>
                      <a:pt x="464" y="7620"/>
                    </a:lnTo>
                    <a:cubicBezTo>
                      <a:pt x="464" y="7620"/>
                      <a:pt x="464" y="7620"/>
                      <a:pt x="464" y="7620"/>
                    </a:cubicBezTo>
                    <a:cubicBezTo>
                      <a:pt x="464" y="7620"/>
                      <a:pt x="464" y="7620"/>
                      <a:pt x="464" y="762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180;p32">
                <a:extLst>
                  <a:ext uri="{FF2B5EF4-FFF2-40B4-BE49-F238E27FC236}">
                    <a16:creationId xmlns:a16="http://schemas.microsoft.com/office/drawing/2014/main" id="{765AA008-F1D2-A6C2-1D5C-B1FCADE9E1F1}"/>
                  </a:ext>
                </a:extLst>
              </p:cNvPr>
              <p:cNvSpPr/>
              <p:nvPr/>
            </p:nvSpPr>
            <p:spPr>
              <a:xfrm>
                <a:off x="1511500" y="2118200"/>
                <a:ext cx="36200" cy="1865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7463" extrusionOk="0">
                    <a:moveTo>
                      <a:pt x="88" y="1"/>
                    </a:moveTo>
                    <a:cubicBezTo>
                      <a:pt x="0" y="1"/>
                      <a:pt x="69" y="275"/>
                      <a:pt x="78" y="378"/>
                    </a:cubicBezTo>
                    <a:cubicBezTo>
                      <a:pt x="114" y="616"/>
                      <a:pt x="138" y="866"/>
                      <a:pt x="173" y="1104"/>
                    </a:cubicBezTo>
                    <a:cubicBezTo>
                      <a:pt x="293" y="2092"/>
                      <a:pt x="423" y="3069"/>
                      <a:pt x="543" y="4069"/>
                    </a:cubicBezTo>
                    <a:cubicBezTo>
                      <a:pt x="602" y="4640"/>
                      <a:pt x="662" y="5188"/>
                      <a:pt x="733" y="5736"/>
                    </a:cubicBezTo>
                    <a:cubicBezTo>
                      <a:pt x="804" y="6379"/>
                      <a:pt x="924" y="7081"/>
                      <a:pt x="1447" y="7462"/>
                    </a:cubicBezTo>
                    <a:cubicBezTo>
                      <a:pt x="1102" y="5843"/>
                      <a:pt x="912" y="4188"/>
                      <a:pt x="864" y="2521"/>
                    </a:cubicBezTo>
                    <a:cubicBezTo>
                      <a:pt x="852" y="2045"/>
                      <a:pt x="852" y="1568"/>
                      <a:pt x="745" y="1104"/>
                    </a:cubicBezTo>
                    <a:cubicBezTo>
                      <a:pt x="662" y="735"/>
                      <a:pt x="483" y="330"/>
                      <a:pt x="197" y="68"/>
                    </a:cubicBezTo>
                    <a:cubicBezTo>
                      <a:pt x="147" y="21"/>
                      <a:pt x="112" y="1"/>
                      <a:pt x="88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181;p32">
                <a:extLst>
                  <a:ext uri="{FF2B5EF4-FFF2-40B4-BE49-F238E27FC236}">
                    <a16:creationId xmlns:a16="http://schemas.microsoft.com/office/drawing/2014/main" id="{D9E7BBFA-31C6-EF9A-9512-E1490FF16B73}"/>
                  </a:ext>
                </a:extLst>
              </p:cNvPr>
              <p:cNvSpPr/>
              <p:nvPr/>
            </p:nvSpPr>
            <p:spPr>
              <a:xfrm>
                <a:off x="1539050" y="2129450"/>
                <a:ext cx="348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4441" extrusionOk="0">
                    <a:moveTo>
                      <a:pt x="214" y="0"/>
                    </a:moveTo>
                    <a:cubicBezTo>
                      <a:pt x="180" y="0"/>
                      <a:pt x="144" y="14"/>
                      <a:pt x="107" y="47"/>
                    </a:cubicBezTo>
                    <a:cubicBezTo>
                      <a:pt x="0" y="154"/>
                      <a:pt x="95" y="416"/>
                      <a:pt x="119" y="559"/>
                    </a:cubicBezTo>
                    <a:cubicBezTo>
                      <a:pt x="262" y="1428"/>
                      <a:pt x="476" y="2285"/>
                      <a:pt x="798" y="3119"/>
                    </a:cubicBezTo>
                    <a:cubicBezTo>
                      <a:pt x="881" y="3333"/>
                      <a:pt x="976" y="3571"/>
                      <a:pt x="1072" y="3797"/>
                    </a:cubicBezTo>
                    <a:cubicBezTo>
                      <a:pt x="1163" y="3968"/>
                      <a:pt x="1330" y="4194"/>
                      <a:pt x="1386" y="4411"/>
                    </a:cubicBezTo>
                    <a:lnTo>
                      <a:pt x="1386" y="4411"/>
                    </a:lnTo>
                    <a:cubicBezTo>
                      <a:pt x="1162" y="3456"/>
                      <a:pt x="938" y="2478"/>
                      <a:pt x="715" y="1523"/>
                    </a:cubicBezTo>
                    <a:cubicBezTo>
                      <a:pt x="619" y="1059"/>
                      <a:pt x="524" y="595"/>
                      <a:pt x="381" y="154"/>
                    </a:cubicBezTo>
                    <a:cubicBezTo>
                      <a:pt x="356" y="71"/>
                      <a:pt x="291" y="0"/>
                      <a:pt x="214" y="0"/>
                    </a:cubicBezTo>
                    <a:close/>
                    <a:moveTo>
                      <a:pt x="1386" y="4411"/>
                    </a:moveTo>
                    <a:lnTo>
                      <a:pt x="1386" y="4411"/>
                    </a:lnTo>
                    <a:cubicBezTo>
                      <a:pt x="1389" y="4421"/>
                      <a:pt x="1391" y="4430"/>
                      <a:pt x="1393" y="4440"/>
                    </a:cubicBezTo>
                    <a:cubicBezTo>
                      <a:pt x="1391" y="4431"/>
                      <a:pt x="1389" y="4421"/>
                      <a:pt x="1386" y="441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182;p32">
                <a:extLst>
                  <a:ext uri="{FF2B5EF4-FFF2-40B4-BE49-F238E27FC236}">
                    <a16:creationId xmlns:a16="http://schemas.microsoft.com/office/drawing/2014/main" id="{9C997AD2-E3B5-8363-A88D-70E41EF5E90C}"/>
                  </a:ext>
                </a:extLst>
              </p:cNvPr>
              <p:cNvSpPr/>
              <p:nvPr/>
            </p:nvSpPr>
            <p:spPr>
              <a:xfrm>
                <a:off x="1550650" y="2115475"/>
                <a:ext cx="747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6869" extrusionOk="0">
                    <a:moveTo>
                      <a:pt x="259" y="1"/>
                    </a:moveTo>
                    <a:cubicBezTo>
                      <a:pt x="244" y="1"/>
                      <a:pt x="229" y="4"/>
                      <a:pt x="215" y="11"/>
                    </a:cubicBezTo>
                    <a:cubicBezTo>
                      <a:pt x="0" y="106"/>
                      <a:pt x="298" y="463"/>
                      <a:pt x="370" y="558"/>
                    </a:cubicBezTo>
                    <a:cubicBezTo>
                      <a:pt x="905" y="1499"/>
                      <a:pt x="1382" y="2463"/>
                      <a:pt x="1798" y="3451"/>
                    </a:cubicBezTo>
                    <a:cubicBezTo>
                      <a:pt x="2215" y="4452"/>
                      <a:pt x="2572" y="5464"/>
                      <a:pt x="2870" y="6488"/>
                    </a:cubicBezTo>
                    <a:cubicBezTo>
                      <a:pt x="2903" y="6598"/>
                      <a:pt x="2946" y="6718"/>
                      <a:pt x="2971" y="6839"/>
                    </a:cubicBezTo>
                    <a:lnTo>
                      <a:pt x="2971" y="6839"/>
                    </a:lnTo>
                    <a:cubicBezTo>
                      <a:pt x="2961" y="6752"/>
                      <a:pt x="2989" y="6621"/>
                      <a:pt x="2989" y="6547"/>
                    </a:cubicBezTo>
                    <a:lnTo>
                      <a:pt x="2989" y="6190"/>
                    </a:lnTo>
                    <a:cubicBezTo>
                      <a:pt x="2989" y="5952"/>
                      <a:pt x="2977" y="5714"/>
                      <a:pt x="2953" y="5476"/>
                    </a:cubicBezTo>
                    <a:cubicBezTo>
                      <a:pt x="2906" y="4999"/>
                      <a:pt x="2810" y="4535"/>
                      <a:pt x="2691" y="4071"/>
                    </a:cubicBezTo>
                    <a:cubicBezTo>
                      <a:pt x="2441" y="3166"/>
                      <a:pt x="2060" y="2285"/>
                      <a:pt x="1548" y="1499"/>
                    </a:cubicBezTo>
                    <a:cubicBezTo>
                      <a:pt x="1298" y="1094"/>
                      <a:pt x="1013" y="725"/>
                      <a:pt x="691" y="380"/>
                    </a:cubicBezTo>
                    <a:cubicBezTo>
                      <a:pt x="605" y="293"/>
                      <a:pt x="410" y="1"/>
                      <a:pt x="259" y="1"/>
                    </a:cubicBezTo>
                    <a:close/>
                    <a:moveTo>
                      <a:pt x="2971" y="6839"/>
                    </a:moveTo>
                    <a:cubicBezTo>
                      <a:pt x="2973" y="6849"/>
                      <a:pt x="2974" y="6859"/>
                      <a:pt x="2977" y="6869"/>
                    </a:cubicBezTo>
                    <a:cubicBezTo>
                      <a:pt x="2975" y="6859"/>
                      <a:pt x="2973" y="6849"/>
                      <a:pt x="2971" y="6839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183;p32">
                <a:extLst>
                  <a:ext uri="{FF2B5EF4-FFF2-40B4-BE49-F238E27FC236}">
                    <a16:creationId xmlns:a16="http://schemas.microsoft.com/office/drawing/2014/main" id="{C68E014B-05F7-3899-3C45-6C0B28ECE36A}"/>
                  </a:ext>
                </a:extLst>
              </p:cNvPr>
              <p:cNvSpPr/>
              <p:nvPr/>
            </p:nvSpPr>
            <p:spPr>
              <a:xfrm>
                <a:off x="1585175" y="2103675"/>
                <a:ext cx="59250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6436" extrusionOk="0">
                    <a:moveTo>
                      <a:pt x="39" y="0"/>
                    </a:moveTo>
                    <a:cubicBezTo>
                      <a:pt x="29" y="0"/>
                      <a:pt x="33" y="13"/>
                      <a:pt x="24" y="54"/>
                    </a:cubicBezTo>
                    <a:cubicBezTo>
                      <a:pt x="1" y="125"/>
                      <a:pt x="60" y="244"/>
                      <a:pt x="84" y="316"/>
                    </a:cubicBezTo>
                    <a:cubicBezTo>
                      <a:pt x="120" y="471"/>
                      <a:pt x="167" y="602"/>
                      <a:pt x="215" y="733"/>
                    </a:cubicBezTo>
                    <a:cubicBezTo>
                      <a:pt x="477" y="1495"/>
                      <a:pt x="834" y="2209"/>
                      <a:pt x="1191" y="2923"/>
                    </a:cubicBezTo>
                    <a:cubicBezTo>
                      <a:pt x="1652" y="3846"/>
                      <a:pt x="2022" y="4788"/>
                      <a:pt x="2255" y="5779"/>
                    </a:cubicBezTo>
                    <a:lnTo>
                      <a:pt x="2255" y="5779"/>
                    </a:lnTo>
                    <a:cubicBezTo>
                      <a:pt x="2088" y="4928"/>
                      <a:pt x="1859" y="4083"/>
                      <a:pt x="1584" y="3269"/>
                    </a:cubicBezTo>
                    <a:cubicBezTo>
                      <a:pt x="1227" y="2245"/>
                      <a:pt x="775" y="1245"/>
                      <a:pt x="239" y="292"/>
                    </a:cubicBezTo>
                    <a:cubicBezTo>
                      <a:pt x="215" y="233"/>
                      <a:pt x="143" y="42"/>
                      <a:pt x="60" y="6"/>
                    </a:cubicBezTo>
                    <a:cubicBezTo>
                      <a:pt x="49" y="3"/>
                      <a:pt x="43" y="0"/>
                      <a:pt x="39" y="0"/>
                    </a:cubicBezTo>
                    <a:close/>
                    <a:moveTo>
                      <a:pt x="2255" y="5779"/>
                    </a:moveTo>
                    <a:cubicBezTo>
                      <a:pt x="2277" y="5894"/>
                      <a:pt x="2299" y="6010"/>
                      <a:pt x="2319" y="6125"/>
                    </a:cubicBezTo>
                    <a:lnTo>
                      <a:pt x="2319" y="6125"/>
                    </a:lnTo>
                    <a:cubicBezTo>
                      <a:pt x="2316" y="6094"/>
                      <a:pt x="2313" y="6063"/>
                      <a:pt x="2310" y="6031"/>
                    </a:cubicBezTo>
                    <a:cubicBezTo>
                      <a:pt x="2293" y="5947"/>
                      <a:pt x="2274" y="5863"/>
                      <a:pt x="2255" y="5779"/>
                    </a:cubicBezTo>
                    <a:close/>
                    <a:moveTo>
                      <a:pt x="2319" y="6125"/>
                    </a:moveTo>
                    <a:cubicBezTo>
                      <a:pt x="2329" y="6232"/>
                      <a:pt x="2342" y="6334"/>
                      <a:pt x="2370" y="6436"/>
                    </a:cubicBezTo>
                    <a:cubicBezTo>
                      <a:pt x="2354" y="6332"/>
                      <a:pt x="2337" y="6229"/>
                      <a:pt x="2319" y="6125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184;p32">
                <a:extLst>
                  <a:ext uri="{FF2B5EF4-FFF2-40B4-BE49-F238E27FC236}">
                    <a16:creationId xmlns:a16="http://schemas.microsoft.com/office/drawing/2014/main" id="{CFEEBAB6-1C44-5FCA-4447-ACEE2FE40D65}"/>
                  </a:ext>
                </a:extLst>
              </p:cNvPr>
              <p:cNvSpPr/>
              <p:nvPr/>
            </p:nvSpPr>
            <p:spPr>
              <a:xfrm>
                <a:off x="1394375" y="2084400"/>
                <a:ext cx="18337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1138" extrusionOk="0">
                    <a:moveTo>
                      <a:pt x="477" y="0"/>
                    </a:moveTo>
                    <a:cubicBezTo>
                      <a:pt x="395" y="0"/>
                      <a:pt x="281" y="104"/>
                      <a:pt x="227" y="158"/>
                    </a:cubicBezTo>
                    <a:cubicBezTo>
                      <a:pt x="108" y="253"/>
                      <a:pt x="25" y="373"/>
                      <a:pt x="1" y="527"/>
                    </a:cubicBezTo>
                    <a:cubicBezTo>
                      <a:pt x="1" y="536"/>
                      <a:pt x="13" y="544"/>
                      <a:pt x="20" y="544"/>
                    </a:cubicBezTo>
                    <a:cubicBezTo>
                      <a:pt x="22" y="544"/>
                      <a:pt x="25" y="543"/>
                      <a:pt x="25" y="539"/>
                    </a:cubicBezTo>
                    <a:cubicBezTo>
                      <a:pt x="77" y="434"/>
                      <a:pt x="250" y="154"/>
                      <a:pt x="388" y="154"/>
                    </a:cubicBezTo>
                    <a:cubicBezTo>
                      <a:pt x="406" y="154"/>
                      <a:pt x="424" y="159"/>
                      <a:pt x="441" y="170"/>
                    </a:cubicBezTo>
                    <a:cubicBezTo>
                      <a:pt x="536" y="230"/>
                      <a:pt x="465" y="420"/>
                      <a:pt x="501" y="527"/>
                    </a:cubicBezTo>
                    <a:cubicBezTo>
                      <a:pt x="545" y="621"/>
                      <a:pt x="615" y="656"/>
                      <a:pt x="692" y="656"/>
                    </a:cubicBezTo>
                    <a:cubicBezTo>
                      <a:pt x="821" y="656"/>
                      <a:pt x="971" y="557"/>
                      <a:pt x="1060" y="468"/>
                    </a:cubicBezTo>
                    <a:cubicBezTo>
                      <a:pt x="1120" y="408"/>
                      <a:pt x="1156" y="349"/>
                      <a:pt x="1215" y="301"/>
                    </a:cubicBezTo>
                    <a:cubicBezTo>
                      <a:pt x="1259" y="276"/>
                      <a:pt x="1303" y="244"/>
                      <a:pt x="1342" y="244"/>
                    </a:cubicBezTo>
                    <a:cubicBezTo>
                      <a:pt x="1376" y="244"/>
                      <a:pt x="1407" y="270"/>
                      <a:pt x="1429" y="349"/>
                    </a:cubicBezTo>
                    <a:cubicBezTo>
                      <a:pt x="1441" y="373"/>
                      <a:pt x="1429" y="420"/>
                      <a:pt x="1429" y="456"/>
                    </a:cubicBezTo>
                    <a:cubicBezTo>
                      <a:pt x="1429" y="575"/>
                      <a:pt x="1441" y="706"/>
                      <a:pt x="1560" y="789"/>
                    </a:cubicBezTo>
                    <a:cubicBezTo>
                      <a:pt x="1601" y="821"/>
                      <a:pt x="1641" y="833"/>
                      <a:pt x="1680" y="833"/>
                    </a:cubicBezTo>
                    <a:cubicBezTo>
                      <a:pt x="1745" y="833"/>
                      <a:pt x="1806" y="798"/>
                      <a:pt x="1858" y="754"/>
                    </a:cubicBezTo>
                    <a:cubicBezTo>
                      <a:pt x="1989" y="646"/>
                      <a:pt x="2108" y="527"/>
                      <a:pt x="2251" y="420"/>
                    </a:cubicBezTo>
                    <a:cubicBezTo>
                      <a:pt x="2311" y="599"/>
                      <a:pt x="2382" y="777"/>
                      <a:pt x="2465" y="944"/>
                    </a:cubicBezTo>
                    <a:cubicBezTo>
                      <a:pt x="2495" y="983"/>
                      <a:pt x="2541" y="1007"/>
                      <a:pt x="2590" y="1007"/>
                    </a:cubicBezTo>
                    <a:cubicBezTo>
                      <a:pt x="2600" y="1007"/>
                      <a:pt x="2610" y="1006"/>
                      <a:pt x="2620" y="1004"/>
                    </a:cubicBezTo>
                    <a:cubicBezTo>
                      <a:pt x="2763" y="956"/>
                      <a:pt x="2858" y="873"/>
                      <a:pt x="2930" y="754"/>
                    </a:cubicBezTo>
                    <a:cubicBezTo>
                      <a:pt x="2984" y="678"/>
                      <a:pt x="3068" y="473"/>
                      <a:pt x="3181" y="473"/>
                    </a:cubicBezTo>
                    <a:cubicBezTo>
                      <a:pt x="3192" y="473"/>
                      <a:pt x="3204" y="475"/>
                      <a:pt x="3215" y="480"/>
                    </a:cubicBezTo>
                    <a:cubicBezTo>
                      <a:pt x="3323" y="527"/>
                      <a:pt x="3358" y="765"/>
                      <a:pt x="3406" y="849"/>
                    </a:cubicBezTo>
                    <a:cubicBezTo>
                      <a:pt x="3465" y="992"/>
                      <a:pt x="3561" y="1087"/>
                      <a:pt x="3692" y="1135"/>
                    </a:cubicBezTo>
                    <a:cubicBezTo>
                      <a:pt x="3700" y="1137"/>
                      <a:pt x="3709" y="1138"/>
                      <a:pt x="3719" y="1138"/>
                    </a:cubicBezTo>
                    <a:cubicBezTo>
                      <a:pt x="3766" y="1138"/>
                      <a:pt x="3825" y="1114"/>
                      <a:pt x="3835" y="1075"/>
                    </a:cubicBezTo>
                    <a:cubicBezTo>
                      <a:pt x="3942" y="873"/>
                      <a:pt x="4073" y="694"/>
                      <a:pt x="4239" y="539"/>
                    </a:cubicBezTo>
                    <a:cubicBezTo>
                      <a:pt x="4311" y="634"/>
                      <a:pt x="4346" y="789"/>
                      <a:pt x="4394" y="873"/>
                    </a:cubicBezTo>
                    <a:cubicBezTo>
                      <a:pt x="4453" y="971"/>
                      <a:pt x="4561" y="1037"/>
                      <a:pt x="4677" y="1037"/>
                    </a:cubicBezTo>
                    <a:cubicBezTo>
                      <a:pt x="4701" y="1037"/>
                      <a:pt x="4726" y="1034"/>
                      <a:pt x="4751" y="1027"/>
                    </a:cubicBezTo>
                    <a:cubicBezTo>
                      <a:pt x="4930" y="992"/>
                      <a:pt x="5013" y="825"/>
                      <a:pt x="5108" y="670"/>
                    </a:cubicBezTo>
                    <a:cubicBezTo>
                      <a:pt x="5132" y="634"/>
                      <a:pt x="5168" y="551"/>
                      <a:pt x="5204" y="539"/>
                    </a:cubicBezTo>
                    <a:cubicBezTo>
                      <a:pt x="5228" y="527"/>
                      <a:pt x="5249" y="522"/>
                      <a:pt x="5267" y="522"/>
                    </a:cubicBezTo>
                    <a:cubicBezTo>
                      <a:pt x="5337" y="522"/>
                      <a:pt x="5363" y="601"/>
                      <a:pt x="5382" y="658"/>
                    </a:cubicBezTo>
                    <a:cubicBezTo>
                      <a:pt x="5442" y="789"/>
                      <a:pt x="5501" y="908"/>
                      <a:pt x="5585" y="1051"/>
                    </a:cubicBezTo>
                    <a:cubicBezTo>
                      <a:pt x="5605" y="1092"/>
                      <a:pt x="5648" y="1113"/>
                      <a:pt x="5693" y="1113"/>
                    </a:cubicBezTo>
                    <a:cubicBezTo>
                      <a:pt x="5727" y="1113"/>
                      <a:pt x="5761" y="1101"/>
                      <a:pt x="5787" y="1075"/>
                    </a:cubicBezTo>
                    <a:cubicBezTo>
                      <a:pt x="5954" y="908"/>
                      <a:pt x="6097" y="730"/>
                      <a:pt x="6251" y="551"/>
                    </a:cubicBezTo>
                    <a:cubicBezTo>
                      <a:pt x="6385" y="706"/>
                      <a:pt x="6549" y="851"/>
                      <a:pt x="6753" y="851"/>
                    </a:cubicBezTo>
                    <a:cubicBezTo>
                      <a:pt x="6768" y="851"/>
                      <a:pt x="6784" y="850"/>
                      <a:pt x="6799" y="849"/>
                    </a:cubicBezTo>
                    <a:cubicBezTo>
                      <a:pt x="7144" y="837"/>
                      <a:pt x="7335" y="646"/>
                      <a:pt x="7287" y="373"/>
                    </a:cubicBezTo>
                    <a:cubicBezTo>
                      <a:pt x="7277" y="316"/>
                      <a:pt x="7229" y="290"/>
                      <a:pt x="7177" y="290"/>
                    </a:cubicBezTo>
                    <a:cubicBezTo>
                      <a:pt x="7110" y="290"/>
                      <a:pt x="7037" y="334"/>
                      <a:pt x="7037" y="408"/>
                    </a:cubicBezTo>
                    <a:cubicBezTo>
                      <a:pt x="7054" y="526"/>
                      <a:pt x="6957" y="573"/>
                      <a:pt x="6857" y="573"/>
                    </a:cubicBezTo>
                    <a:cubicBezTo>
                      <a:pt x="6816" y="573"/>
                      <a:pt x="6774" y="565"/>
                      <a:pt x="6740" y="551"/>
                    </a:cubicBezTo>
                    <a:cubicBezTo>
                      <a:pt x="6621" y="492"/>
                      <a:pt x="6525" y="361"/>
                      <a:pt x="6442" y="253"/>
                    </a:cubicBezTo>
                    <a:cubicBezTo>
                      <a:pt x="6412" y="212"/>
                      <a:pt x="6368" y="191"/>
                      <a:pt x="6323" y="191"/>
                    </a:cubicBezTo>
                    <a:cubicBezTo>
                      <a:pt x="6278" y="191"/>
                      <a:pt x="6234" y="212"/>
                      <a:pt x="6204" y="253"/>
                    </a:cubicBezTo>
                    <a:cubicBezTo>
                      <a:pt x="6085" y="432"/>
                      <a:pt x="5954" y="599"/>
                      <a:pt x="5823" y="754"/>
                    </a:cubicBezTo>
                    <a:cubicBezTo>
                      <a:pt x="5775" y="658"/>
                      <a:pt x="5728" y="551"/>
                      <a:pt x="5668" y="468"/>
                    </a:cubicBezTo>
                    <a:cubicBezTo>
                      <a:pt x="5620" y="373"/>
                      <a:pt x="5561" y="301"/>
                      <a:pt x="5478" y="253"/>
                    </a:cubicBezTo>
                    <a:cubicBezTo>
                      <a:pt x="5441" y="240"/>
                      <a:pt x="5404" y="233"/>
                      <a:pt x="5368" y="233"/>
                    </a:cubicBezTo>
                    <a:cubicBezTo>
                      <a:pt x="5220" y="233"/>
                      <a:pt x="5088" y="341"/>
                      <a:pt x="5001" y="456"/>
                    </a:cubicBezTo>
                    <a:cubicBezTo>
                      <a:pt x="4942" y="539"/>
                      <a:pt x="4894" y="670"/>
                      <a:pt x="4811" y="730"/>
                    </a:cubicBezTo>
                    <a:cubicBezTo>
                      <a:pt x="4779" y="751"/>
                      <a:pt x="4753" y="760"/>
                      <a:pt x="4732" y="760"/>
                    </a:cubicBezTo>
                    <a:cubicBezTo>
                      <a:pt x="4657" y="760"/>
                      <a:pt x="4636" y="652"/>
                      <a:pt x="4608" y="587"/>
                    </a:cubicBezTo>
                    <a:cubicBezTo>
                      <a:pt x="4549" y="432"/>
                      <a:pt x="4489" y="301"/>
                      <a:pt x="4335" y="242"/>
                    </a:cubicBezTo>
                    <a:cubicBezTo>
                      <a:pt x="4323" y="239"/>
                      <a:pt x="4311" y="237"/>
                      <a:pt x="4299" y="237"/>
                    </a:cubicBezTo>
                    <a:cubicBezTo>
                      <a:pt x="4263" y="237"/>
                      <a:pt x="4227" y="251"/>
                      <a:pt x="4192" y="277"/>
                    </a:cubicBezTo>
                    <a:cubicBezTo>
                      <a:pt x="4013" y="420"/>
                      <a:pt x="3858" y="611"/>
                      <a:pt x="3739" y="813"/>
                    </a:cubicBezTo>
                    <a:cubicBezTo>
                      <a:pt x="3656" y="718"/>
                      <a:pt x="3632" y="551"/>
                      <a:pt x="3584" y="468"/>
                    </a:cubicBezTo>
                    <a:cubicBezTo>
                      <a:pt x="3525" y="337"/>
                      <a:pt x="3418" y="230"/>
                      <a:pt x="3275" y="194"/>
                    </a:cubicBezTo>
                    <a:cubicBezTo>
                      <a:pt x="3266" y="193"/>
                      <a:pt x="3257" y="193"/>
                      <a:pt x="3249" y="193"/>
                    </a:cubicBezTo>
                    <a:cubicBezTo>
                      <a:pt x="3105" y="193"/>
                      <a:pt x="2984" y="283"/>
                      <a:pt x="2906" y="373"/>
                    </a:cubicBezTo>
                    <a:cubicBezTo>
                      <a:pt x="2822" y="468"/>
                      <a:pt x="2787" y="611"/>
                      <a:pt x="2680" y="694"/>
                    </a:cubicBezTo>
                    <a:cubicBezTo>
                      <a:pt x="2584" y="515"/>
                      <a:pt x="2513" y="337"/>
                      <a:pt x="2465" y="158"/>
                    </a:cubicBezTo>
                    <a:cubicBezTo>
                      <a:pt x="2458" y="98"/>
                      <a:pt x="2407" y="66"/>
                      <a:pt x="2353" y="66"/>
                    </a:cubicBezTo>
                    <a:cubicBezTo>
                      <a:pt x="2322" y="66"/>
                      <a:pt x="2289" y="77"/>
                      <a:pt x="2263" y="99"/>
                    </a:cubicBezTo>
                    <a:cubicBezTo>
                      <a:pt x="2168" y="170"/>
                      <a:pt x="2084" y="253"/>
                      <a:pt x="1989" y="337"/>
                    </a:cubicBezTo>
                    <a:cubicBezTo>
                      <a:pt x="1965" y="361"/>
                      <a:pt x="1775" y="575"/>
                      <a:pt x="1727" y="575"/>
                    </a:cubicBezTo>
                    <a:cubicBezTo>
                      <a:pt x="1632" y="551"/>
                      <a:pt x="1668" y="373"/>
                      <a:pt x="1656" y="313"/>
                    </a:cubicBezTo>
                    <a:cubicBezTo>
                      <a:pt x="1632" y="242"/>
                      <a:pt x="1620" y="182"/>
                      <a:pt x="1572" y="134"/>
                    </a:cubicBezTo>
                    <a:cubicBezTo>
                      <a:pt x="1520" y="75"/>
                      <a:pt x="1462" y="52"/>
                      <a:pt x="1403" y="52"/>
                    </a:cubicBezTo>
                    <a:cubicBezTo>
                      <a:pt x="1247" y="52"/>
                      <a:pt x="1081" y="216"/>
                      <a:pt x="977" y="337"/>
                    </a:cubicBezTo>
                    <a:cubicBezTo>
                      <a:pt x="921" y="402"/>
                      <a:pt x="857" y="490"/>
                      <a:pt x="764" y="490"/>
                    </a:cubicBezTo>
                    <a:cubicBezTo>
                      <a:pt x="738" y="490"/>
                      <a:pt x="710" y="483"/>
                      <a:pt x="679" y="468"/>
                    </a:cubicBezTo>
                    <a:cubicBezTo>
                      <a:pt x="584" y="408"/>
                      <a:pt x="608" y="313"/>
                      <a:pt x="608" y="218"/>
                    </a:cubicBezTo>
                    <a:cubicBezTo>
                      <a:pt x="608" y="134"/>
                      <a:pt x="596" y="15"/>
                      <a:pt x="501" y="3"/>
                    </a:cubicBezTo>
                    <a:cubicBezTo>
                      <a:pt x="493" y="1"/>
                      <a:pt x="486" y="0"/>
                      <a:pt x="477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185;p32">
                <a:extLst>
                  <a:ext uri="{FF2B5EF4-FFF2-40B4-BE49-F238E27FC236}">
                    <a16:creationId xmlns:a16="http://schemas.microsoft.com/office/drawing/2014/main" id="{6AD4A0E1-9597-8EB4-1095-3D3EB25B7661}"/>
                  </a:ext>
                </a:extLst>
              </p:cNvPr>
              <p:cNvSpPr/>
              <p:nvPr/>
            </p:nvSpPr>
            <p:spPr>
              <a:xfrm>
                <a:off x="1372950" y="1828900"/>
                <a:ext cx="6312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485" extrusionOk="0">
                    <a:moveTo>
                      <a:pt x="711" y="0"/>
                    </a:moveTo>
                    <a:cubicBezTo>
                      <a:pt x="348" y="0"/>
                      <a:pt x="49" y="321"/>
                      <a:pt x="12" y="734"/>
                    </a:cubicBezTo>
                    <a:cubicBezTo>
                      <a:pt x="0" y="1008"/>
                      <a:pt x="96" y="1306"/>
                      <a:pt x="203" y="1568"/>
                    </a:cubicBezTo>
                    <a:cubicBezTo>
                      <a:pt x="310" y="1818"/>
                      <a:pt x="429" y="2056"/>
                      <a:pt x="572" y="2294"/>
                    </a:cubicBezTo>
                    <a:cubicBezTo>
                      <a:pt x="870" y="2782"/>
                      <a:pt x="1274" y="3294"/>
                      <a:pt x="1846" y="3485"/>
                    </a:cubicBezTo>
                    <a:cubicBezTo>
                      <a:pt x="1858" y="3485"/>
                      <a:pt x="1858" y="3473"/>
                      <a:pt x="1858" y="3473"/>
                    </a:cubicBezTo>
                    <a:cubicBezTo>
                      <a:pt x="1620" y="3092"/>
                      <a:pt x="1310" y="2782"/>
                      <a:pt x="1048" y="2425"/>
                    </a:cubicBezTo>
                    <a:cubicBezTo>
                      <a:pt x="798" y="2056"/>
                      <a:pt x="596" y="1651"/>
                      <a:pt x="453" y="1234"/>
                    </a:cubicBezTo>
                    <a:cubicBezTo>
                      <a:pt x="381" y="1032"/>
                      <a:pt x="322" y="770"/>
                      <a:pt x="429" y="544"/>
                    </a:cubicBezTo>
                    <a:cubicBezTo>
                      <a:pt x="495" y="412"/>
                      <a:pt x="601" y="353"/>
                      <a:pt x="713" y="353"/>
                    </a:cubicBezTo>
                    <a:cubicBezTo>
                      <a:pt x="803" y="353"/>
                      <a:pt x="897" y="391"/>
                      <a:pt x="977" y="460"/>
                    </a:cubicBezTo>
                    <a:cubicBezTo>
                      <a:pt x="1155" y="591"/>
                      <a:pt x="1263" y="829"/>
                      <a:pt x="1370" y="1020"/>
                    </a:cubicBezTo>
                    <a:cubicBezTo>
                      <a:pt x="1489" y="1246"/>
                      <a:pt x="1584" y="1472"/>
                      <a:pt x="1679" y="1710"/>
                    </a:cubicBezTo>
                    <a:cubicBezTo>
                      <a:pt x="1786" y="1984"/>
                      <a:pt x="1882" y="2246"/>
                      <a:pt x="1965" y="2532"/>
                    </a:cubicBezTo>
                    <a:cubicBezTo>
                      <a:pt x="2036" y="2770"/>
                      <a:pt x="2060" y="3092"/>
                      <a:pt x="2239" y="3294"/>
                    </a:cubicBezTo>
                    <a:cubicBezTo>
                      <a:pt x="2267" y="3318"/>
                      <a:pt x="2297" y="3329"/>
                      <a:pt x="2325" y="3329"/>
                    </a:cubicBezTo>
                    <a:cubicBezTo>
                      <a:pt x="2380" y="3329"/>
                      <a:pt x="2430" y="3289"/>
                      <a:pt x="2453" y="3234"/>
                    </a:cubicBezTo>
                    <a:cubicBezTo>
                      <a:pt x="2525" y="2961"/>
                      <a:pt x="2382" y="2603"/>
                      <a:pt x="2286" y="2365"/>
                    </a:cubicBezTo>
                    <a:cubicBezTo>
                      <a:pt x="2203" y="2080"/>
                      <a:pt x="2096" y="1782"/>
                      <a:pt x="1977" y="1520"/>
                    </a:cubicBezTo>
                    <a:cubicBezTo>
                      <a:pt x="1858" y="1234"/>
                      <a:pt x="1727" y="948"/>
                      <a:pt x="1572" y="687"/>
                    </a:cubicBezTo>
                    <a:cubicBezTo>
                      <a:pt x="1441" y="448"/>
                      <a:pt x="1286" y="222"/>
                      <a:pt x="1048" y="91"/>
                    </a:cubicBezTo>
                    <a:cubicBezTo>
                      <a:pt x="934" y="29"/>
                      <a:pt x="820" y="0"/>
                      <a:pt x="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186;p32">
                <a:extLst>
                  <a:ext uri="{FF2B5EF4-FFF2-40B4-BE49-F238E27FC236}">
                    <a16:creationId xmlns:a16="http://schemas.microsoft.com/office/drawing/2014/main" id="{B7EE4B8E-566B-AE5E-258A-BF4CA4E91E60}"/>
                  </a:ext>
                </a:extLst>
              </p:cNvPr>
              <p:cNvSpPr/>
              <p:nvPr/>
            </p:nvSpPr>
            <p:spPr>
              <a:xfrm>
                <a:off x="1572675" y="1834150"/>
                <a:ext cx="522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4009" extrusionOk="0">
                    <a:moveTo>
                      <a:pt x="1528" y="0"/>
                    </a:moveTo>
                    <a:cubicBezTo>
                      <a:pt x="1479" y="0"/>
                      <a:pt x="1426" y="8"/>
                      <a:pt x="1370" y="24"/>
                    </a:cubicBezTo>
                    <a:cubicBezTo>
                      <a:pt x="941" y="167"/>
                      <a:pt x="703" y="643"/>
                      <a:pt x="548" y="1024"/>
                    </a:cubicBezTo>
                    <a:cubicBezTo>
                      <a:pt x="441" y="1310"/>
                      <a:pt x="358" y="1596"/>
                      <a:pt x="286" y="1870"/>
                    </a:cubicBezTo>
                    <a:cubicBezTo>
                      <a:pt x="191" y="2191"/>
                      <a:pt x="24" y="2524"/>
                      <a:pt x="1" y="2858"/>
                    </a:cubicBezTo>
                    <a:cubicBezTo>
                      <a:pt x="1" y="2883"/>
                      <a:pt x="18" y="2895"/>
                      <a:pt x="35" y="2895"/>
                    </a:cubicBezTo>
                    <a:cubicBezTo>
                      <a:pt x="51" y="2895"/>
                      <a:pt x="66" y="2886"/>
                      <a:pt x="72" y="2870"/>
                    </a:cubicBezTo>
                    <a:cubicBezTo>
                      <a:pt x="227" y="2632"/>
                      <a:pt x="298" y="2322"/>
                      <a:pt x="405" y="2048"/>
                    </a:cubicBezTo>
                    <a:cubicBezTo>
                      <a:pt x="501" y="1786"/>
                      <a:pt x="608" y="1500"/>
                      <a:pt x="715" y="1239"/>
                    </a:cubicBezTo>
                    <a:cubicBezTo>
                      <a:pt x="798" y="1000"/>
                      <a:pt x="917" y="762"/>
                      <a:pt x="1084" y="560"/>
                    </a:cubicBezTo>
                    <a:cubicBezTo>
                      <a:pt x="1190" y="439"/>
                      <a:pt x="1397" y="269"/>
                      <a:pt x="1561" y="269"/>
                    </a:cubicBezTo>
                    <a:cubicBezTo>
                      <a:pt x="1656" y="269"/>
                      <a:pt x="1736" y="325"/>
                      <a:pt x="1775" y="477"/>
                    </a:cubicBezTo>
                    <a:cubicBezTo>
                      <a:pt x="1846" y="738"/>
                      <a:pt x="1667" y="1084"/>
                      <a:pt x="1572" y="1322"/>
                    </a:cubicBezTo>
                    <a:cubicBezTo>
                      <a:pt x="1477" y="1608"/>
                      <a:pt x="1358" y="1893"/>
                      <a:pt x="1239" y="2155"/>
                    </a:cubicBezTo>
                    <a:cubicBezTo>
                      <a:pt x="977" y="2691"/>
                      <a:pt x="679" y="3215"/>
                      <a:pt x="370" y="3715"/>
                    </a:cubicBezTo>
                    <a:cubicBezTo>
                      <a:pt x="278" y="3865"/>
                      <a:pt x="419" y="4009"/>
                      <a:pt x="557" y="4009"/>
                    </a:cubicBezTo>
                    <a:cubicBezTo>
                      <a:pt x="617" y="4009"/>
                      <a:pt x="675" y="3982"/>
                      <a:pt x="715" y="3917"/>
                    </a:cubicBezTo>
                    <a:cubicBezTo>
                      <a:pt x="1013" y="3441"/>
                      <a:pt x="1263" y="2917"/>
                      <a:pt x="1477" y="2393"/>
                    </a:cubicBezTo>
                    <a:cubicBezTo>
                      <a:pt x="1572" y="2143"/>
                      <a:pt x="1679" y="1893"/>
                      <a:pt x="1775" y="1620"/>
                    </a:cubicBezTo>
                    <a:cubicBezTo>
                      <a:pt x="1870" y="1358"/>
                      <a:pt x="1977" y="1084"/>
                      <a:pt x="2037" y="798"/>
                    </a:cubicBezTo>
                    <a:cubicBezTo>
                      <a:pt x="2089" y="450"/>
                      <a:pt x="1909" y="0"/>
                      <a:pt x="1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187;p32">
                <a:extLst>
                  <a:ext uri="{FF2B5EF4-FFF2-40B4-BE49-F238E27FC236}">
                    <a16:creationId xmlns:a16="http://schemas.microsoft.com/office/drawing/2014/main" id="{740F5A34-080D-F670-A010-261FBA5F1DB5}"/>
                  </a:ext>
                </a:extLst>
              </p:cNvPr>
              <p:cNvSpPr/>
              <p:nvPr/>
            </p:nvSpPr>
            <p:spPr>
              <a:xfrm>
                <a:off x="1490825" y="1706375"/>
                <a:ext cx="29500" cy="721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884" extrusionOk="0">
                    <a:moveTo>
                      <a:pt x="692" y="1"/>
                    </a:moveTo>
                    <a:cubicBezTo>
                      <a:pt x="579" y="1"/>
                      <a:pt x="464" y="36"/>
                      <a:pt x="369" y="111"/>
                    </a:cubicBezTo>
                    <a:cubicBezTo>
                      <a:pt x="131" y="289"/>
                      <a:pt x="0" y="813"/>
                      <a:pt x="369" y="932"/>
                    </a:cubicBezTo>
                    <a:cubicBezTo>
                      <a:pt x="374" y="933"/>
                      <a:pt x="380" y="934"/>
                      <a:pt x="385" y="934"/>
                    </a:cubicBezTo>
                    <a:cubicBezTo>
                      <a:pt x="429" y="934"/>
                      <a:pt x="475" y="891"/>
                      <a:pt x="465" y="849"/>
                    </a:cubicBezTo>
                    <a:cubicBezTo>
                      <a:pt x="441" y="730"/>
                      <a:pt x="381" y="587"/>
                      <a:pt x="429" y="468"/>
                    </a:cubicBezTo>
                    <a:cubicBezTo>
                      <a:pt x="472" y="349"/>
                      <a:pt x="593" y="250"/>
                      <a:pt x="731" y="250"/>
                    </a:cubicBezTo>
                    <a:cubicBezTo>
                      <a:pt x="745" y="250"/>
                      <a:pt x="760" y="251"/>
                      <a:pt x="774" y="254"/>
                    </a:cubicBezTo>
                    <a:cubicBezTo>
                      <a:pt x="1120" y="301"/>
                      <a:pt x="893" y="956"/>
                      <a:pt x="834" y="1170"/>
                    </a:cubicBezTo>
                    <a:cubicBezTo>
                      <a:pt x="739" y="1468"/>
                      <a:pt x="631" y="1778"/>
                      <a:pt x="608" y="2087"/>
                    </a:cubicBezTo>
                    <a:cubicBezTo>
                      <a:pt x="584" y="2385"/>
                      <a:pt x="655" y="2635"/>
                      <a:pt x="810" y="2873"/>
                    </a:cubicBezTo>
                    <a:cubicBezTo>
                      <a:pt x="817" y="2880"/>
                      <a:pt x="824" y="2883"/>
                      <a:pt x="829" y="2883"/>
                    </a:cubicBezTo>
                    <a:cubicBezTo>
                      <a:pt x="840" y="2883"/>
                      <a:pt x="846" y="2869"/>
                      <a:pt x="846" y="2861"/>
                    </a:cubicBezTo>
                    <a:cubicBezTo>
                      <a:pt x="655" y="2492"/>
                      <a:pt x="739" y="2004"/>
                      <a:pt x="858" y="1611"/>
                    </a:cubicBezTo>
                    <a:cubicBezTo>
                      <a:pt x="929" y="1385"/>
                      <a:pt x="1012" y="1182"/>
                      <a:pt x="1072" y="956"/>
                    </a:cubicBezTo>
                    <a:cubicBezTo>
                      <a:pt x="1120" y="777"/>
                      <a:pt x="1179" y="551"/>
                      <a:pt x="1143" y="361"/>
                    </a:cubicBezTo>
                    <a:cubicBezTo>
                      <a:pt x="1104" y="127"/>
                      <a:pt x="903" y="1"/>
                      <a:pt x="6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188;p32">
                <a:extLst>
                  <a:ext uri="{FF2B5EF4-FFF2-40B4-BE49-F238E27FC236}">
                    <a16:creationId xmlns:a16="http://schemas.microsoft.com/office/drawing/2014/main" id="{B9DBEB33-851C-936B-B3F8-17E83C2C55FB}"/>
                  </a:ext>
                </a:extLst>
              </p:cNvPr>
              <p:cNvSpPr/>
              <p:nvPr/>
            </p:nvSpPr>
            <p:spPr>
              <a:xfrm>
                <a:off x="1371175" y="1764125"/>
                <a:ext cx="261350" cy="113500"/>
              </a:xfrm>
              <a:custGeom>
                <a:avLst/>
                <a:gdLst/>
                <a:ahLst/>
                <a:cxnLst/>
                <a:rect l="l" t="t" r="r" b="b"/>
                <a:pathLst>
                  <a:path w="10454" h="4540" extrusionOk="0">
                    <a:moveTo>
                      <a:pt x="5345" y="0"/>
                    </a:moveTo>
                    <a:cubicBezTo>
                      <a:pt x="5322" y="0"/>
                      <a:pt x="5298" y="1"/>
                      <a:pt x="5274" y="3"/>
                    </a:cubicBezTo>
                    <a:cubicBezTo>
                      <a:pt x="4941" y="27"/>
                      <a:pt x="4643" y="241"/>
                      <a:pt x="4429" y="480"/>
                    </a:cubicBezTo>
                    <a:cubicBezTo>
                      <a:pt x="4203" y="718"/>
                      <a:pt x="4024" y="1003"/>
                      <a:pt x="3786" y="1242"/>
                    </a:cubicBezTo>
                    <a:cubicBezTo>
                      <a:pt x="3215" y="1789"/>
                      <a:pt x="2429" y="2027"/>
                      <a:pt x="1703" y="2313"/>
                    </a:cubicBezTo>
                    <a:cubicBezTo>
                      <a:pt x="976" y="2611"/>
                      <a:pt x="274" y="3087"/>
                      <a:pt x="0" y="3825"/>
                    </a:cubicBezTo>
                    <a:cubicBezTo>
                      <a:pt x="1631" y="2932"/>
                      <a:pt x="3250" y="2027"/>
                      <a:pt x="4870" y="1134"/>
                    </a:cubicBezTo>
                    <a:cubicBezTo>
                      <a:pt x="5074" y="1021"/>
                      <a:pt x="5278" y="907"/>
                      <a:pt x="5524" y="907"/>
                    </a:cubicBezTo>
                    <a:cubicBezTo>
                      <a:pt x="5536" y="907"/>
                      <a:pt x="5548" y="908"/>
                      <a:pt x="5560" y="908"/>
                    </a:cubicBezTo>
                    <a:cubicBezTo>
                      <a:pt x="5810" y="920"/>
                      <a:pt x="6036" y="1087"/>
                      <a:pt x="6239" y="1242"/>
                    </a:cubicBezTo>
                    <a:cubicBezTo>
                      <a:pt x="7668" y="2313"/>
                      <a:pt x="9073" y="3409"/>
                      <a:pt x="10454" y="4540"/>
                    </a:cubicBezTo>
                    <a:cubicBezTo>
                      <a:pt x="10442" y="3730"/>
                      <a:pt x="9787" y="3123"/>
                      <a:pt x="9084" y="2706"/>
                    </a:cubicBezTo>
                    <a:cubicBezTo>
                      <a:pt x="8382" y="2325"/>
                      <a:pt x="7584" y="2039"/>
                      <a:pt x="7025" y="1444"/>
                    </a:cubicBezTo>
                    <a:cubicBezTo>
                      <a:pt x="6763" y="1146"/>
                      <a:pt x="6572" y="801"/>
                      <a:pt x="6298" y="503"/>
                    </a:cubicBezTo>
                    <a:cubicBezTo>
                      <a:pt x="6053" y="246"/>
                      <a:pt x="5702" y="0"/>
                      <a:pt x="5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189;p32">
                <a:extLst>
                  <a:ext uri="{FF2B5EF4-FFF2-40B4-BE49-F238E27FC236}">
                    <a16:creationId xmlns:a16="http://schemas.microsoft.com/office/drawing/2014/main" id="{290E5BC6-6865-02B8-8515-9CBD614DE5B7}"/>
                  </a:ext>
                </a:extLst>
              </p:cNvPr>
              <p:cNvSpPr/>
              <p:nvPr/>
            </p:nvSpPr>
            <p:spPr>
              <a:xfrm>
                <a:off x="1495000" y="1707600"/>
                <a:ext cx="232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964" extrusionOk="0">
                    <a:moveTo>
                      <a:pt x="551" y="1"/>
                    </a:moveTo>
                    <a:cubicBezTo>
                      <a:pt x="445" y="1"/>
                      <a:pt x="338" y="39"/>
                      <a:pt x="250" y="109"/>
                    </a:cubicBezTo>
                    <a:cubicBezTo>
                      <a:pt x="36" y="264"/>
                      <a:pt x="0" y="562"/>
                      <a:pt x="119" y="788"/>
                    </a:cubicBezTo>
                    <a:cubicBezTo>
                      <a:pt x="123" y="801"/>
                      <a:pt x="133" y="806"/>
                      <a:pt x="143" y="806"/>
                    </a:cubicBezTo>
                    <a:cubicBezTo>
                      <a:pt x="160" y="806"/>
                      <a:pt x="179" y="791"/>
                      <a:pt x="179" y="776"/>
                    </a:cubicBezTo>
                    <a:cubicBezTo>
                      <a:pt x="179" y="586"/>
                      <a:pt x="179" y="312"/>
                      <a:pt x="369" y="193"/>
                    </a:cubicBezTo>
                    <a:cubicBezTo>
                      <a:pt x="424" y="156"/>
                      <a:pt x="499" y="141"/>
                      <a:pt x="569" y="141"/>
                    </a:cubicBezTo>
                    <a:cubicBezTo>
                      <a:pt x="590" y="141"/>
                      <a:pt x="611" y="142"/>
                      <a:pt x="631" y="145"/>
                    </a:cubicBezTo>
                    <a:cubicBezTo>
                      <a:pt x="738" y="181"/>
                      <a:pt x="798" y="288"/>
                      <a:pt x="833" y="383"/>
                    </a:cubicBezTo>
                    <a:cubicBezTo>
                      <a:pt x="893" y="645"/>
                      <a:pt x="774" y="907"/>
                      <a:pt x="714" y="1145"/>
                    </a:cubicBezTo>
                    <a:cubicBezTo>
                      <a:pt x="631" y="1419"/>
                      <a:pt x="560" y="1681"/>
                      <a:pt x="500" y="1955"/>
                    </a:cubicBezTo>
                    <a:cubicBezTo>
                      <a:pt x="500" y="1961"/>
                      <a:pt x="503" y="1964"/>
                      <a:pt x="506" y="1964"/>
                    </a:cubicBezTo>
                    <a:cubicBezTo>
                      <a:pt x="509" y="1964"/>
                      <a:pt x="512" y="1961"/>
                      <a:pt x="512" y="1955"/>
                    </a:cubicBezTo>
                    <a:lnTo>
                      <a:pt x="833" y="919"/>
                    </a:lnTo>
                    <a:cubicBezTo>
                      <a:pt x="869" y="776"/>
                      <a:pt x="917" y="621"/>
                      <a:pt x="929" y="478"/>
                    </a:cubicBezTo>
                    <a:cubicBezTo>
                      <a:pt x="929" y="359"/>
                      <a:pt x="917" y="240"/>
                      <a:pt x="845" y="133"/>
                    </a:cubicBezTo>
                    <a:cubicBezTo>
                      <a:pt x="767" y="42"/>
                      <a:pt x="660" y="1"/>
                      <a:pt x="55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190;p32">
                <a:extLst>
                  <a:ext uri="{FF2B5EF4-FFF2-40B4-BE49-F238E27FC236}">
                    <a16:creationId xmlns:a16="http://schemas.microsoft.com/office/drawing/2014/main" id="{DF7ADEA5-0F54-F00F-8F11-7B981DB082BD}"/>
                  </a:ext>
                </a:extLst>
              </p:cNvPr>
              <p:cNvSpPr/>
              <p:nvPr/>
            </p:nvSpPr>
            <p:spPr>
              <a:xfrm>
                <a:off x="1379800" y="1767650"/>
                <a:ext cx="133675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3380" extrusionOk="0">
                    <a:moveTo>
                      <a:pt x="4928" y="1"/>
                    </a:moveTo>
                    <a:cubicBezTo>
                      <a:pt x="4604" y="1"/>
                      <a:pt x="4293" y="203"/>
                      <a:pt x="4084" y="481"/>
                    </a:cubicBezTo>
                    <a:cubicBezTo>
                      <a:pt x="3917" y="708"/>
                      <a:pt x="3798" y="934"/>
                      <a:pt x="3596" y="1113"/>
                    </a:cubicBezTo>
                    <a:cubicBezTo>
                      <a:pt x="3370" y="1315"/>
                      <a:pt x="3084" y="1470"/>
                      <a:pt x="2822" y="1613"/>
                    </a:cubicBezTo>
                    <a:cubicBezTo>
                      <a:pt x="2286" y="1898"/>
                      <a:pt x="1691" y="2065"/>
                      <a:pt x="1155" y="2375"/>
                    </a:cubicBezTo>
                    <a:cubicBezTo>
                      <a:pt x="881" y="2529"/>
                      <a:pt x="631" y="2684"/>
                      <a:pt x="393" y="2863"/>
                    </a:cubicBezTo>
                    <a:cubicBezTo>
                      <a:pt x="227" y="2994"/>
                      <a:pt x="84" y="3148"/>
                      <a:pt x="0" y="3363"/>
                    </a:cubicBezTo>
                    <a:cubicBezTo>
                      <a:pt x="0" y="3371"/>
                      <a:pt x="12" y="3380"/>
                      <a:pt x="23" y="3380"/>
                    </a:cubicBezTo>
                    <a:cubicBezTo>
                      <a:pt x="28" y="3380"/>
                      <a:pt x="33" y="3378"/>
                      <a:pt x="36" y="3375"/>
                    </a:cubicBezTo>
                    <a:cubicBezTo>
                      <a:pt x="167" y="3137"/>
                      <a:pt x="381" y="2982"/>
                      <a:pt x="596" y="2839"/>
                    </a:cubicBezTo>
                    <a:cubicBezTo>
                      <a:pt x="834" y="2708"/>
                      <a:pt x="1060" y="2553"/>
                      <a:pt x="1298" y="2434"/>
                    </a:cubicBezTo>
                    <a:cubicBezTo>
                      <a:pt x="1786" y="2172"/>
                      <a:pt x="2322" y="2017"/>
                      <a:pt x="2822" y="1767"/>
                    </a:cubicBezTo>
                    <a:cubicBezTo>
                      <a:pt x="3239" y="1553"/>
                      <a:pt x="3656" y="1315"/>
                      <a:pt x="3953" y="934"/>
                    </a:cubicBezTo>
                    <a:cubicBezTo>
                      <a:pt x="4096" y="743"/>
                      <a:pt x="4215" y="529"/>
                      <a:pt x="4394" y="362"/>
                    </a:cubicBezTo>
                    <a:cubicBezTo>
                      <a:pt x="4565" y="217"/>
                      <a:pt x="4772" y="158"/>
                      <a:pt x="4986" y="158"/>
                    </a:cubicBezTo>
                    <a:cubicBezTo>
                      <a:pt x="5070" y="158"/>
                      <a:pt x="5155" y="167"/>
                      <a:pt x="5239" y="184"/>
                    </a:cubicBezTo>
                    <a:cubicBezTo>
                      <a:pt x="5299" y="184"/>
                      <a:pt x="5346" y="112"/>
                      <a:pt x="5287" y="89"/>
                    </a:cubicBezTo>
                    <a:cubicBezTo>
                      <a:pt x="5168" y="28"/>
                      <a:pt x="5047" y="1"/>
                      <a:pt x="492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191;p32">
                <a:extLst>
                  <a:ext uri="{FF2B5EF4-FFF2-40B4-BE49-F238E27FC236}">
                    <a16:creationId xmlns:a16="http://schemas.microsoft.com/office/drawing/2014/main" id="{16A486A6-BB33-6DCB-E883-40A320AFDC1A}"/>
                  </a:ext>
                </a:extLst>
              </p:cNvPr>
              <p:cNvSpPr/>
              <p:nvPr/>
            </p:nvSpPr>
            <p:spPr>
              <a:xfrm>
                <a:off x="1518500" y="1776700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0"/>
                    </a:moveTo>
                    <a:cubicBezTo>
                      <a:pt x="1" y="0"/>
                      <a:pt x="1" y="24"/>
                      <a:pt x="1" y="24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84"/>
                    </a:lnTo>
                    <a:cubicBezTo>
                      <a:pt x="1" y="84"/>
                      <a:pt x="1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84"/>
                    </a:lnTo>
                    <a:lnTo>
                      <a:pt x="108" y="48"/>
                    </a:lnTo>
                    <a:cubicBezTo>
                      <a:pt x="108" y="36"/>
                      <a:pt x="96" y="36"/>
                      <a:pt x="96" y="24"/>
                    </a:cubicBezTo>
                    <a:cubicBezTo>
                      <a:pt x="96" y="24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192;p32">
                <a:extLst>
                  <a:ext uri="{FF2B5EF4-FFF2-40B4-BE49-F238E27FC236}">
                    <a16:creationId xmlns:a16="http://schemas.microsoft.com/office/drawing/2014/main" id="{F8E6A1E6-0985-62B2-2CF7-0830B3103257}"/>
                  </a:ext>
                </a:extLst>
              </p:cNvPr>
              <p:cNvSpPr/>
              <p:nvPr/>
            </p:nvSpPr>
            <p:spPr>
              <a:xfrm>
                <a:off x="1524450" y="1783550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0"/>
                    </a:moveTo>
                    <a:cubicBezTo>
                      <a:pt x="36" y="0"/>
                      <a:pt x="25" y="0"/>
                      <a:pt x="25" y="12"/>
                    </a:cubicBezTo>
                    <a:cubicBezTo>
                      <a:pt x="25" y="12"/>
                      <a:pt x="25" y="24"/>
                      <a:pt x="1" y="24"/>
                    </a:cubicBezTo>
                    <a:lnTo>
                      <a:pt x="1" y="48"/>
                    </a:lnTo>
                    <a:lnTo>
                      <a:pt x="1" y="60"/>
                    </a:lnTo>
                    <a:lnTo>
                      <a:pt x="1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4" y="48"/>
                    </a:cubicBezTo>
                    <a:cubicBezTo>
                      <a:pt x="108" y="48"/>
                      <a:pt x="108" y="48"/>
                      <a:pt x="96" y="12"/>
                    </a:cubicBezTo>
                    <a:cubicBezTo>
                      <a:pt x="96" y="0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193;p32">
                <a:extLst>
                  <a:ext uri="{FF2B5EF4-FFF2-40B4-BE49-F238E27FC236}">
                    <a16:creationId xmlns:a16="http://schemas.microsoft.com/office/drawing/2014/main" id="{B082EAAD-4E93-F32D-86BE-CF1B34A5D6C4}"/>
                  </a:ext>
                </a:extLst>
              </p:cNvPr>
              <p:cNvSpPr/>
              <p:nvPr/>
            </p:nvSpPr>
            <p:spPr>
              <a:xfrm>
                <a:off x="1535550" y="1793400"/>
                <a:ext cx="933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3733" h="2955" extrusionOk="0">
                    <a:moveTo>
                      <a:pt x="16" y="1"/>
                    </a:moveTo>
                    <a:cubicBezTo>
                      <a:pt x="10" y="1"/>
                      <a:pt x="1" y="15"/>
                      <a:pt x="9" y="23"/>
                    </a:cubicBezTo>
                    <a:cubicBezTo>
                      <a:pt x="378" y="642"/>
                      <a:pt x="1069" y="987"/>
                      <a:pt x="1688" y="1333"/>
                    </a:cubicBezTo>
                    <a:cubicBezTo>
                      <a:pt x="2045" y="1523"/>
                      <a:pt x="2402" y="1714"/>
                      <a:pt x="2712" y="1952"/>
                    </a:cubicBezTo>
                    <a:cubicBezTo>
                      <a:pt x="3057" y="2226"/>
                      <a:pt x="3331" y="2571"/>
                      <a:pt x="3581" y="2928"/>
                    </a:cubicBezTo>
                    <a:cubicBezTo>
                      <a:pt x="3599" y="2947"/>
                      <a:pt x="3622" y="2955"/>
                      <a:pt x="3644" y="2955"/>
                    </a:cubicBezTo>
                    <a:cubicBezTo>
                      <a:pt x="3692" y="2955"/>
                      <a:pt x="3733" y="2914"/>
                      <a:pt x="3700" y="2857"/>
                    </a:cubicBezTo>
                    <a:cubicBezTo>
                      <a:pt x="3295" y="2166"/>
                      <a:pt x="2688" y="1702"/>
                      <a:pt x="1974" y="1345"/>
                    </a:cubicBezTo>
                    <a:cubicBezTo>
                      <a:pt x="1247" y="999"/>
                      <a:pt x="509" y="654"/>
                      <a:pt x="21" y="11"/>
                    </a:cubicBezTo>
                    <a:cubicBezTo>
                      <a:pt x="21" y="4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194;p32">
                <a:extLst>
                  <a:ext uri="{FF2B5EF4-FFF2-40B4-BE49-F238E27FC236}">
                    <a16:creationId xmlns:a16="http://schemas.microsoft.com/office/drawing/2014/main" id="{5DD1A1C5-1F2A-E3FB-39B4-D98FA56979EC}"/>
                  </a:ext>
                </a:extLst>
              </p:cNvPr>
              <p:cNvSpPr/>
              <p:nvPr/>
            </p:nvSpPr>
            <p:spPr>
              <a:xfrm>
                <a:off x="1487850" y="1779125"/>
                <a:ext cx="244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97" extrusionOk="0">
                    <a:moveTo>
                      <a:pt x="861" y="0"/>
                    </a:moveTo>
                    <a:cubicBezTo>
                      <a:pt x="802" y="0"/>
                      <a:pt x="744" y="14"/>
                      <a:pt x="703" y="22"/>
                    </a:cubicBezTo>
                    <a:cubicBezTo>
                      <a:pt x="619" y="46"/>
                      <a:pt x="536" y="58"/>
                      <a:pt x="465" y="82"/>
                    </a:cubicBezTo>
                    <a:cubicBezTo>
                      <a:pt x="310" y="130"/>
                      <a:pt x="143" y="189"/>
                      <a:pt x="12" y="284"/>
                    </a:cubicBezTo>
                    <a:cubicBezTo>
                      <a:pt x="0" y="284"/>
                      <a:pt x="12" y="296"/>
                      <a:pt x="24" y="296"/>
                    </a:cubicBezTo>
                    <a:cubicBezTo>
                      <a:pt x="191" y="261"/>
                      <a:pt x="346" y="201"/>
                      <a:pt x="500" y="177"/>
                    </a:cubicBezTo>
                    <a:cubicBezTo>
                      <a:pt x="572" y="153"/>
                      <a:pt x="655" y="142"/>
                      <a:pt x="738" y="130"/>
                    </a:cubicBezTo>
                    <a:cubicBezTo>
                      <a:pt x="822" y="118"/>
                      <a:pt x="905" y="118"/>
                      <a:pt x="977" y="82"/>
                    </a:cubicBezTo>
                    <a:cubicBezTo>
                      <a:pt x="977" y="70"/>
                      <a:pt x="977" y="22"/>
                      <a:pt x="941" y="11"/>
                    </a:cubicBezTo>
                    <a:cubicBezTo>
                      <a:pt x="915" y="3"/>
                      <a:pt x="888" y="0"/>
                      <a:pt x="86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195;p32">
                <a:extLst>
                  <a:ext uri="{FF2B5EF4-FFF2-40B4-BE49-F238E27FC236}">
                    <a16:creationId xmlns:a16="http://schemas.microsoft.com/office/drawing/2014/main" id="{98E238DD-0C98-2059-B563-9D24989B1D33}"/>
                  </a:ext>
                </a:extLst>
              </p:cNvPr>
              <p:cNvSpPr/>
              <p:nvPr/>
            </p:nvSpPr>
            <p:spPr>
              <a:xfrm>
                <a:off x="1493500" y="1776100"/>
                <a:ext cx="7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37" extrusionOk="0">
                    <a:moveTo>
                      <a:pt x="298" y="13"/>
                    </a:moveTo>
                    <a:cubicBezTo>
                      <a:pt x="297" y="13"/>
                      <a:pt x="297" y="13"/>
                      <a:pt x="296" y="13"/>
                    </a:cubicBezTo>
                    <a:lnTo>
                      <a:pt x="296" y="13"/>
                    </a:lnTo>
                    <a:cubicBezTo>
                      <a:pt x="297" y="14"/>
                      <a:pt x="298" y="16"/>
                      <a:pt x="298" y="16"/>
                    </a:cubicBezTo>
                    <a:cubicBezTo>
                      <a:pt x="298" y="16"/>
                      <a:pt x="298" y="15"/>
                      <a:pt x="298" y="13"/>
                    </a:cubicBezTo>
                    <a:close/>
                    <a:moveTo>
                      <a:pt x="203" y="1"/>
                    </a:moveTo>
                    <a:cubicBezTo>
                      <a:pt x="179" y="1"/>
                      <a:pt x="155" y="13"/>
                      <a:pt x="131" y="13"/>
                    </a:cubicBezTo>
                    <a:cubicBezTo>
                      <a:pt x="84" y="24"/>
                      <a:pt x="36" y="72"/>
                      <a:pt x="12" y="108"/>
                    </a:cubicBezTo>
                    <a:cubicBezTo>
                      <a:pt x="12" y="108"/>
                      <a:pt x="0" y="120"/>
                      <a:pt x="12" y="132"/>
                    </a:cubicBezTo>
                    <a:cubicBezTo>
                      <a:pt x="12" y="132"/>
                      <a:pt x="18" y="137"/>
                      <a:pt x="25" y="137"/>
                    </a:cubicBezTo>
                    <a:cubicBezTo>
                      <a:pt x="28" y="137"/>
                      <a:pt x="32" y="136"/>
                      <a:pt x="36" y="132"/>
                    </a:cubicBezTo>
                    <a:cubicBezTo>
                      <a:pt x="84" y="108"/>
                      <a:pt x="131" y="84"/>
                      <a:pt x="155" y="60"/>
                    </a:cubicBezTo>
                    <a:cubicBezTo>
                      <a:pt x="179" y="48"/>
                      <a:pt x="203" y="48"/>
                      <a:pt x="215" y="24"/>
                    </a:cubicBezTo>
                    <a:cubicBezTo>
                      <a:pt x="250" y="24"/>
                      <a:pt x="262" y="13"/>
                      <a:pt x="296" y="13"/>
                    </a:cubicBezTo>
                    <a:lnTo>
                      <a:pt x="296" y="13"/>
                    </a:lnTo>
                    <a:cubicBezTo>
                      <a:pt x="293" y="8"/>
                      <a:pt x="288" y="1"/>
                      <a:pt x="274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196;p32">
                <a:extLst>
                  <a:ext uri="{FF2B5EF4-FFF2-40B4-BE49-F238E27FC236}">
                    <a16:creationId xmlns:a16="http://schemas.microsoft.com/office/drawing/2014/main" id="{4BC1FF93-C231-A4FB-25CA-544CC0604EDE}"/>
                  </a:ext>
                </a:extLst>
              </p:cNvPr>
              <p:cNvSpPr/>
              <p:nvPr/>
            </p:nvSpPr>
            <p:spPr>
              <a:xfrm>
                <a:off x="1398250" y="1828725"/>
                <a:ext cx="252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15" extrusionOk="0">
                    <a:moveTo>
                      <a:pt x="974" y="1"/>
                    </a:moveTo>
                    <a:cubicBezTo>
                      <a:pt x="971" y="1"/>
                      <a:pt x="968" y="1"/>
                      <a:pt x="965" y="3"/>
                    </a:cubicBezTo>
                    <a:cubicBezTo>
                      <a:pt x="810" y="86"/>
                      <a:pt x="667" y="170"/>
                      <a:pt x="501" y="253"/>
                    </a:cubicBezTo>
                    <a:lnTo>
                      <a:pt x="12" y="479"/>
                    </a:lnTo>
                    <a:cubicBezTo>
                      <a:pt x="0" y="479"/>
                      <a:pt x="0" y="515"/>
                      <a:pt x="12" y="515"/>
                    </a:cubicBezTo>
                    <a:cubicBezTo>
                      <a:pt x="179" y="455"/>
                      <a:pt x="358" y="396"/>
                      <a:pt x="512" y="313"/>
                    </a:cubicBezTo>
                    <a:cubicBezTo>
                      <a:pt x="679" y="241"/>
                      <a:pt x="846" y="158"/>
                      <a:pt x="977" y="51"/>
                    </a:cubicBezTo>
                    <a:cubicBezTo>
                      <a:pt x="1008" y="30"/>
                      <a:pt x="994" y="1"/>
                      <a:pt x="97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197;p32">
                <a:extLst>
                  <a:ext uri="{FF2B5EF4-FFF2-40B4-BE49-F238E27FC236}">
                    <a16:creationId xmlns:a16="http://schemas.microsoft.com/office/drawing/2014/main" id="{965B2D2F-F078-03DB-F495-373E15110371}"/>
                  </a:ext>
                </a:extLst>
              </p:cNvPr>
              <p:cNvSpPr/>
              <p:nvPr/>
            </p:nvSpPr>
            <p:spPr>
              <a:xfrm>
                <a:off x="1589950" y="1839550"/>
                <a:ext cx="19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561" extrusionOk="0">
                    <a:moveTo>
                      <a:pt x="8" y="0"/>
                    </a:moveTo>
                    <a:cubicBezTo>
                      <a:pt x="0" y="0"/>
                      <a:pt x="0" y="14"/>
                      <a:pt x="0" y="22"/>
                    </a:cubicBezTo>
                    <a:cubicBezTo>
                      <a:pt x="107" y="130"/>
                      <a:pt x="226" y="225"/>
                      <a:pt x="345" y="320"/>
                    </a:cubicBezTo>
                    <a:cubicBezTo>
                      <a:pt x="464" y="403"/>
                      <a:pt x="584" y="487"/>
                      <a:pt x="714" y="558"/>
                    </a:cubicBezTo>
                    <a:cubicBezTo>
                      <a:pt x="718" y="560"/>
                      <a:pt x="722" y="560"/>
                      <a:pt x="725" y="560"/>
                    </a:cubicBezTo>
                    <a:cubicBezTo>
                      <a:pt x="752" y="560"/>
                      <a:pt x="759" y="521"/>
                      <a:pt x="738" y="511"/>
                    </a:cubicBezTo>
                    <a:cubicBezTo>
                      <a:pt x="500" y="344"/>
                      <a:pt x="238" y="201"/>
                      <a:pt x="24" y="11"/>
                    </a:cubicBezTo>
                    <a:cubicBezTo>
                      <a:pt x="17" y="3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198;p32">
                <a:extLst>
                  <a:ext uri="{FF2B5EF4-FFF2-40B4-BE49-F238E27FC236}">
                    <a16:creationId xmlns:a16="http://schemas.microsoft.com/office/drawing/2014/main" id="{24FAE165-24C4-6D35-D1AC-A3BEE08C4A16}"/>
                  </a:ext>
                </a:extLst>
              </p:cNvPr>
              <p:cNvSpPr/>
              <p:nvPr/>
            </p:nvSpPr>
            <p:spPr>
              <a:xfrm>
                <a:off x="1384850" y="1828775"/>
                <a:ext cx="5122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319" extrusionOk="0">
                    <a:moveTo>
                      <a:pt x="239" y="1"/>
                    </a:moveTo>
                    <a:cubicBezTo>
                      <a:pt x="96" y="132"/>
                      <a:pt x="13" y="287"/>
                      <a:pt x="1" y="465"/>
                    </a:cubicBezTo>
                    <a:cubicBezTo>
                      <a:pt x="66" y="394"/>
                      <a:pt x="150" y="361"/>
                      <a:pt x="237" y="361"/>
                    </a:cubicBezTo>
                    <a:cubicBezTo>
                      <a:pt x="325" y="361"/>
                      <a:pt x="417" y="394"/>
                      <a:pt x="501" y="453"/>
                    </a:cubicBezTo>
                    <a:cubicBezTo>
                      <a:pt x="679" y="584"/>
                      <a:pt x="787" y="823"/>
                      <a:pt x="894" y="1013"/>
                    </a:cubicBezTo>
                    <a:cubicBezTo>
                      <a:pt x="1013" y="1239"/>
                      <a:pt x="1108" y="1465"/>
                      <a:pt x="1203" y="1704"/>
                    </a:cubicBezTo>
                    <a:cubicBezTo>
                      <a:pt x="1310" y="1966"/>
                      <a:pt x="1406" y="2239"/>
                      <a:pt x="1489" y="2525"/>
                    </a:cubicBezTo>
                    <a:cubicBezTo>
                      <a:pt x="1560" y="2763"/>
                      <a:pt x="1584" y="3085"/>
                      <a:pt x="1763" y="3275"/>
                    </a:cubicBezTo>
                    <a:cubicBezTo>
                      <a:pt x="1793" y="3305"/>
                      <a:pt x="1824" y="3318"/>
                      <a:pt x="1854" y="3318"/>
                    </a:cubicBezTo>
                    <a:cubicBezTo>
                      <a:pt x="1907" y="3318"/>
                      <a:pt x="1954" y="3277"/>
                      <a:pt x="1977" y="3216"/>
                    </a:cubicBezTo>
                    <a:cubicBezTo>
                      <a:pt x="2049" y="2966"/>
                      <a:pt x="1906" y="2608"/>
                      <a:pt x="1810" y="2370"/>
                    </a:cubicBezTo>
                    <a:cubicBezTo>
                      <a:pt x="1727" y="2085"/>
                      <a:pt x="1620" y="1787"/>
                      <a:pt x="1501" y="1525"/>
                    </a:cubicBezTo>
                    <a:cubicBezTo>
                      <a:pt x="1382" y="1239"/>
                      <a:pt x="1251" y="953"/>
                      <a:pt x="1096" y="692"/>
                    </a:cubicBezTo>
                    <a:cubicBezTo>
                      <a:pt x="965" y="453"/>
                      <a:pt x="810" y="227"/>
                      <a:pt x="572" y="96"/>
                    </a:cubicBezTo>
                    <a:cubicBezTo>
                      <a:pt x="453" y="37"/>
                      <a:pt x="334" y="1"/>
                      <a:pt x="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199;p32">
                <a:extLst>
                  <a:ext uri="{FF2B5EF4-FFF2-40B4-BE49-F238E27FC236}">
                    <a16:creationId xmlns:a16="http://schemas.microsoft.com/office/drawing/2014/main" id="{EBC40E44-5C98-94B5-284D-C96EA1687C94}"/>
                  </a:ext>
                </a:extLst>
              </p:cNvPr>
              <p:cNvSpPr/>
              <p:nvPr/>
            </p:nvSpPr>
            <p:spPr>
              <a:xfrm>
                <a:off x="1579325" y="1834225"/>
                <a:ext cx="45575" cy="1006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4024" extrusionOk="0">
                    <a:moveTo>
                      <a:pt x="1260" y="1"/>
                    </a:moveTo>
                    <a:cubicBezTo>
                      <a:pt x="1215" y="1"/>
                      <a:pt x="1166" y="7"/>
                      <a:pt x="1116" y="21"/>
                    </a:cubicBezTo>
                    <a:cubicBezTo>
                      <a:pt x="1187" y="104"/>
                      <a:pt x="1247" y="176"/>
                      <a:pt x="1282" y="283"/>
                    </a:cubicBezTo>
                    <a:cubicBezTo>
                      <a:pt x="1366" y="283"/>
                      <a:pt x="1461" y="331"/>
                      <a:pt x="1485" y="485"/>
                    </a:cubicBezTo>
                    <a:cubicBezTo>
                      <a:pt x="1568" y="759"/>
                      <a:pt x="1390" y="1093"/>
                      <a:pt x="1294" y="1331"/>
                    </a:cubicBezTo>
                    <a:cubicBezTo>
                      <a:pt x="1187" y="1617"/>
                      <a:pt x="1068" y="1902"/>
                      <a:pt x="949" y="2164"/>
                    </a:cubicBezTo>
                    <a:cubicBezTo>
                      <a:pt x="699" y="2700"/>
                      <a:pt x="401" y="3224"/>
                      <a:pt x="92" y="3736"/>
                    </a:cubicBezTo>
                    <a:cubicBezTo>
                      <a:pt x="1" y="3877"/>
                      <a:pt x="134" y="4023"/>
                      <a:pt x="272" y="4023"/>
                    </a:cubicBezTo>
                    <a:cubicBezTo>
                      <a:pt x="332" y="4023"/>
                      <a:pt x="394" y="3995"/>
                      <a:pt x="437" y="3926"/>
                    </a:cubicBezTo>
                    <a:cubicBezTo>
                      <a:pt x="735" y="3450"/>
                      <a:pt x="985" y="2926"/>
                      <a:pt x="1187" y="2402"/>
                    </a:cubicBezTo>
                    <a:cubicBezTo>
                      <a:pt x="1294" y="2152"/>
                      <a:pt x="1401" y="1902"/>
                      <a:pt x="1485" y="1628"/>
                    </a:cubicBezTo>
                    <a:cubicBezTo>
                      <a:pt x="1592" y="1367"/>
                      <a:pt x="1699" y="1093"/>
                      <a:pt x="1759" y="819"/>
                    </a:cubicBezTo>
                    <a:cubicBezTo>
                      <a:pt x="1822" y="457"/>
                      <a:pt x="1639" y="1"/>
                      <a:pt x="1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200;p32">
                <a:extLst>
                  <a:ext uri="{FF2B5EF4-FFF2-40B4-BE49-F238E27FC236}">
                    <a16:creationId xmlns:a16="http://schemas.microsoft.com/office/drawing/2014/main" id="{B848F83C-2334-C5BC-7394-F3B702423136}"/>
                  </a:ext>
                </a:extLst>
              </p:cNvPr>
              <p:cNvSpPr/>
              <p:nvPr/>
            </p:nvSpPr>
            <p:spPr>
              <a:xfrm>
                <a:off x="1379800" y="1861150"/>
                <a:ext cx="30575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1806" extrusionOk="0">
                    <a:moveTo>
                      <a:pt x="42" y="0"/>
                    </a:moveTo>
                    <a:cubicBezTo>
                      <a:pt x="21" y="0"/>
                      <a:pt x="0" y="12"/>
                      <a:pt x="0" y="39"/>
                    </a:cubicBezTo>
                    <a:cubicBezTo>
                      <a:pt x="24" y="194"/>
                      <a:pt x="107" y="361"/>
                      <a:pt x="179" y="516"/>
                    </a:cubicBezTo>
                    <a:cubicBezTo>
                      <a:pt x="274" y="671"/>
                      <a:pt x="357" y="837"/>
                      <a:pt x="465" y="992"/>
                    </a:cubicBezTo>
                    <a:cubicBezTo>
                      <a:pt x="679" y="1290"/>
                      <a:pt x="917" y="1552"/>
                      <a:pt x="1179" y="1790"/>
                    </a:cubicBezTo>
                    <a:cubicBezTo>
                      <a:pt x="1183" y="1801"/>
                      <a:pt x="1189" y="1805"/>
                      <a:pt x="1195" y="1805"/>
                    </a:cubicBezTo>
                    <a:cubicBezTo>
                      <a:pt x="1209" y="1805"/>
                      <a:pt x="1223" y="1786"/>
                      <a:pt x="1215" y="1778"/>
                    </a:cubicBezTo>
                    <a:cubicBezTo>
                      <a:pt x="977" y="1528"/>
                      <a:pt x="750" y="1242"/>
                      <a:pt x="560" y="944"/>
                    </a:cubicBezTo>
                    <a:cubicBezTo>
                      <a:pt x="465" y="790"/>
                      <a:pt x="381" y="647"/>
                      <a:pt x="298" y="492"/>
                    </a:cubicBezTo>
                    <a:cubicBezTo>
                      <a:pt x="227" y="349"/>
                      <a:pt x="167" y="147"/>
                      <a:pt x="84" y="16"/>
                    </a:cubicBezTo>
                    <a:cubicBezTo>
                      <a:pt x="74" y="6"/>
                      <a:pt x="58" y="0"/>
                      <a:pt x="42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201;p32">
                <a:extLst>
                  <a:ext uri="{FF2B5EF4-FFF2-40B4-BE49-F238E27FC236}">
                    <a16:creationId xmlns:a16="http://schemas.microsoft.com/office/drawing/2014/main" id="{41F9D1E0-6E40-0BDC-0767-F984E1F44200}"/>
                  </a:ext>
                </a:extLst>
              </p:cNvPr>
              <p:cNvSpPr/>
              <p:nvPr/>
            </p:nvSpPr>
            <p:spPr>
              <a:xfrm>
                <a:off x="1377700" y="1832925"/>
                <a:ext cx="5082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302" extrusionOk="0">
                    <a:moveTo>
                      <a:pt x="505" y="1"/>
                    </a:moveTo>
                    <a:cubicBezTo>
                      <a:pt x="243" y="1"/>
                      <a:pt x="1" y="144"/>
                      <a:pt x="1" y="418"/>
                    </a:cubicBezTo>
                    <a:cubicBezTo>
                      <a:pt x="1" y="426"/>
                      <a:pt x="10" y="437"/>
                      <a:pt x="17" y="437"/>
                    </a:cubicBezTo>
                    <a:cubicBezTo>
                      <a:pt x="21" y="437"/>
                      <a:pt x="25" y="432"/>
                      <a:pt x="25" y="418"/>
                    </a:cubicBezTo>
                    <a:cubicBezTo>
                      <a:pt x="64" y="182"/>
                      <a:pt x="254" y="81"/>
                      <a:pt x="454" y="81"/>
                    </a:cubicBezTo>
                    <a:cubicBezTo>
                      <a:pt x="557" y="81"/>
                      <a:pt x="662" y="108"/>
                      <a:pt x="751" y="156"/>
                    </a:cubicBezTo>
                    <a:cubicBezTo>
                      <a:pt x="977" y="252"/>
                      <a:pt x="1132" y="466"/>
                      <a:pt x="1251" y="668"/>
                    </a:cubicBezTo>
                    <a:cubicBezTo>
                      <a:pt x="1537" y="1180"/>
                      <a:pt x="1680" y="1764"/>
                      <a:pt x="1942" y="2276"/>
                    </a:cubicBezTo>
                    <a:cubicBezTo>
                      <a:pt x="1951" y="2294"/>
                      <a:pt x="1967" y="2302"/>
                      <a:pt x="1982" y="2302"/>
                    </a:cubicBezTo>
                    <a:cubicBezTo>
                      <a:pt x="2008" y="2302"/>
                      <a:pt x="2032" y="2281"/>
                      <a:pt x="2025" y="2252"/>
                    </a:cubicBezTo>
                    <a:cubicBezTo>
                      <a:pt x="1906" y="1907"/>
                      <a:pt x="1751" y="1549"/>
                      <a:pt x="1608" y="1192"/>
                    </a:cubicBezTo>
                    <a:cubicBezTo>
                      <a:pt x="1489" y="930"/>
                      <a:pt x="1382" y="645"/>
                      <a:pt x="1192" y="406"/>
                    </a:cubicBezTo>
                    <a:cubicBezTo>
                      <a:pt x="1025" y="192"/>
                      <a:pt x="799" y="37"/>
                      <a:pt x="537" y="2"/>
                    </a:cubicBezTo>
                    <a:cubicBezTo>
                      <a:pt x="526" y="1"/>
                      <a:pt x="516" y="1"/>
                      <a:pt x="50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202;p32">
                <a:extLst>
                  <a:ext uri="{FF2B5EF4-FFF2-40B4-BE49-F238E27FC236}">
                    <a16:creationId xmlns:a16="http://schemas.microsoft.com/office/drawing/2014/main" id="{03F7EA56-517D-593E-5FD8-A156334A171E}"/>
                  </a:ext>
                </a:extLst>
              </p:cNvPr>
              <p:cNvSpPr/>
              <p:nvPr/>
            </p:nvSpPr>
            <p:spPr>
              <a:xfrm>
                <a:off x="1583100" y="1857825"/>
                <a:ext cx="795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814" extrusionOk="0">
                    <a:moveTo>
                      <a:pt x="288" y="1"/>
                    </a:moveTo>
                    <a:cubicBezTo>
                      <a:pt x="279" y="1"/>
                      <a:pt x="270" y="6"/>
                      <a:pt x="262" y="18"/>
                    </a:cubicBezTo>
                    <a:cubicBezTo>
                      <a:pt x="131" y="256"/>
                      <a:pt x="36" y="530"/>
                      <a:pt x="0" y="792"/>
                    </a:cubicBezTo>
                    <a:cubicBezTo>
                      <a:pt x="0" y="800"/>
                      <a:pt x="12" y="814"/>
                      <a:pt x="19" y="814"/>
                    </a:cubicBezTo>
                    <a:cubicBezTo>
                      <a:pt x="22" y="814"/>
                      <a:pt x="24" y="811"/>
                      <a:pt x="24" y="804"/>
                    </a:cubicBezTo>
                    <a:cubicBezTo>
                      <a:pt x="60" y="673"/>
                      <a:pt x="84" y="553"/>
                      <a:pt x="143" y="423"/>
                    </a:cubicBezTo>
                    <a:cubicBezTo>
                      <a:pt x="191" y="292"/>
                      <a:pt x="250" y="172"/>
                      <a:pt x="310" y="53"/>
                    </a:cubicBezTo>
                    <a:cubicBezTo>
                      <a:pt x="318" y="22"/>
                      <a:pt x="305" y="1"/>
                      <a:pt x="28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203;p32">
                <a:extLst>
                  <a:ext uri="{FF2B5EF4-FFF2-40B4-BE49-F238E27FC236}">
                    <a16:creationId xmlns:a16="http://schemas.microsoft.com/office/drawing/2014/main" id="{61E99ADD-AA8C-508D-30C9-297465532D64}"/>
                  </a:ext>
                </a:extLst>
              </p:cNvPr>
              <p:cNvSpPr/>
              <p:nvPr/>
            </p:nvSpPr>
            <p:spPr>
              <a:xfrm>
                <a:off x="1591125" y="1839275"/>
                <a:ext cx="31875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83" extrusionOk="0">
                    <a:moveTo>
                      <a:pt x="1118" y="1"/>
                    </a:moveTo>
                    <a:cubicBezTo>
                      <a:pt x="1098" y="1"/>
                      <a:pt x="1082" y="17"/>
                      <a:pt x="1096" y="45"/>
                    </a:cubicBezTo>
                    <a:cubicBezTo>
                      <a:pt x="1239" y="617"/>
                      <a:pt x="953" y="1224"/>
                      <a:pt x="739" y="1748"/>
                    </a:cubicBezTo>
                    <a:cubicBezTo>
                      <a:pt x="513" y="2260"/>
                      <a:pt x="227" y="2760"/>
                      <a:pt x="1" y="3272"/>
                    </a:cubicBezTo>
                    <a:cubicBezTo>
                      <a:pt x="1" y="3272"/>
                      <a:pt x="1" y="3283"/>
                      <a:pt x="8" y="3283"/>
                    </a:cubicBezTo>
                    <a:cubicBezTo>
                      <a:pt x="11" y="3283"/>
                      <a:pt x="17" y="3280"/>
                      <a:pt x="25" y="3272"/>
                    </a:cubicBezTo>
                    <a:cubicBezTo>
                      <a:pt x="358" y="2760"/>
                      <a:pt x="644" y="2188"/>
                      <a:pt x="882" y="1605"/>
                    </a:cubicBezTo>
                    <a:cubicBezTo>
                      <a:pt x="1001" y="1343"/>
                      <a:pt x="1108" y="1057"/>
                      <a:pt x="1179" y="760"/>
                    </a:cubicBezTo>
                    <a:cubicBezTo>
                      <a:pt x="1227" y="522"/>
                      <a:pt x="1275" y="260"/>
                      <a:pt x="1156" y="22"/>
                    </a:cubicBezTo>
                    <a:cubicBezTo>
                      <a:pt x="1146" y="7"/>
                      <a:pt x="1131" y="1"/>
                      <a:pt x="111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204;p32">
                <a:extLst>
                  <a:ext uri="{FF2B5EF4-FFF2-40B4-BE49-F238E27FC236}">
                    <a16:creationId xmlns:a16="http://schemas.microsoft.com/office/drawing/2014/main" id="{88D77E6A-B4DE-1A52-A904-850A874C5CC1}"/>
                  </a:ext>
                </a:extLst>
              </p:cNvPr>
              <p:cNvSpPr/>
              <p:nvPr/>
            </p:nvSpPr>
            <p:spPr>
              <a:xfrm>
                <a:off x="1435800" y="1911725"/>
                <a:ext cx="1343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2269" extrusionOk="0">
                    <a:moveTo>
                      <a:pt x="5302" y="1"/>
                    </a:moveTo>
                    <a:cubicBezTo>
                      <a:pt x="5297" y="1"/>
                      <a:pt x="5291" y="2"/>
                      <a:pt x="5285" y="5"/>
                    </a:cubicBezTo>
                    <a:cubicBezTo>
                      <a:pt x="4702" y="243"/>
                      <a:pt x="4142" y="600"/>
                      <a:pt x="3642" y="957"/>
                    </a:cubicBezTo>
                    <a:cubicBezTo>
                      <a:pt x="3142" y="1315"/>
                      <a:pt x="2678" y="1707"/>
                      <a:pt x="2225" y="2136"/>
                    </a:cubicBezTo>
                    <a:cubicBezTo>
                      <a:pt x="1606" y="1362"/>
                      <a:pt x="880" y="648"/>
                      <a:pt x="22" y="136"/>
                    </a:cubicBezTo>
                    <a:cubicBezTo>
                      <a:pt x="21" y="134"/>
                      <a:pt x="19" y="133"/>
                      <a:pt x="17" y="133"/>
                    </a:cubicBezTo>
                    <a:cubicBezTo>
                      <a:pt x="8" y="133"/>
                      <a:pt x="0" y="160"/>
                      <a:pt x="11" y="160"/>
                    </a:cubicBezTo>
                    <a:cubicBezTo>
                      <a:pt x="820" y="779"/>
                      <a:pt x="1558" y="1445"/>
                      <a:pt x="2201" y="2255"/>
                    </a:cubicBezTo>
                    <a:cubicBezTo>
                      <a:pt x="2206" y="2265"/>
                      <a:pt x="2218" y="2269"/>
                      <a:pt x="2230" y="2269"/>
                    </a:cubicBezTo>
                    <a:cubicBezTo>
                      <a:pt x="2247" y="2269"/>
                      <a:pt x="2266" y="2262"/>
                      <a:pt x="2273" y="2255"/>
                    </a:cubicBezTo>
                    <a:cubicBezTo>
                      <a:pt x="2737" y="1803"/>
                      <a:pt x="3213" y="1410"/>
                      <a:pt x="3749" y="1053"/>
                    </a:cubicBezTo>
                    <a:cubicBezTo>
                      <a:pt x="4249" y="695"/>
                      <a:pt x="4809" y="410"/>
                      <a:pt x="5333" y="112"/>
                    </a:cubicBezTo>
                    <a:cubicBezTo>
                      <a:pt x="5375" y="70"/>
                      <a:pt x="5343" y="1"/>
                      <a:pt x="530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205;p32">
                <a:extLst>
                  <a:ext uri="{FF2B5EF4-FFF2-40B4-BE49-F238E27FC236}">
                    <a16:creationId xmlns:a16="http://schemas.microsoft.com/office/drawing/2014/main" id="{8CFB2FDA-00CD-4E8B-46C9-FC3663BE0DB4}"/>
                  </a:ext>
                </a:extLst>
              </p:cNvPr>
              <p:cNvSpPr/>
              <p:nvPr/>
            </p:nvSpPr>
            <p:spPr>
              <a:xfrm>
                <a:off x="1369075" y="1933325"/>
                <a:ext cx="4765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30" extrusionOk="0">
                    <a:moveTo>
                      <a:pt x="1859" y="0"/>
                    </a:moveTo>
                    <a:cubicBezTo>
                      <a:pt x="1850" y="0"/>
                      <a:pt x="1841" y="3"/>
                      <a:pt x="1834" y="10"/>
                    </a:cubicBezTo>
                    <a:cubicBezTo>
                      <a:pt x="1763" y="70"/>
                      <a:pt x="1715" y="165"/>
                      <a:pt x="1668" y="248"/>
                    </a:cubicBezTo>
                    <a:cubicBezTo>
                      <a:pt x="1608" y="331"/>
                      <a:pt x="1537" y="427"/>
                      <a:pt x="1465" y="498"/>
                    </a:cubicBezTo>
                    <a:cubicBezTo>
                      <a:pt x="1322" y="641"/>
                      <a:pt x="1191" y="796"/>
                      <a:pt x="1048" y="927"/>
                    </a:cubicBezTo>
                    <a:cubicBezTo>
                      <a:pt x="727" y="1201"/>
                      <a:pt x="394" y="1439"/>
                      <a:pt x="13" y="1594"/>
                    </a:cubicBezTo>
                    <a:cubicBezTo>
                      <a:pt x="1" y="1617"/>
                      <a:pt x="13" y="1629"/>
                      <a:pt x="36" y="1629"/>
                    </a:cubicBezTo>
                    <a:cubicBezTo>
                      <a:pt x="417" y="1463"/>
                      <a:pt x="775" y="1260"/>
                      <a:pt x="1084" y="986"/>
                    </a:cubicBezTo>
                    <a:cubicBezTo>
                      <a:pt x="1251" y="855"/>
                      <a:pt x="1394" y="689"/>
                      <a:pt x="1548" y="522"/>
                    </a:cubicBezTo>
                    <a:lnTo>
                      <a:pt x="1727" y="296"/>
                    </a:lnTo>
                    <a:cubicBezTo>
                      <a:pt x="1787" y="224"/>
                      <a:pt x="1858" y="141"/>
                      <a:pt x="1906" y="34"/>
                    </a:cubicBezTo>
                    <a:cubicBezTo>
                      <a:pt x="1906" y="17"/>
                      <a:pt x="1882" y="0"/>
                      <a:pt x="185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206;p32">
                <a:extLst>
                  <a:ext uri="{FF2B5EF4-FFF2-40B4-BE49-F238E27FC236}">
                    <a16:creationId xmlns:a16="http://schemas.microsoft.com/office/drawing/2014/main" id="{674D6216-EEC1-E61B-630E-17A15AD05A93}"/>
                  </a:ext>
                </a:extLst>
              </p:cNvPr>
              <p:cNvSpPr/>
              <p:nvPr/>
            </p:nvSpPr>
            <p:spPr>
              <a:xfrm>
                <a:off x="1578625" y="1928375"/>
                <a:ext cx="33125" cy="5440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176" extrusionOk="0">
                    <a:moveTo>
                      <a:pt x="15" y="1"/>
                    </a:moveTo>
                    <a:cubicBezTo>
                      <a:pt x="7" y="1"/>
                      <a:pt x="1" y="12"/>
                      <a:pt x="1" y="29"/>
                    </a:cubicBezTo>
                    <a:cubicBezTo>
                      <a:pt x="179" y="398"/>
                      <a:pt x="382" y="756"/>
                      <a:pt x="596" y="1113"/>
                    </a:cubicBezTo>
                    <a:cubicBezTo>
                      <a:pt x="798" y="1470"/>
                      <a:pt x="1013" y="1827"/>
                      <a:pt x="1263" y="2149"/>
                    </a:cubicBezTo>
                    <a:cubicBezTo>
                      <a:pt x="1277" y="2168"/>
                      <a:pt x="1291" y="2175"/>
                      <a:pt x="1302" y="2175"/>
                    </a:cubicBezTo>
                    <a:cubicBezTo>
                      <a:pt x="1317" y="2175"/>
                      <a:pt x="1325" y="2158"/>
                      <a:pt x="1310" y="2137"/>
                    </a:cubicBezTo>
                    <a:cubicBezTo>
                      <a:pt x="1096" y="1780"/>
                      <a:pt x="882" y="1434"/>
                      <a:pt x="656" y="1077"/>
                    </a:cubicBezTo>
                    <a:lnTo>
                      <a:pt x="24" y="6"/>
                    </a:lnTo>
                    <a:cubicBezTo>
                      <a:pt x="21" y="2"/>
                      <a:pt x="18" y="1"/>
                      <a:pt x="1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207;p32">
                <a:extLst>
                  <a:ext uri="{FF2B5EF4-FFF2-40B4-BE49-F238E27FC236}">
                    <a16:creationId xmlns:a16="http://schemas.microsoft.com/office/drawing/2014/main" id="{AFD0D1D3-AA48-DC45-FA53-D1AC96EC34BC}"/>
                  </a:ext>
                </a:extLst>
              </p:cNvPr>
              <p:cNvSpPr/>
              <p:nvPr/>
            </p:nvSpPr>
            <p:spPr>
              <a:xfrm>
                <a:off x="1440525" y="1939000"/>
                <a:ext cx="46750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5757" extrusionOk="0">
                    <a:moveTo>
                      <a:pt x="112" y="1"/>
                    </a:moveTo>
                    <a:cubicBezTo>
                      <a:pt x="55" y="1"/>
                      <a:pt x="0" y="34"/>
                      <a:pt x="0" y="104"/>
                    </a:cubicBezTo>
                    <a:cubicBezTo>
                      <a:pt x="0" y="331"/>
                      <a:pt x="95" y="581"/>
                      <a:pt x="167" y="771"/>
                    </a:cubicBezTo>
                    <a:cubicBezTo>
                      <a:pt x="250" y="997"/>
                      <a:pt x="345" y="1224"/>
                      <a:pt x="453" y="1450"/>
                    </a:cubicBezTo>
                    <a:cubicBezTo>
                      <a:pt x="655" y="1902"/>
                      <a:pt x="893" y="2355"/>
                      <a:pt x="1072" y="2831"/>
                    </a:cubicBezTo>
                    <a:cubicBezTo>
                      <a:pt x="1250" y="3307"/>
                      <a:pt x="1357" y="3783"/>
                      <a:pt x="1465" y="4272"/>
                    </a:cubicBezTo>
                    <a:cubicBezTo>
                      <a:pt x="1500" y="4522"/>
                      <a:pt x="1536" y="4784"/>
                      <a:pt x="1560" y="5034"/>
                    </a:cubicBezTo>
                    <a:cubicBezTo>
                      <a:pt x="1572" y="5272"/>
                      <a:pt x="1560" y="5522"/>
                      <a:pt x="1643" y="5748"/>
                    </a:cubicBezTo>
                    <a:cubicBezTo>
                      <a:pt x="1643" y="5754"/>
                      <a:pt x="1649" y="5757"/>
                      <a:pt x="1655" y="5757"/>
                    </a:cubicBezTo>
                    <a:cubicBezTo>
                      <a:pt x="1661" y="5757"/>
                      <a:pt x="1667" y="5754"/>
                      <a:pt x="1667" y="5748"/>
                    </a:cubicBezTo>
                    <a:cubicBezTo>
                      <a:pt x="1786" y="5558"/>
                      <a:pt x="1798" y="5319"/>
                      <a:pt x="1834" y="5093"/>
                    </a:cubicBezTo>
                    <a:cubicBezTo>
                      <a:pt x="1858" y="4819"/>
                      <a:pt x="1869" y="4569"/>
                      <a:pt x="1858" y="4307"/>
                    </a:cubicBezTo>
                    <a:cubicBezTo>
                      <a:pt x="1834" y="3807"/>
                      <a:pt x="1727" y="3295"/>
                      <a:pt x="1560" y="2795"/>
                    </a:cubicBezTo>
                    <a:cubicBezTo>
                      <a:pt x="1405" y="2307"/>
                      <a:pt x="1167" y="1843"/>
                      <a:pt x="941" y="1402"/>
                    </a:cubicBezTo>
                    <a:cubicBezTo>
                      <a:pt x="822" y="1176"/>
                      <a:pt x="715" y="974"/>
                      <a:pt x="584" y="747"/>
                    </a:cubicBezTo>
                    <a:cubicBezTo>
                      <a:pt x="524" y="640"/>
                      <a:pt x="465" y="521"/>
                      <a:pt x="405" y="414"/>
                    </a:cubicBezTo>
                    <a:cubicBezTo>
                      <a:pt x="334" y="295"/>
                      <a:pt x="286" y="164"/>
                      <a:pt x="214" y="45"/>
                    </a:cubicBezTo>
                    <a:cubicBezTo>
                      <a:pt x="190" y="16"/>
                      <a:pt x="151" y="1"/>
                      <a:pt x="11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208;p32">
                <a:extLst>
                  <a:ext uri="{FF2B5EF4-FFF2-40B4-BE49-F238E27FC236}">
                    <a16:creationId xmlns:a16="http://schemas.microsoft.com/office/drawing/2014/main" id="{5626E6CD-CEE3-BDE3-938E-FCA16C7F6BC8}"/>
                  </a:ext>
                </a:extLst>
              </p:cNvPr>
              <p:cNvSpPr/>
              <p:nvPr/>
            </p:nvSpPr>
            <p:spPr>
              <a:xfrm>
                <a:off x="1515825" y="1961975"/>
                <a:ext cx="32175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4787" extrusionOk="0">
                    <a:moveTo>
                      <a:pt x="1149" y="1"/>
                    </a:moveTo>
                    <a:cubicBezTo>
                      <a:pt x="1114" y="1"/>
                      <a:pt x="1082" y="21"/>
                      <a:pt x="1072" y="67"/>
                    </a:cubicBezTo>
                    <a:cubicBezTo>
                      <a:pt x="1012" y="245"/>
                      <a:pt x="1012" y="448"/>
                      <a:pt x="965" y="650"/>
                    </a:cubicBezTo>
                    <a:cubicBezTo>
                      <a:pt x="929" y="852"/>
                      <a:pt x="893" y="1043"/>
                      <a:pt x="858" y="1257"/>
                    </a:cubicBezTo>
                    <a:cubicBezTo>
                      <a:pt x="786" y="1662"/>
                      <a:pt x="715" y="2043"/>
                      <a:pt x="620" y="2448"/>
                    </a:cubicBezTo>
                    <a:cubicBezTo>
                      <a:pt x="524" y="2829"/>
                      <a:pt x="441" y="3210"/>
                      <a:pt x="334" y="3579"/>
                    </a:cubicBezTo>
                    <a:cubicBezTo>
                      <a:pt x="239" y="3984"/>
                      <a:pt x="84" y="4365"/>
                      <a:pt x="0" y="4769"/>
                    </a:cubicBezTo>
                    <a:cubicBezTo>
                      <a:pt x="0" y="4778"/>
                      <a:pt x="6" y="4786"/>
                      <a:pt x="14" y="4786"/>
                    </a:cubicBezTo>
                    <a:cubicBezTo>
                      <a:pt x="17" y="4786"/>
                      <a:pt x="21" y="4785"/>
                      <a:pt x="24" y="4781"/>
                    </a:cubicBezTo>
                    <a:cubicBezTo>
                      <a:pt x="227" y="4460"/>
                      <a:pt x="381" y="4067"/>
                      <a:pt x="512" y="3698"/>
                    </a:cubicBezTo>
                    <a:cubicBezTo>
                      <a:pt x="667" y="3305"/>
                      <a:pt x="786" y="2912"/>
                      <a:pt x="893" y="2507"/>
                    </a:cubicBezTo>
                    <a:cubicBezTo>
                      <a:pt x="989" y="2114"/>
                      <a:pt x="1084" y="1721"/>
                      <a:pt x="1143" y="1329"/>
                    </a:cubicBezTo>
                    <a:cubicBezTo>
                      <a:pt x="1167" y="1138"/>
                      <a:pt x="1203" y="948"/>
                      <a:pt x="1215" y="745"/>
                    </a:cubicBezTo>
                    <a:cubicBezTo>
                      <a:pt x="1239" y="531"/>
                      <a:pt x="1286" y="305"/>
                      <a:pt x="1263" y="90"/>
                    </a:cubicBezTo>
                    <a:cubicBezTo>
                      <a:pt x="1249" y="36"/>
                      <a:pt x="1196" y="1"/>
                      <a:pt x="1149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209;p32">
                <a:extLst>
                  <a:ext uri="{FF2B5EF4-FFF2-40B4-BE49-F238E27FC236}">
                    <a16:creationId xmlns:a16="http://schemas.microsoft.com/office/drawing/2014/main" id="{817564A1-CDD6-628F-D5EE-15264E18CA6A}"/>
                  </a:ext>
                </a:extLst>
              </p:cNvPr>
              <p:cNvSpPr/>
              <p:nvPr/>
            </p:nvSpPr>
            <p:spPr>
              <a:xfrm>
                <a:off x="1519150" y="1929000"/>
                <a:ext cx="456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461" extrusionOk="0">
                    <a:moveTo>
                      <a:pt x="1711" y="0"/>
                    </a:moveTo>
                    <a:cubicBezTo>
                      <a:pt x="1704" y="0"/>
                      <a:pt x="1696" y="2"/>
                      <a:pt x="1689" y="4"/>
                    </a:cubicBezTo>
                    <a:cubicBezTo>
                      <a:pt x="1606" y="16"/>
                      <a:pt x="1511" y="64"/>
                      <a:pt x="1439" y="100"/>
                    </a:cubicBezTo>
                    <a:cubicBezTo>
                      <a:pt x="1368" y="147"/>
                      <a:pt x="1272" y="207"/>
                      <a:pt x="1201" y="254"/>
                    </a:cubicBezTo>
                    <a:cubicBezTo>
                      <a:pt x="1058" y="362"/>
                      <a:pt x="891" y="481"/>
                      <a:pt x="760" y="600"/>
                    </a:cubicBezTo>
                    <a:cubicBezTo>
                      <a:pt x="475" y="838"/>
                      <a:pt x="213" y="1112"/>
                      <a:pt x="10" y="1433"/>
                    </a:cubicBezTo>
                    <a:cubicBezTo>
                      <a:pt x="1" y="1443"/>
                      <a:pt x="14" y="1460"/>
                      <a:pt x="33" y="1460"/>
                    </a:cubicBezTo>
                    <a:cubicBezTo>
                      <a:pt x="37" y="1460"/>
                      <a:pt x="41" y="1459"/>
                      <a:pt x="46" y="1457"/>
                    </a:cubicBezTo>
                    <a:cubicBezTo>
                      <a:pt x="296" y="1207"/>
                      <a:pt x="558" y="933"/>
                      <a:pt x="856" y="719"/>
                    </a:cubicBezTo>
                    <a:cubicBezTo>
                      <a:pt x="987" y="612"/>
                      <a:pt x="1141" y="504"/>
                      <a:pt x="1308" y="421"/>
                    </a:cubicBezTo>
                    <a:cubicBezTo>
                      <a:pt x="1380" y="373"/>
                      <a:pt x="1475" y="326"/>
                      <a:pt x="1546" y="278"/>
                    </a:cubicBezTo>
                    <a:cubicBezTo>
                      <a:pt x="1618" y="243"/>
                      <a:pt x="1713" y="195"/>
                      <a:pt x="1772" y="135"/>
                    </a:cubicBezTo>
                    <a:cubicBezTo>
                      <a:pt x="1825" y="72"/>
                      <a:pt x="1766" y="0"/>
                      <a:pt x="171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210;p32">
                <a:extLst>
                  <a:ext uri="{FF2B5EF4-FFF2-40B4-BE49-F238E27FC236}">
                    <a16:creationId xmlns:a16="http://schemas.microsoft.com/office/drawing/2014/main" id="{91D4829C-1568-79F1-2B93-39F0BBC36D5B}"/>
                  </a:ext>
                </a:extLst>
              </p:cNvPr>
              <p:cNvSpPr/>
              <p:nvPr/>
            </p:nvSpPr>
            <p:spPr>
              <a:xfrm>
                <a:off x="1546575" y="1941275"/>
                <a:ext cx="19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492" extrusionOk="0">
                    <a:moveTo>
                      <a:pt x="711" y="0"/>
                    </a:moveTo>
                    <a:cubicBezTo>
                      <a:pt x="707" y="0"/>
                      <a:pt x="703" y="1"/>
                      <a:pt x="699" y="2"/>
                    </a:cubicBezTo>
                    <a:cubicBezTo>
                      <a:pt x="640" y="13"/>
                      <a:pt x="568" y="49"/>
                      <a:pt x="509" y="73"/>
                    </a:cubicBezTo>
                    <a:cubicBezTo>
                      <a:pt x="449" y="109"/>
                      <a:pt x="390" y="144"/>
                      <a:pt x="342" y="180"/>
                    </a:cubicBezTo>
                    <a:cubicBezTo>
                      <a:pt x="283" y="204"/>
                      <a:pt x="235" y="252"/>
                      <a:pt x="175" y="299"/>
                    </a:cubicBezTo>
                    <a:cubicBezTo>
                      <a:pt x="116" y="347"/>
                      <a:pt x="68" y="383"/>
                      <a:pt x="33" y="430"/>
                    </a:cubicBezTo>
                    <a:cubicBezTo>
                      <a:pt x="1" y="451"/>
                      <a:pt x="35" y="492"/>
                      <a:pt x="60" y="492"/>
                    </a:cubicBezTo>
                    <a:cubicBezTo>
                      <a:pt x="63" y="492"/>
                      <a:pt x="66" y="491"/>
                      <a:pt x="68" y="490"/>
                    </a:cubicBezTo>
                    <a:cubicBezTo>
                      <a:pt x="128" y="454"/>
                      <a:pt x="187" y="442"/>
                      <a:pt x="247" y="394"/>
                    </a:cubicBezTo>
                    <a:cubicBezTo>
                      <a:pt x="306" y="371"/>
                      <a:pt x="354" y="335"/>
                      <a:pt x="414" y="311"/>
                    </a:cubicBezTo>
                    <a:cubicBezTo>
                      <a:pt x="473" y="275"/>
                      <a:pt x="533" y="252"/>
                      <a:pt x="580" y="216"/>
                    </a:cubicBezTo>
                    <a:cubicBezTo>
                      <a:pt x="640" y="180"/>
                      <a:pt x="687" y="144"/>
                      <a:pt x="735" y="97"/>
                    </a:cubicBezTo>
                    <a:cubicBezTo>
                      <a:pt x="768" y="53"/>
                      <a:pt x="751" y="0"/>
                      <a:pt x="71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211;p32">
                <a:extLst>
                  <a:ext uri="{FF2B5EF4-FFF2-40B4-BE49-F238E27FC236}">
                    <a16:creationId xmlns:a16="http://schemas.microsoft.com/office/drawing/2014/main" id="{2102DA62-3358-ADA4-EE50-B7DF9D6585B2}"/>
                  </a:ext>
                </a:extLst>
              </p:cNvPr>
              <p:cNvSpPr/>
              <p:nvPr/>
            </p:nvSpPr>
            <p:spPr>
              <a:xfrm>
                <a:off x="1572375" y="2020425"/>
                <a:ext cx="41100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342" extrusionOk="0">
                    <a:moveTo>
                      <a:pt x="1450" y="1"/>
                    </a:moveTo>
                    <a:cubicBezTo>
                      <a:pt x="1414" y="1"/>
                      <a:pt x="1377" y="16"/>
                      <a:pt x="1346" y="50"/>
                    </a:cubicBezTo>
                    <a:cubicBezTo>
                      <a:pt x="1310" y="98"/>
                      <a:pt x="1275" y="134"/>
                      <a:pt x="1227" y="169"/>
                    </a:cubicBezTo>
                    <a:cubicBezTo>
                      <a:pt x="1191" y="217"/>
                      <a:pt x="1144" y="229"/>
                      <a:pt x="1096" y="276"/>
                    </a:cubicBezTo>
                    <a:cubicBezTo>
                      <a:pt x="1025" y="360"/>
                      <a:pt x="965" y="467"/>
                      <a:pt x="906" y="550"/>
                    </a:cubicBezTo>
                    <a:cubicBezTo>
                      <a:pt x="775" y="753"/>
                      <a:pt x="667" y="955"/>
                      <a:pt x="560" y="1146"/>
                    </a:cubicBezTo>
                    <a:cubicBezTo>
                      <a:pt x="441" y="1348"/>
                      <a:pt x="358" y="1550"/>
                      <a:pt x="251" y="1741"/>
                    </a:cubicBezTo>
                    <a:cubicBezTo>
                      <a:pt x="203" y="1836"/>
                      <a:pt x="144" y="1943"/>
                      <a:pt x="96" y="2039"/>
                    </a:cubicBezTo>
                    <a:cubicBezTo>
                      <a:pt x="48" y="2134"/>
                      <a:pt x="13" y="2217"/>
                      <a:pt x="1" y="2324"/>
                    </a:cubicBezTo>
                    <a:cubicBezTo>
                      <a:pt x="1" y="2333"/>
                      <a:pt x="7" y="2341"/>
                      <a:pt x="18" y="2341"/>
                    </a:cubicBezTo>
                    <a:cubicBezTo>
                      <a:pt x="23" y="2341"/>
                      <a:pt x="29" y="2340"/>
                      <a:pt x="36" y="2336"/>
                    </a:cubicBezTo>
                    <a:cubicBezTo>
                      <a:pt x="132" y="2301"/>
                      <a:pt x="167" y="2205"/>
                      <a:pt x="251" y="2134"/>
                    </a:cubicBezTo>
                    <a:cubicBezTo>
                      <a:pt x="322" y="2062"/>
                      <a:pt x="382" y="1967"/>
                      <a:pt x="441" y="1884"/>
                    </a:cubicBezTo>
                    <a:cubicBezTo>
                      <a:pt x="572" y="1705"/>
                      <a:pt x="715" y="1527"/>
                      <a:pt x="858" y="1348"/>
                    </a:cubicBezTo>
                    <a:cubicBezTo>
                      <a:pt x="989" y="1169"/>
                      <a:pt x="1144" y="991"/>
                      <a:pt x="1275" y="812"/>
                    </a:cubicBezTo>
                    <a:cubicBezTo>
                      <a:pt x="1334" y="717"/>
                      <a:pt x="1429" y="634"/>
                      <a:pt x="1465" y="538"/>
                    </a:cubicBezTo>
                    <a:cubicBezTo>
                      <a:pt x="1501" y="491"/>
                      <a:pt x="1513" y="431"/>
                      <a:pt x="1525" y="372"/>
                    </a:cubicBezTo>
                    <a:cubicBezTo>
                      <a:pt x="1548" y="324"/>
                      <a:pt x="1584" y="265"/>
                      <a:pt x="1608" y="229"/>
                    </a:cubicBezTo>
                    <a:cubicBezTo>
                      <a:pt x="1643" y="115"/>
                      <a:pt x="1549" y="1"/>
                      <a:pt x="145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212;p32">
                <a:extLst>
                  <a:ext uri="{FF2B5EF4-FFF2-40B4-BE49-F238E27FC236}">
                    <a16:creationId xmlns:a16="http://schemas.microsoft.com/office/drawing/2014/main" id="{7DCC13B5-4BDA-D355-049F-1D7F2B6732FA}"/>
                  </a:ext>
                </a:extLst>
              </p:cNvPr>
              <p:cNvSpPr/>
              <p:nvPr/>
            </p:nvSpPr>
            <p:spPr>
              <a:xfrm>
                <a:off x="1575350" y="1987000"/>
                <a:ext cx="17300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392" extrusionOk="0">
                    <a:moveTo>
                      <a:pt x="605" y="0"/>
                    </a:moveTo>
                    <a:cubicBezTo>
                      <a:pt x="581" y="0"/>
                      <a:pt x="557" y="10"/>
                      <a:pt x="536" y="30"/>
                    </a:cubicBezTo>
                    <a:cubicBezTo>
                      <a:pt x="489" y="78"/>
                      <a:pt x="453" y="137"/>
                      <a:pt x="417" y="185"/>
                    </a:cubicBezTo>
                    <a:cubicBezTo>
                      <a:pt x="370" y="232"/>
                      <a:pt x="334" y="280"/>
                      <a:pt x="310" y="363"/>
                    </a:cubicBezTo>
                    <a:cubicBezTo>
                      <a:pt x="263" y="459"/>
                      <a:pt x="239" y="578"/>
                      <a:pt x="191" y="685"/>
                    </a:cubicBezTo>
                    <a:cubicBezTo>
                      <a:pt x="179" y="744"/>
                      <a:pt x="144" y="792"/>
                      <a:pt x="132" y="851"/>
                    </a:cubicBezTo>
                    <a:cubicBezTo>
                      <a:pt x="120" y="911"/>
                      <a:pt x="96" y="971"/>
                      <a:pt x="84" y="1018"/>
                    </a:cubicBezTo>
                    <a:cubicBezTo>
                      <a:pt x="72" y="1078"/>
                      <a:pt x="60" y="1137"/>
                      <a:pt x="25" y="1173"/>
                    </a:cubicBezTo>
                    <a:cubicBezTo>
                      <a:pt x="13" y="1232"/>
                      <a:pt x="13" y="1292"/>
                      <a:pt x="1" y="1352"/>
                    </a:cubicBezTo>
                    <a:cubicBezTo>
                      <a:pt x="1" y="1378"/>
                      <a:pt x="21" y="1392"/>
                      <a:pt x="41" y="1392"/>
                    </a:cubicBezTo>
                    <a:cubicBezTo>
                      <a:pt x="48" y="1392"/>
                      <a:pt x="54" y="1390"/>
                      <a:pt x="60" y="1387"/>
                    </a:cubicBezTo>
                    <a:cubicBezTo>
                      <a:pt x="96" y="1340"/>
                      <a:pt x="144" y="1292"/>
                      <a:pt x="179" y="1256"/>
                    </a:cubicBezTo>
                    <a:cubicBezTo>
                      <a:pt x="203" y="1197"/>
                      <a:pt x="239" y="1149"/>
                      <a:pt x="263" y="1090"/>
                    </a:cubicBezTo>
                    <a:cubicBezTo>
                      <a:pt x="298" y="1042"/>
                      <a:pt x="322" y="982"/>
                      <a:pt x="358" y="935"/>
                    </a:cubicBezTo>
                    <a:cubicBezTo>
                      <a:pt x="382" y="899"/>
                      <a:pt x="417" y="840"/>
                      <a:pt x="429" y="780"/>
                    </a:cubicBezTo>
                    <a:cubicBezTo>
                      <a:pt x="489" y="673"/>
                      <a:pt x="536" y="566"/>
                      <a:pt x="596" y="459"/>
                    </a:cubicBezTo>
                    <a:cubicBezTo>
                      <a:pt x="620" y="399"/>
                      <a:pt x="620" y="339"/>
                      <a:pt x="656" y="280"/>
                    </a:cubicBezTo>
                    <a:cubicBezTo>
                      <a:pt x="667" y="220"/>
                      <a:pt x="691" y="149"/>
                      <a:pt x="691" y="89"/>
                    </a:cubicBezTo>
                    <a:cubicBezTo>
                      <a:pt x="691" y="35"/>
                      <a:pt x="650" y="0"/>
                      <a:pt x="605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213;p32">
                <a:extLst>
                  <a:ext uri="{FF2B5EF4-FFF2-40B4-BE49-F238E27FC236}">
                    <a16:creationId xmlns:a16="http://schemas.microsoft.com/office/drawing/2014/main" id="{847A213B-BE09-DFA6-F548-B21585376A11}"/>
                  </a:ext>
                </a:extLst>
              </p:cNvPr>
              <p:cNvSpPr/>
              <p:nvPr/>
            </p:nvSpPr>
            <p:spPr>
              <a:xfrm>
                <a:off x="1428900" y="1991875"/>
                <a:ext cx="21750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920" extrusionOk="0">
                    <a:moveTo>
                      <a:pt x="120" y="1"/>
                    </a:moveTo>
                    <a:cubicBezTo>
                      <a:pt x="78" y="1"/>
                      <a:pt x="37" y="31"/>
                      <a:pt x="37" y="85"/>
                    </a:cubicBezTo>
                    <a:cubicBezTo>
                      <a:pt x="1" y="585"/>
                      <a:pt x="120" y="1085"/>
                      <a:pt x="263" y="1549"/>
                    </a:cubicBezTo>
                    <a:cubicBezTo>
                      <a:pt x="394" y="2026"/>
                      <a:pt x="572" y="2466"/>
                      <a:pt x="822" y="2907"/>
                    </a:cubicBezTo>
                    <a:cubicBezTo>
                      <a:pt x="827" y="2915"/>
                      <a:pt x="834" y="2919"/>
                      <a:pt x="841" y="2919"/>
                    </a:cubicBezTo>
                    <a:cubicBezTo>
                      <a:pt x="855" y="2919"/>
                      <a:pt x="870" y="2906"/>
                      <a:pt x="870" y="2883"/>
                    </a:cubicBezTo>
                    <a:cubicBezTo>
                      <a:pt x="751" y="2407"/>
                      <a:pt x="620" y="1954"/>
                      <a:pt x="513" y="1478"/>
                    </a:cubicBezTo>
                    <a:cubicBezTo>
                      <a:pt x="406" y="1002"/>
                      <a:pt x="346" y="525"/>
                      <a:pt x="203" y="61"/>
                    </a:cubicBezTo>
                    <a:cubicBezTo>
                      <a:pt x="188" y="19"/>
                      <a:pt x="154" y="1"/>
                      <a:pt x="12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214;p32">
                <a:extLst>
                  <a:ext uri="{FF2B5EF4-FFF2-40B4-BE49-F238E27FC236}">
                    <a16:creationId xmlns:a16="http://schemas.microsoft.com/office/drawing/2014/main" id="{952EFA6F-67FA-C25C-74EB-DCFF90859ECD}"/>
                  </a:ext>
                </a:extLst>
              </p:cNvPr>
              <p:cNvSpPr/>
              <p:nvPr/>
            </p:nvSpPr>
            <p:spPr>
              <a:xfrm>
                <a:off x="1339900" y="2107525"/>
                <a:ext cx="79700" cy="135625"/>
              </a:xfrm>
              <a:custGeom>
                <a:avLst/>
                <a:gdLst/>
                <a:ahLst/>
                <a:cxnLst/>
                <a:rect l="l" t="t" r="r" b="b"/>
                <a:pathLst>
                  <a:path w="3188" h="5425" extrusionOk="0">
                    <a:moveTo>
                      <a:pt x="3170" y="0"/>
                    </a:moveTo>
                    <a:cubicBezTo>
                      <a:pt x="3163" y="0"/>
                      <a:pt x="3153" y="5"/>
                      <a:pt x="3144" y="19"/>
                    </a:cubicBezTo>
                    <a:cubicBezTo>
                      <a:pt x="2656" y="924"/>
                      <a:pt x="2192" y="1853"/>
                      <a:pt x="1656" y="2746"/>
                    </a:cubicBezTo>
                    <a:cubicBezTo>
                      <a:pt x="1394" y="3186"/>
                      <a:pt x="1120" y="3615"/>
                      <a:pt x="846" y="4055"/>
                    </a:cubicBezTo>
                    <a:cubicBezTo>
                      <a:pt x="703" y="4258"/>
                      <a:pt x="572" y="4472"/>
                      <a:pt x="429" y="4674"/>
                    </a:cubicBezTo>
                    <a:cubicBezTo>
                      <a:pt x="287" y="4889"/>
                      <a:pt x="108" y="5091"/>
                      <a:pt x="25" y="5329"/>
                    </a:cubicBezTo>
                    <a:cubicBezTo>
                      <a:pt x="1" y="5393"/>
                      <a:pt x="41" y="5424"/>
                      <a:pt x="87" y="5424"/>
                    </a:cubicBezTo>
                    <a:cubicBezTo>
                      <a:pt x="111" y="5424"/>
                      <a:pt x="136" y="5417"/>
                      <a:pt x="156" y="5401"/>
                    </a:cubicBezTo>
                    <a:cubicBezTo>
                      <a:pt x="334" y="5258"/>
                      <a:pt x="489" y="5020"/>
                      <a:pt x="620" y="4829"/>
                    </a:cubicBezTo>
                    <a:cubicBezTo>
                      <a:pt x="763" y="4615"/>
                      <a:pt x="918" y="4389"/>
                      <a:pt x="1061" y="4174"/>
                    </a:cubicBezTo>
                    <a:cubicBezTo>
                      <a:pt x="1346" y="3722"/>
                      <a:pt x="1620" y="3281"/>
                      <a:pt x="1870" y="2817"/>
                    </a:cubicBezTo>
                    <a:cubicBezTo>
                      <a:pt x="2358" y="1924"/>
                      <a:pt x="2835" y="983"/>
                      <a:pt x="3180" y="19"/>
                    </a:cubicBezTo>
                    <a:cubicBezTo>
                      <a:pt x="3187" y="12"/>
                      <a:pt x="3181" y="0"/>
                      <a:pt x="317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215;p32">
                <a:extLst>
                  <a:ext uri="{FF2B5EF4-FFF2-40B4-BE49-F238E27FC236}">
                    <a16:creationId xmlns:a16="http://schemas.microsoft.com/office/drawing/2014/main" id="{57ED5C09-5F21-E5F4-4BFB-40E8ED88E39E}"/>
                  </a:ext>
                </a:extLst>
              </p:cNvPr>
              <p:cNvSpPr/>
              <p:nvPr/>
            </p:nvSpPr>
            <p:spPr>
              <a:xfrm>
                <a:off x="1371475" y="2115500"/>
                <a:ext cx="772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5937" extrusionOk="0">
                    <a:moveTo>
                      <a:pt x="3084" y="1"/>
                    </a:moveTo>
                    <a:cubicBezTo>
                      <a:pt x="3078" y="1"/>
                      <a:pt x="3066" y="4"/>
                      <a:pt x="3060" y="10"/>
                    </a:cubicBezTo>
                    <a:cubicBezTo>
                      <a:pt x="2750" y="1057"/>
                      <a:pt x="2357" y="2069"/>
                      <a:pt x="1762" y="2986"/>
                    </a:cubicBezTo>
                    <a:cubicBezTo>
                      <a:pt x="1464" y="3450"/>
                      <a:pt x="1191" y="3915"/>
                      <a:pt x="869" y="4355"/>
                    </a:cubicBezTo>
                    <a:cubicBezTo>
                      <a:pt x="726" y="4570"/>
                      <a:pt x="571" y="4784"/>
                      <a:pt x="429" y="4998"/>
                    </a:cubicBezTo>
                    <a:cubicBezTo>
                      <a:pt x="357" y="5105"/>
                      <a:pt x="274" y="5225"/>
                      <a:pt x="214" y="5320"/>
                    </a:cubicBezTo>
                    <a:cubicBezTo>
                      <a:pt x="143" y="5463"/>
                      <a:pt x="119" y="5594"/>
                      <a:pt x="59" y="5725"/>
                    </a:cubicBezTo>
                    <a:cubicBezTo>
                      <a:pt x="0" y="5852"/>
                      <a:pt x="103" y="5936"/>
                      <a:pt x="211" y="5936"/>
                    </a:cubicBezTo>
                    <a:cubicBezTo>
                      <a:pt x="254" y="5936"/>
                      <a:pt x="299" y="5922"/>
                      <a:pt x="333" y="5891"/>
                    </a:cubicBezTo>
                    <a:cubicBezTo>
                      <a:pt x="452" y="5784"/>
                      <a:pt x="571" y="5713"/>
                      <a:pt x="667" y="5594"/>
                    </a:cubicBezTo>
                    <a:cubicBezTo>
                      <a:pt x="738" y="5486"/>
                      <a:pt x="833" y="5379"/>
                      <a:pt x="905" y="5284"/>
                    </a:cubicBezTo>
                    <a:cubicBezTo>
                      <a:pt x="1071" y="5046"/>
                      <a:pt x="1214" y="4808"/>
                      <a:pt x="1369" y="4570"/>
                    </a:cubicBezTo>
                    <a:cubicBezTo>
                      <a:pt x="1667" y="4093"/>
                      <a:pt x="1929" y="3617"/>
                      <a:pt x="2155" y="3105"/>
                    </a:cubicBezTo>
                    <a:cubicBezTo>
                      <a:pt x="2595" y="2117"/>
                      <a:pt x="3000" y="1093"/>
                      <a:pt x="3072" y="10"/>
                    </a:cubicBezTo>
                    <a:cubicBezTo>
                      <a:pt x="3090" y="4"/>
                      <a:pt x="3090" y="1"/>
                      <a:pt x="3084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216;p32">
                <a:extLst>
                  <a:ext uri="{FF2B5EF4-FFF2-40B4-BE49-F238E27FC236}">
                    <a16:creationId xmlns:a16="http://schemas.microsoft.com/office/drawing/2014/main" id="{ECF2014C-F6F5-F7CD-B679-BC5629111CE3}"/>
                  </a:ext>
                </a:extLst>
              </p:cNvPr>
              <p:cNvSpPr/>
              <p:nvPr/>
            </p:nvSpPr>
            <p:spPr>
              <a:xfrm>
                <a:off x="1425625" y="2122950"/>
                <a:ext cx="55100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6362" extrusionOk="0">
                    <a:moveTo>
                      <a:pt x="2012" y="0"/>
                    </a:moveTo>
                    <a:cubicBezTo>
                      <a:pt x="1992" y="0"/>
                      <a:pt x="1965" y="16"/>
                      <a:pt x="1965" y="45"/>
                    </a:cubicBezTo>
                    <a:cubicBezTo>
                      <a:pt x="1858" y="1128"/>
                      <a:pt x="1703" y="2188"/>
                      <a:pt x="1346" y="3224"/>
                    </a:cubicBezTo>
                    <a:cubicBezTo>
                      <a:pt x="1180" y="3724"/>
                      <a:pt x="965" y="4236"/>
                      <a:pt x="727" y="4712"/>
                    </a:cubicBezTo>
                    <a:cubicBezTo>
                      <a:pt x="608" y="4950"/>
                      <a:pt x="489" y="5165"/>
                      <a:pt x="358" y="5403"/>
                    </a:cubicBezTo>
                    <a:cubicBezTo>
                      <a:pt x="239" y="5617"/>
                      <a:pt x="1" y="5891"/>
                      <a:pt x="13" y="6141"/>
                    </a:cubicBezTo>
                    <a:cubicBezTo>
                      <a:pt x="34" y="6256"/>
                      <a:pt x="128" y="6362"/>
                      <a:pt x="239" y="6362"/>
                    </a:cubicBezTo>
                    <a:cubicBezTo>
                      <a:pt x="255" y="6362"/>
                      <a:pt x="271" y="6360"/>
                      <a:pt x="287" y="6355"/>
                    </a:cubicBezTo>
                    <a:cubicBezTo>
                      <a:pt x="549" y="6260"/>
                      <a:pt x="703" y="5950"/>
                      <a:pt x="834" y="5724"/>
                    </a:cubicBezTo>
                    <a:cubicBezTo>
                      <a:pt x="989" y="5474"/>
                      <a:pt x="1120" y="5224"/>
                      <a:pt x="1239" y="4950"/>
                    </a:cubicBezTo>
                    <a:cubicBezTo>
                      <a:pt x="1477" y="4450"/>
                      <a:pt x="1668" y="3914"/>
                      <a:pt x="1799" y="3379"/>
                    </a:cubicBezTo>
                    <a:cubicBezTo>
                      <a:pt x="2084" y="2271"/>
                      <a:pt x="2204" y="1117"/>
                      <a:pt x="2037" y="21"/>
                    </a:cubicBezTo>
                    <a:cubicBezTo>
                      <a:pt x="2037" y="7"/>
                      <a:pt x="2026" y="0"/>
                      <a:pt x="201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217;p32">
                <a:extLst>
                  <a:ext uri="{FF2B5EF4-FFF2-40B4-BE49-F238E27FC236}">
                    <a16:creationId xmlns:a16="http://schemas.microsoft.com/office/drawing/2014/main" id="{9711095E-E8D1-7CC2-D181-1BE77E69415E}"/>
                  </a:ext>
                </a:extLst>
              </p:cNvPr>
              <p:cNvSpPr/>
              <p:nvPr/>
            </p:nvSpPr>
            <p:spPr>
              <a:xfrm>
                <a:off x="1497975" y="2132625"/>
                <a:ext cx="27700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7005" extrusionOk="0">
                    <a:moveTo>
                      <a:pt x="381" y="6781"/>
                    </a:moveTo>
                    <a:cubicBezTo>
                      <a:pt x="383" y="6790"/>
                      <a:pt x="393" y="6790"/>
                      <a:pt x="393" y="6790"/>
                    </a:cubicBezTo>
                    <a:cubicBezTo>
                      <a:pt x="389" y="6787"/>
                      <a:pt x="385" y="6784"/>
                      <a:pt x="381" y="6781"/>
                    </a:cubicBezTo>
                    <a:close/>
                    <a:moveTo>
                      <a:pt x="417" y="0"/>
                    </a:moveTo>
                    <a:cubicBezTo>
                      <a:pt x="405" y="0"/>
                      <a:pt x="393" y="9"/>
                      <a:pt x="393" y="27"/>
                    </a:cubicBezTo>
                    <a:lnTo>
                      <a:pt x="167" y="3682"/>
                    </a:lnTo>
                    <a:cubicBezTo>
                      <a:pt x="155" y="4004"/>
                      <a:pt x="95" y="4301"/>
                      <a:pt x="72" y="4611"/>
                    </a:cubicBezTo>
                    <a:cubicBezTo>
                      <a:pt x="60" y="4873"/>
                      <a:pt x="24" y="5147"/>
                      <a:pt x="12" y="5397"/>
                    </a:cubicBezTo>
                    <a:cubicBezTo>
                      <a:pt x="0" y="5856"/>
                      <a:pt x="12" y="6503"/>
                      <a:pt x="381" y="6781"/>
                    </a:cubicBezTo>
                    <a:lnTo>
                      <a:pt x="381" y="6781"/>
                    </a:lnTo>
                    <a:cubicBezTo>
                      <a:pt x="381" y="6780"/>
                      <a:pt x="381" y="6779"/>
                      <a:pt x="381" y="6778"/>
                    </a:cubicBezTo>
                    <a:lnTo>
                      <a:pt x="381" y="6778"/>
                    </a:lnTo>
                    <a:cubicBezTo>
                      <a:pt x="512" y="6885"/>
                      <a:pt x="631" y="6992"/>
                      <a:pt x="810" y="7004"/>
                    </a:cubicBezTo>
                    <a:cubicBezTo>
                      <a:pt x="917" y="7004"/>
                      <a:pt x="1048" y="6909"/>
                      <a:pt x="1060" y="6814"/>
                    </a:cubicBezTo>
                    <a:cubicBezTo>
                      <a:pt x="1107" y="6706"/>
                      <a:pt x="1095" y="6599"/>
                      <a:pt x="1060" y="6480"/>
                    </a:cubicBezTo>
                    <a:cubicBezTo>
                      <a:pt x="1060" y="6278"/>
                      <a:pt x="976" y="6064"/>
                      <a:pt x="917" y="5873"/>
                    </a:cubicBezTo>
                    <a:cubicBezTo>
                      <a:pt x="857" y="5671"/>
                      <a:pt x="845" y="5444"/>
                      <a:pt x="810" y="5230"/>
                    </a:cubicBezTo>
                    <a:cubicBezTo>
                      <a:pt x="762" y="4670"/>
                      <a:pt x="679" y="4099"/>
                      <a:pt x="643" y="3539"/>
                    </a:cubicBezTo>
                    <a:cubicBezTo>
                      <a:pt x="572" y="2361"/>
                      <a:pt x="512" y="1206"/>
                      <a:pt x="441" y="27"/>
                    </a:cubicBezTo>
                    <a:cubicBezTo>
                      <a:pt x="441" y="9"/>
                      <a:pt x="429" y="0"/>
                      <a:pt x="41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218;p32">
                <a:extLst>
                  <a:ext uri="{FF2B5EF4-FFF2-40B4-BE49-F238E27FC236}">
                    <a16:creationId xmlns:a16="http://schemas.microsoft.com/office/drawing/2014/main" id="{718D04AC-0312-1D50-C2D3-FE51212C4863}"/>
                  </a:ext>
                </a:extLst>
              </p:cNvPr>
              <p:cNvSpPr/>
              <p:nvPr/>
            </p:nvSpPr>
            <p:spPr>
              <a:xfrm>
                <a:off x="1538750" y="2158950"/>
                <a:ext cx="28600" cy="11117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47" extrusionOk="0">
                    <a:moveTo>
                      <a:pt x="54" y="1"/>
                    </a:moveTo>
                    <a:cubicBezTo>
                      <a:pt x="51" y="1"/>
                      <a:pt x="48" y="4"/>
                      <a:pt x="48" y="10"/>
                    </a:cubicBezTo>
                    <a:cubicBezTo>
                      <a:pt x="0" y="177"/>
                      <a:pt x="12" y="367"/>
                      <a:pt x="12" y="534"/>
                    </a:cubicBezTo>
                    <a:cubicBezTo>
                      <a:pt x="12" y="724"/>
                      <a:pt x="12" y="927"/>
                      <a:pt x="48" y="1117"/>
                    </a:cubicBezTo>
                    <a:cubicBezTo>
                      <a:pt x="72" y="1498"/>
                      <a:pt x="131" y="1891"/>
                      <a:pt x="191" y="2272"/>
                    </a:cubicBezTo>
                    <a:cubicBezTo>
                      <a:pt x="250" y="2653"/>
                      <a:pt x="322" y="3010"/>
                      <a:pt x="429" y="3379"/>
                    </a:cubicBezTo>
                    <a:cubicBezTo>
                      <a:pt x="524" y="3737"/>
                      <a:pt x="607" y="4165"/>
                      <a:pt x="905" y="4415"/>
                    </a:cubicBezTo>
                    <a:cubicBezTo>
                      <a:pt x="930" y="4435"/>
                      <a:pt x="965" y="4446"/>
                      <a:pt x="999" y="4446"/>
                    </a:cubicBezTo>
                    <a:cubicBezTo>
                      <a:pt x="1047" y="4446"/>
                      <a:pt x="1094" y="4423"/>
                      <a:pt x="1108" y="4368"/>
                    </a:cubicBezTo>
                    <a:cubicBezTo>
                      <a:pt x="1143" y="3998"/>
                      <a:pt x="988" y="3665"/>
                      <a:pt x="869" y="3320"/>
                    </a:cubicBezTo>
                    <a:cubicBezTo>
                      <a:pt x="727" y="2963"/>
                      <a:pt x="643" y="2594"/>
                      <a:pt x="524" y="2236"/>
                    </a:cubicBezTo>
                    <a:cubicBezTo>
                      <a:pt x="417" y="1879"/>
                      <a:pt x="346" y="1522"/>
                      <a:pt x="274" y="1165"/>
                    </a:cubicBezTo>
                    <a:cubicBezTo>
                      <a:pt x="238" y="962"/>
                      <a:pt x="191" y="772"/>
                      <a:pt x="167" y="581"/>
                    </a:cubicBezTo>
                    <a:cubicBezTo>
                      <a:pt x="131" y="403"/>
                      <a:pt x="131" y="177"/>
                      <a:pt x="60" y="10"/>
                    </a:cubicBezTo>
                    <a:cubicBezTo>
                      <a:pt x="60" y="4"/>
                      <a:pt x="57" y="1"/>
                      <a:pt x="54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219;p32">
                <a:extLst>
                  <a:ext uri="{FF2B5EF4-FFF2-40B4-BE49-F238E27FC236}">
                    <a16:creationId xmlns:a16="http://schemas.microsoft.com/office/drawing/2014/main" id="{8FBA0D11-2F46-85E2-B3C6-68AC8F2EA563}"/>
                  </a:ext>
                </a:extLst>
              </p:cNvPr>
              <p:cNvSpPr/>
              <p:nvPr/>
            </p:nvSpPr>
            <p:spPr>
              <a:xfrm>
                <a:off x="1559400" y="2144750"/>
                <a:ext cx="43375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5032" extrusionOk="0">
                    <a:moveTo>
                      <a:pt x="27" y="0"/>
                    </a:moveTo>
                    <a:cubicBezTo>
                      <a:pt x="12" y="0"/>
                      <a:pt x="0" y="15"/>
                      <a:pt x="8" y="30"/>
                    </a:cubicBezTo>
                    <a:cubicBezTo>
                      <a:pt x="139" y="435"/>
                      <a:pt x="234" y="852"/>
                      <a:pt x="353" y="1257"/>
                    </a:cubicBezTo>
                    <a:cubicBezTo>
                      <a:pt x="472" y="1673"/>
                      <a:pt x="591" y="2102"/>
                      <a:pt x="674" y="2519"/>
                    </a:cubicBezTo>
                    <a:cubicBezTo>
                      <a:pt x="770" y="2935"/>
                      <a:pt x="865" y="3352"/>
                      <a:pt x="960" y="3769"/>
                    </a:cubicBezTo>
                    <a:cubicBezTo>
                      <a:pt x="1008" y="3971"/>
                      <a:pt x="1044" y="4185"/>
                      <a:pt x="1103" y="4388"/>
                    </a:cubicBezTo>
                    <a:cubicBezTo>
                      <a:pt x="1151" y="4590"/>
                      <a:pt x="1222" y="4840"/>
                      <a:pt x="1365" y="4971"/>
                    </a:cubicBezTo>
                    <a:cubicBezTo>
                      <a:pt x="1407" y="5013"/>
                      <a:pt x="1451" y="5031"/>
                      <a:pt x="1495" y="5031"/>
                    </a:cubicBezTo>
                    <a:cubicBezTo>
                      <a:pt x="1574" y="5031"/>
                      <a:pt x="1648" y="4969"/>
                      <a:pt x="1686" y="4876"/>
                    </a:cubicBezTo>
                    <a:cubicBezTo>
                      <a:pt x="1734" y="4733"/>
                      <a:pt x="1686" y="4471"/>
                      <a:pt x="1663" y="4293"/>
                    </a:cubicBezTo>
                    <a:cubicBezTo>
                      <a:pt x="1615" y="4066"/>
                      <a:pt x="1567" y="3852"/>
                      <a:pt x="1496" y="3638"/>
                    </a:cubicBezTo>
                    <a:cubicBezTo>
                      <a:pt x="1377" y="3221"/>
                      <a:pt x="1258" y="2804"/>
                      <a:pt x="1091" y="2400"/>
                    </a:cubicBezTo>
                    <a:cubicBezTo>
                      <a:pt x="924" y="1995"/>
                      <a:pt x="782" y="1590"/>
                      <a:pt x="615" y="1197"/>
                    </a:cubicBezTo>
                    <a:cubicBezTo>
                      <a:pt x="448" y="792"/>
                      <a:pt x="246" y="399"/>
                      <a:pt x="55" y="18"/>
                    </a:cubicBezTo>
                    <a:cubicBezTo>
                      <a:pt x="47" y="5"/>
                      <a:pt x="36" y="0"/>
                      <a:pt x="2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220;p32">
                <a:extLst>
                  <a:ext uri="{FF2B5EF4-FFF2-40B4-BE49-F238E27FC236}">
                    <a16:creationId xmlns:a16="http://schemas.microsoft.com/office/drawing/2014/main" id="{B8C01DD2-C6AB-1561-CA87-C8DC2215115C}"/>
                  </a:ext>
                </a:extLst>
              </p:cNvPr>
              <p:cNvSpPr/>
              <p:nvPr/>
            </p:nvSpPr>
            <p:spPr>
              <a:xfrm>
                <a:off x="1570450" y="2111550"/>
                <a:ext cx="6090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472" extrusionOk="0">
                    <a:moveTo>
                      <a:pt x="103" y="1"/>
                    </a:moveTo>
                    <a:cubicBezTo>
                      <a:pt x="51" y="1"/>
                      <a:pt x="1" y="48"/>
                      <a:pt x="18" y="108"/>
                    </a:cubicBezTo>
                    <a:cubicBezTo>
                      <a:pt x="173" y="596"/>
                      <a:pt x="494" y="1049"/>
                      <a:pt x="744" y="1489"/>
                    </a:cubicBezTo>
                    <a:cubicBezTo>
                      <a:pt x="983" y="1906"/>
                      <a:pt x="1209" y="2311"/>
                      <a:pt x="1423" y="2739"/>
                    </a:cubicBezTo>
                    <a:cubicBezTo>
                      <a:pt x="1649" y="3180"/>
                      <a:pt x="1840" y="3608"/>
                      <a:pt x="2006" y="4073"/>
                    </a:cubicBezTo>
                    <a:cubicBezTo>
                      <a:pt x="2078" y="4287"/>
                      <a:pt x="2137" y="4525"/>
                      <a:pt x="2197" y="4751"/>
                    </a:cubicBezTo>
                    <a:cubicBezTo>
                      <a:pt x="2245" y="4978"/>
                      <a:pt x="2245" y="5228"/>
                      <a:pt x="2316" y="5454"/>
                    </a:cubicBezTo>
                    <a:cubicBezTo>
                      <a:pt x="2328" y="5466"/>
                      <a:pt x="2343" y="5472"/>
                      <a:pt x="2355" y="5472"/>
                    </a:cubicBezTo>
                    <a:cubicBezTo>
                      <a:pt x="2367" y="5472"/>
                      <a:pt x="2376" y="5466"/>
                      <a:pt x="2376" y="5454"/>
                    </a:cubicBezTo>
                    <a:cubicBezTo>
                      <a:pt x="2435" y="5240"/>
                      <a:pt x="2399" y="5025"/>
                      <a:pt x="2364" y="4811"/>
                    </a:cubicBezTo>
                    <a:cubicBezTo>
                      <a:pt x="2340" y="4561"/>
                      <a:pt x="2280" y="4323"/>
                      <a:pt x="2197" y="4085"/>
                    </a:cubicBezTo>
                    <a:cubicBezTo>
                      <a:pt x="2066" y="3620"/>
                      <a:pt x="1887" y="3180"/>
                      <a:pt x="1697" y="2739"/>
                    </a:cubicBezTo>
                    <a:cubicBezTo>
                      <a:pt x="1483" y="2299"/>
                      <a:pt x="1244" y="1846"/>
                      <a:pt x="1006" y="1418"/>
                    </a:cubicBezTo>
                    <a:cubicBezTo>
                      <a:pt x="744" y="942"/>
                      <a:pt x="518" y="441"/>
                      <a:pt x="161" y="25"/>
                    </a:cubicBezTo>
                    <a:cubicBezTo>
                      <a:pt x="144" y="8"/>
                      <a:pt x="124" y="1"/>
                      <a:pt x="10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221;p32">
                <a:extLst>
                  <a:ext uri="{FF2B5EF4-FFF2-40B4-BE49-F238E27FC236}">
                    <a16:creationId xmlns:a16="http://schemas.microsoft.com/office/drawing/2014/main" id="{D21A3BBA-4DD6-53F7-EB63-06FFE674C329}"/>
                  </a:ext>
                </a:extLst>
              </p:cNvPr>
              <p:cNvSpPr/>
              <p:nvPr/>
            </p:nvSpPr>
            <p:spPr>
              <a:xfrm>
                <a:off x="1622075" y="2170600"/>
                <a:ext cx="25325" cy="8105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242" extrusionOk="0">
                    <a:moveTo>
                      <a:pt x="21" y="0"/>
                    </a:moveTo>
                    <a:cubicBezTo>
                      <a:pt x="9" y="0"/>
                      <a:pt x="1" y="6"/>
                      <a:pt x="1" y="20"/>
                    </a:cubicBezTo>
                    <a:cubicBezTo>
                      <a:pt x="25" y="282"/>
                      <a:pt x="120" y="544"/>
                      <a:pt x="191" y="794"/>
                    </a:cubicBezTo>
                    <a:cubicBezTo>
                      <a:pt x="263" y="1068"/>
                      <a:pt x="358" y="1330"/>
                      <a:pt x="430" y="1616"/>
                    </a:cubicBezTo>
                    <a:cubicBezTo>
                      <a:pt x="513" y="1889"/>
                      <a:pt x="584" y="2163"/>
                      <a:pt x="656" y="2437"/>
                    </a:cubicBezTo>
                    <a:cubicBezTo>
                      <a:pt x="715" y="2687"/>
                      <a:pt x="775" y="2973"/>
                      <a:pt x="894" y="3211"/>
                    </a:cubicBezTo>
                    <a:cubicBezTo>
                      <a:pt x="907" y="3233"/>
                      <a:pt x="926" y="3242"/>
                      <a:pt x="945" y="3242"/>
                    </a:cubicBezTo>
                    <a:cubicBezTo>
                      <a:pt x="979" y="3242"/>
                      <a:pt x="1013" y="3213"/>
                      <a:pt x="1013" y="3175"/>
                    </a:cubicBezTo>
                    <a:cubicBezTo>
                      <a:pt x="1001" y="2901"/>
                      <a:pt x="906" y="2628"/>
                      <a:pt x="834" y="2378"/>
                    </a:cubicBezTo>
                    <a:cubicBezTo>
                      <a:pt x="763" y="2104"/>
                      <a:pt x="692" y="1842"/>
                      <a:pt x="596" y="1556"/>
                    </a:cubicBezTo>
                    <a:cubicBezTo>
                      <a:pt x="525" y="1294"/>
                      <a:pt x="430" y="1020"/>
                      <a:pt x="346" y="758"/>
                    </a:cubicBezTo>
                    <a:cubicBezTo>
                      <a:pt x="263" y="496"/>
                      <a:pt x="180" y="246"/>
                      <a:pt x="49" y="8"/>
                    </a:cubicBezTo>
                    <a:cubicBezTo>
                      <a:pt x="39" y="3"/>
                      <a:pt x="29" y="0"/>
                      <a:pt x="2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222;p32">
                <a:extLst>
                  <a:ext uri="{FF2B5EF4-FFF2-40B4-BE49-F238E27FC236}">
                    <a16:creationId xmlns:a16="http://schemas.microsoft.com/office/drawing/2014/main" id="{C163263B-BF81-8194-3389-AD4B97BD1A91}"/>
                  </a:ext>
                </a:extLst>
              </p:cNvPr>
              <p:cNvSpPr/>
              <p:nvPr/>
            </p:nvSpPr>
            <p:spPr>
              <a:xfrm>
                <a:off x="1235425" y="1794250"/>
                <a:ext cx="270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9" extrusionOk="0">
                    <a:moveTo>
                      <a:pt x="25" y="1"/>
                    </a:moveTo>
                    <a:cubicBezTo>
                      <a:pt x="1" y="1"/>
                      <a:pt x="1" y="13"/>
                      <a:pt x="1" y="13"/>
                    </a:cubicBezTo>
                    <a:lnTo>
                      <a:pt x="1" y="37"/>
                    </a:lnTo>
                    <a:lnTo>
                      <a:pt x="1" y="60"/>
                    </a:lnTo>
                    <a:lnTo>
                      <a:pt x="1" y="72"/>
                    </a:lnTo>
                    <a:cubicBezTo>
                      <a:pt x="1" y="72"/>
                      <a:pt x="1" y="96"/>
                      <a:pt x="25" y="96"/>
                    </a:cubicBezTo>
                    <a:cubicBezTo>
                      <a:pt x="25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72"/>
                    </a:lnTo>
                    <a:lnTo>
                      <a:pt x="108" y="49"/>
                    </a:lnTo>
                    <a:cubicBezTo>
                      <a:pt x="108" y="37"/>
                      <a:pt x="108" y="37"/>
                      <a:pt x="96" y="13"/>
                    </a:cubicBezTo>
                    <a:cubicBezTo>
                      <a:pt x="96" y="13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223;p32">
                <a:extLst>
                  <a:ext uri="{FF2B5EF4-FFF2-40B4-BE49-F238E27FC236}">
                    <a16:creationId xmlns:a16="http://schemas.microsoft.com/office/drawing/2014/main" id="{2F9B816F-D921-2972-AE41-886655EB831D}"/>
                  </a:ext>
                </a:extLst>
              </p:cNvPr>
              <p:cNvSpPr/>
              <p:nvPr/>
            </p:nvSpPr>
            <p:spPr>
              <a:xfrm>
                <a:off x="1241375" y="1801100"/>
                <a:ext cx="272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73" extrusionOk="0">
                    <a:moveTo>
                      <a:pt x="37" y="1"/>
                    </a:moveTo>
                    <a:cubicBezTo>
                      <a:pt x="37" y="1"/>
                      <a:pt x="25" y="1"/>
                      <a:pt x="25" y="13"/>
                    </a:cubicBezTo>
                    <a:cubicBezTo>
                      <a:pt x="25" y="13"/>
                      <a:pt x="25" y="25"/>
                      <a:pt x="1" y="25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72"/>
                    </a:lnTo>
                    <a:lnTo>
                      <a:pt x="49" y="72"/>
                    </a:lnTo>
                    <a:cubicBezTo>
                      <a:pt x="49" y="72"/>
                      <a:pt x="60" y="72"/>
                      <a:pt x="60" y="60"/>
                    </a:cubicBezTo>
                    <a:cubicBezTo>
                      <a:pt x="60" y="60"/>
                      <a:pt x="60" y="36"/>
                      <a:pt x="84" y="36"/>
                    </a:cubicBezTo>
                    <a:cubicBezTo>
                      <a:pt x="108" y="36"/>
                      <a:pt x="108" y="25"/>
                      <a:pt x="96" y="13"/>
                    </a:cubicBezTo>
                    <a:lnTo>
                      <a:pt x="96" y="13"/>
                    </a:lnTo>
                    <a:cubicBezTo>
                      <a:pt x="100" y="17"/>
                      <a:pt x="103" y="18"/>
                      <a:pt x="104" y="18"/>
                    </a:cubicBezTo>
                    <a:cubicBezTo>
                      <a:pt x="107" y="18"/>
                      <a:pt x="104" y="13"/>
                      <a:pt x="96" y="13"/>
                    </a:cubicBezTo>
                    <a:cubicBezTo>
                      <a:pt x="96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224;p32">
                <a:extLst>
                  <a:ext uri="{FF2B5EF4-FFF2-40B4-BE49-F238E27FC236}">
                    <a16:creationId xmlns:a16="http://schemas.microsoft.com/office/drawing/2014/main" id="{B9793E53-DD6C-287A-CFC0-ED629D12204F}"/>
                  </a:ext>
                </a:extLst>
              </p:cNvPr>
              <p:cNvSpPr/>
              <p:nvPr/>
            </p:nvSpPr>
            <p:spPr>
              <a:xfrm>
                <a:off x="1252775" y="1810500"/>
                <a:ext cx="931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955" extrusionOk="0">
                    <a:moveTo>
                      <a:pt x="16" y="1"/>
                    </a:moveTo>
                    <a:cubicBezTo>
                      <a:pt x="10" y="1"/>
                      <a:pt x="1" y="9"/>
                      <a:pt x="9" y="18"/>
                    </a:cubicBezTo>
                    <a:cubicBezTo>
                      <a:pt x="378" y="649"/>
                      <a:pt x="1069" y="994"/>
                      <a:pt x="1688" y="1327"/>
                    </a:cubicBezTo>
                    <a:cubicBezTo>
                      <a:pt x="2045" y="1530"/>
                      <a:pt x="2402" y="1720"/>
                      <a:pt x="2724" y="1958"/>
                    </a:cubicBezTo>
                    <a:cubicBezTo>
                      <a:pt x="3057" y="2220"/>
                      <a:pt x="3331" y="2566"/>
                      <a:pt x="3581" y="2923"/>
                    </a:cubicBezTo>
                    <a:cubicBezTo>
                      <a:pt x="3596" y="2946"/>
                      <a:pt x="3618" y="2955"/>
                      <a:pt x="3638" y="2955"/>
                    </a:cubicBezTo>
                    <a:cubicBezTo>
                      <a:pt x="3683" y="2955"/>
                      <a:pt x="3724" y="2912"/>
                      <a:pt x="3700" y="2863"/>
                    </a:cubicBezTo>
                    <a:cubicBezTo>
                      <a:pt x="3295" y="2161"/>
                      <a:pt x="2688" y="1708"/>
                      <a:pt x="1974" y="1351"/>
                    </a:cubicBezTo>
                    <a:cubicBezTo>
                      <a:pt x="1247" y="1006"/>
                      <a:pt x="521" y="661"/>
                      <a:pt x="21" y="6"/>
                    </a:cubicBezTo>
                    <a:cubicBezTo>
                      <a:pt x="21" y="2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225;p32">
                <a:extLst>
                  <a:ext uri="{FF2B5EF4-FFF2-40B4-BE49-F238E27FC236}">
                    <a16:creationId xmlns:a16="http://schemas.microsoft.com/office/drawing/2014/main" id="{52E263A0-5B73-8082-6468-BC6A21ED7B61}"/>
                  </a:ext>
                </a:extLst>
              </p:cNvPr>
              <p:cNvSpPr/>
              <p:nvPr/>
            </p:nvSpPr>
            <p:spPr>
              <a:xfrm>
                <a:off x="1115475" y="1846050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965" y="1"/>
                    </a:moveTo>
                    <a:cubicBezTo>
                      <a:pt x="810" y="72"/>
                      <a:pt x="667" y="167"/>
                      <a:pt x="501" y="251"/>
                    </a:cubicBezTo>
                    <a:lnTo>
                      <a:pt x="12" y="477"/>
                    </a:lnTo>
                    <a:cubicBezTo>
                      <a:pt x="1" y="477"/>
                      <a:pt x="1" y="501"/>
                      <a:pt x="12" y="501"/>
                    </a:cubicBezTo>
                    <a:cubicBezTo>
                      <a:pt x="179" y="441"/>
                      <a:pt x="358" y="382"/>
                      <a:pt x="513" y="310"/>
                    </a:cubicBezTo>
                    <a:cubicBezTo>
                      <a:pt x="679" y="239"/>
                      <a:pt x="846" y="143"/>
                      <a:pt x="977" y="36"/>
                    </a:cubicBezTo>
                    <a:cubicBezTo>
                      <a:pt x="989" y="12"/>
                      <a:pt x="977" y="1"/>
                      <a:pt x="965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226;p32">
                <a:extLst>
                  <a:ext uri="{FF2B5EF4-FFF2-40B4-BE49-F238E27FC236}">
                    <a16:creationId xmlns:a16="http://schemas.microsoft.com/office/drawing/2014/main" id="{2F2BB6AC-8431-385A-1CEA-9B9FB78123BD}"/>
                  </a:ext>
                </a:extLst>
              </p:cNvPr>
              <p:cNvSpPr/>
              <p:nvPr/>
            </p:nvSpPr>
            <p:spPr>
              <a:xfrm>
                <a:off x="1307475" y="1856950"/>
                <a:ext cx="184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65" extrusionOk="0">
                    <a:moveTo>
                      <a:pt x="5" y="0"/>
                    </a:moveTo>
                    <a:cubicBezTo>
                      <a:pt x="0" y="0"/>
                      <a:pt x="0" y="11"/>
                      <a:pt x="0" y="29"/>
                    </a:cubicBezTo>
                    <a:cubicBezTo>
                      <a:pt x="95" y="124"/>
                      <a:pt x="214" y="231"/>
                      <a:pt x="333" y="327"/>
                    </a:cubicBezTo>
                    <a:cubicBezTo>
                      <a:pt x="453" y="410"/>
                      <a:pt x="572" y="481"/>
                      <a:pt x="714" y="565"/>
                    </a:cubicBezTo>
                    <a:cubicBezTo>
                      <a:pt x="726" y="565"/>
                      <a:pt x="738" y="529"/>
                      <a:pt x="726" y="517"/>
                    </a:cubicBezTo>
                    <a:cubicBezTo>
                      <a:pt x="488" y="350"/>
                      <a:pt x="238" y="196"/>
                      <a:pt x="12" y="5"/>
                    </a:cubicBezTo>
                    <a:cubicBezTo>
                      <a:pt x="9" y="2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227;p32">
                <a:extLst>
                  <a:ext uri="{FF2B5EF4-FFF2-40B4-BE49-F238E27FC236}">
                    <a16:creationId xmlns:a16="http://schemas.microsoft.com/office/drawing/2014/main" id="{8986760D-F895-AE90-4467-3F6B37127B86}"/>
                  </a:ext>
                </a:extLst>
              </p:cNvPr>
              <p:cNvSpPr/>
              <p:nvPr/>
            </p:nvSpPr>
            <p:spPr>
              <a:xfrm>
                <a:off x="1153275" y="1839200"/>
                <a:ext cx="131900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1432" extrusionOk="0">
                    <a:moveTo>
                      <a:pt x="5275" y="1"/>
                    </a:moveTo>
                    <a:cubicBezTo>
                      <a:pt x="5274" y="3"/>
                      <a:pt x="5273" y="5"/>
                      <a:pt x="5272" y="7"/>
                    </a:cubicBezTo>
                    <a:lnTo>
                      <a:pt x="5272" y="7"/>
                    </a:lnTo>
                    <a:cubicBezTo>
                      <a:pt x="5273" y="5"/>
                      <a:pt x="5274" y="3"/>
                      <a:pt x="5275" y="1"/>
                    </a:cubicBezTo>
                    <a:close/>
                    <a:moveTo>
                      <a:pt x="5272" y="7"/>
                    </a:moveTo>
                    <a:cubicBezTo>
                      <a:pt x="5225" y="88"/>
                      <a:pt x="4976" y="156"/>
                      <a:pt x="4918" y="179"/>
                    </a:cubicBezTo>
                    <a:cubicBezTo>
                      <a:pt x="4775" y="239"/>
                      <a:pt x="4644" y="286"/>
                      <a:pt x="4513" y="334"/>
                    </a:cubicBezTo>
                    <a:cubicBezTo>
                      <a:pt x="4263" y="417"/>
                      <a:pt x="3989" y="501"/>
                      <a:pt x="3703" y="560"/>
                    </a:cubicBezTo>
                    <a:cubicBezTo>
                      <a:pt x="3279" y="653"/>
                      <a:pt x="2847" y="688"/>
                      <a:pt x="2414" y="688"/>
                    </a:cubicBezTo>
                    <a:cubicBezTo>
                      <a:pt x="2288" y="688"/>
                      <a:pt x="2162" y="685"/>
                      <a:pt x="2037" y="679"/>
                    </a:cubicBezTo>
                    <a:cubicBezTo>
                      <a:pt x="1489" y="644"/>
                      <a:pt x="929" y="525"/>
                      <a:pt x="405" y="334"/>
                    </a:cubicBezTo>
                    <a:cubicBezTo>
                      <a:pt x="363" y="313"/>
                      <a:pt x="155" y="209"/>
                      <a:pt x="82" y="209"/>
                    </a:cubicBezTo>
                    <a:cubicBezTo>
                      <a:pt x="72" y="209"/>
                      <a:pt x="64" y="211"/>
                      <a:pt x="60" y="215"/>
                    </a:cubicBezTo>
                    <a:cubicBezTo>
                      <a:pt x="1" y="275"/>
                      <a:pt x="215" y="417"/>
                      <a:pt x="239" y="429"/>
                    </a:cubicBezTo>
                    <a:cubicBezTo>
                      <a:pt x="453" y="608"/>
                      <a:pt x="691" y="775"/>
                      <a:pt x="929" y="906"/>
                    </a:cubicBezTo>
                    <a:cubicBezTo>
                      <a:pt x="1477" y="1227"/>
                      <a:pt x="2084" y="1418"/>
                      <a:pt x="2691" y="1429"/>
                    </a:cubicBezTo>
                    <a:cubicBezTo>
                      <a:pt x="2724" y="1431"/>
                      <a:pt x="2757" y="1431"/>
                      <a:pt x="2790" y="1431"/>
                    </a:cubicBezTo>
                    <a:cubicBezTo>
                      <a:pt x="3803" y="1431"/>
                      <a:pt x="4820" y="903"/>
                      <a:pt x="5272" y="7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228;p32">
                <a:extLst>
                  <a:ext uri="{FF2B5EF4-FFF2-40B4-BE49-F238E27FC236}">
                    <a16:creationId xmlns:a16="http://schemas.microsoft.com/office/drawing/2014/main" id="{5ACA8A32-749B-040B-B1D9-E071B2A30184}"/>
                  </a:ext>
                </a:extLst>
              </p:cNvPr>
              <p:cNvSpPr/>
              <p:nvPr/>
            </p:nvSpPr>
            <p:spPr>
              <a:xfrm>
                <a:off x="1244950" y="1896950"/>
                <a:ext cx="28600" cy="23557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9423" extrusionOk="0">
                    <a:moveTo>
                      <a:pt x="417" y="1"/>
                    </a:moveTo>
                    <a:cubicBezTo>
                      <a:pt x="322" y="48"/>
                      <a:pt x="322" y="572"/>
                      <a:pt x="322" y="691"/>
                    </a:cubicBezTo>
                    <a:cubicBezTo>
                      <a:pt x="298" y="941"/>
                      <a:pt x="275" y="1191"/>
                      <a:pt x="263" y="1441"/>
                    </a:cubicBezTo>
                    <a:cubicBezTo>
                      <a:pt x="239" y="1953"/>
                      <a:pt x="203" y="2453"/>
                      <a:pt x="203" y="2977"/>
                    </a:cubicBezTo>
                    <a:cubicBezTo>
                      <a:pt x="203" y="3251"/>
                      <a:pt x="203" y="3549"/>
                      <a:pt x="239" y="3822"/>
                    </a:cubicBezTo>
                    <a:cubicBezTo>
                      <a:pt x="275" y="4465"/>
                      <a:pt x="382" y="5096"/>
                      <a:pt x="382" y="5727"/>
                    </a:cubicBezTo>
                    <a:cubicBezTo>
                      <a:pt x="370" y="6882"/>
                      <a:pt x="1" y="8085"/>
                      <a:pt x="453" y="9145"/>
                    </a:cubicBezTo>
                    <a:cubicBezTo>
                      <a:pt x="524" y="9275"/>
                      <a:pt x="645" y="9423"/>
                      <a:pt x="781" y="9423"/>
                    </a:cubicBezTo>
                    <a:cubicBezTo>
                      <a:pt x="806" y="9423"/>
                      <a:pt x="832" y="9418"/>
                      <a:pt x="858" y="9406"/>
                    </a:cubicBezTo>
                    <a:cubicBezTo>
                      <a:pt x="965" y="9347"/>
                      <a:pt x="989" y="9216"/>
                      <a:pt x="989" y="9097"/>
                    </a:cubicBezTo>
                    <a:cubicBezTo>
                      <a:pt x="1096" y="7906"/>
                      <a:pt x="1144" y="6716"/>
                      <a:pt x="1108" y="5537"/>
                    </a:cubicBezTo>
                    <a:cubicBezTo>
                      <a:pt x="1084" y="4346"/>
                      <a:pt x="965" y="3156"/>
                      <a:pt x="787" y="1977"/>
                    </a:cubicBezTo>
                    <a:cubicBezTo>
                      <a:pt x="739" y="1655"/>
                      <a:pt x="679" y="1322"/>
                      <a:pt x="620" y="989"/>
                    </a:cubicBezTo>
                    <a:cubicBezTo>
                      <a:pt x="560" y="667"/>
                      <a:pt x="537" y="310"/>
                      <a:pt x="41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229;p32">
                <a:extLst>
                  <a:ext uri="{FF2B5EF4-FFF2-40B4-BE49-F238E27FC236}">
                    <a16:creationId xmlns:a16="http://schemas.microsoft.com/office/drawing/2014/main" id="{1993E46A-3D21-6C25-FE8B-2D2EC3839821}"/>
                  </a:ext>
                </a:extLst>
              </p:cNvPr>
              <p:cNvSpPr/>
              <p:nvPr/>
            </p:nvSpPr>
            <p:spPr>
              <a:xfrm>
                <a:off x="1309550" y="1892575"/>
                <a:ext cx="44075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6165" extrusionOk="0">
                    <a:moveTo>
                      <a:pt x="93" y="0"/>
                    </a:moveTo>
                    <a:cubicBezTo>
                      <a:pt x="80" y="0"/>
                      <a:pt x="65" y="13"/>
                      <a:pt x="48" y="45"/>
                    </a:cubicBezTo>
                    <a:cubicBezTo>
                      <a:pt x="0" y="116"/>
                      <a:pt x="108" y="461"/>
                      <a:pt x="119" y="533"/>
                    </a:cubicBezTo>
                    <a:cubicBezTo>
                      <a:pt x="143" y="699"/>
                      <a:pt x="179" y="878"/>
                      <a:pt x="191" y="1033"/>
                    </a:cubicBezTo>
                    <a:cubicBezTo>
                      <a:pt x="250" y="1390"/>
                      <a:pt x="298" y="1735"/>
                      <a:pt x="358" y="2092"/>
                    </a:cubicBezTo>
                    <a:cubicBezTo>
                      <a:pt x="381" y="2295"/>
                      <a:pt x="417" y="2485"/>
                      <a:pt x="441" y="2688"/>
                    </a:cubicBezTo>
                    <a:cubicBezTo>
                      <a:pt x="477" y="2866"/>
                      <a:pt x="489" y="3081"/>
                      <a:pt x="548" y="3259"/>
                    </a:cubicBezTo>
                    <a:cubicBezTo>
                      <a:pt x="505" y="3131"/>
                      <a:pt x="642" y="3033"/>
                      <a:pt x="779" y="3033"/>
                    </a:cubicBezTo>
                    <a:cubicBezTo>
                      <a:pt x="832" y="3033"/>
                      <a:pt x="886" y="3047"/>
                      <a:pt x="929" y="3081"/>
                    </a:cubicBezTo>
                    <a:cubicBezTo>
                      <a:pt x="1060" y="3200"/>
                      <a:pt x="1072" y="3402"/>
                      <a:pt x="1084" y="3581"/>
                    </a:cubicBezTo>
                    <a:cubicBezTo>
                      <a:pt x="1108" y="4450"/>
                      <a:pt x="1108" y="5307"/>
                      <a:pt x="1120" y="6164"/>
                    </a:cubicBezTo>
                    <a:cubicBezTo>
                      <a:pt x="1667" y="5581"/>
                      <a:pt x="1763" y="4652"/>
                      <a:pt x="1560" y="3878"/>
                    </a:cubicBezTo>
                    <a:cubicBezTo>
                      <a:pt x="1370" y="3093"/>
                      <a:pt x="953" y="2378"/>
                      <a:pt x="631" y="1652"/>
                    </a:cubicBezTo>
                    <a:cubicBezTo>
                      <a:pt x="489" y="1354"/>
                      <a:pt x="358" y="1033"/>
                      <a:pt x="262" y="711"/>
                    </a:cubicBezTo>
                    <a:cubicBezTo>
                      <a:pt x="227" y="568"/>
                      <a:pt x="191" y="402"/>
                      <a:pt x="167" y="235"/>
                    </a:cubicBezTo>
                    <a:cubicBezTo>
                      <a:pt x="167" y="197"/>
                      <a:pt x="144" y="0"/>
                      <a:pt x="9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230;p32">
                <a:extLst>
                  <a:ext uri="{FF2B5EF4-FFF2-40B4-BE49-F238E27FC236}">
                    <a16:creationId xmlns:a16="http://schemas.microsoft.com/office/drawing/2014/main" id="{252B6EC8-B92D-DDAC-5D6B-79AD496EDEA4}"/>
                  </a:ext>
                </a:extLst>
              </p:cNvPr>
              <p:cNvSpPr/>
              <p:nvPr/>
            </p:nvSpPr>
            <p:spPr>
              <a:xfrm>
                <a:off x="1141150" y="1836225"/>
                <a:ext cx="15085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1124" extrusionOk="0">
                    <a:moveTo>
                      <a:pt x="6010" y="1"/>
                    </a:moveTo>
                    <a:cubicBezTo>
                      <a:pt x="5808" y="155"/>
                      <a:pt x="5617" y="322"/>
                      <a:pt x="5403" y="417"/>
                    </a:cubicBezTo>
                    <a:cubicBezTo>
                      <a:pt x="5177" y="536"/>
                      <a:pt x="4950" y="620"/>
                      <a:pt x="4712" y="691"/>
                    </a:cubicBezTo>
                    <a:cubicBezTo>
                      <a:pt x="4177" y="858"/>
                      <a:pt x="3593" y="941"/>
                      <a:pt x="3045" y="989"/>
                    </a:cubicBezTo>
                    <a:cubicBezTo>
                      <a:pt x="2925" y="999"/>
                      <a:pt x="2805" y="1005"/>
                      <a:pt x="2685" y="1005"/>
                    </a:cubicBezTo>
                    <a:cubicBezTo>
                      <a:pt x="2258" y="1005"/>
                      <a:pt x="1835" y="938"/>
                      <a:pt x="1426" y="798"/>
                    </a:cubicBezTo>
                    <a:cubicBezTo>
                      <a:pt x="902" y="620"/>
                      <a:pt x="486" y="322"/>
                      <a:pt x="45" y="24"/>
                    </a:cubicBezTo>
                    <a:cubicBezTo>
                      <a:pt x="37" y="19"/>
                      <a:pt x="30" y="17"/>
                      <a:pt x="24" y="17"/>
                    </a:cubicBezTo>
                    <a:cubicBezTo>
                      <a:pt x="5" y="17"/>
                      <a:pt x="0" y="42"/>
                      <a:pt x="9" y="60"/>
                    </a:cubicBezTo>
                    <a:cubicBezTo>
                      <a:pt x="355" y="465"/>
                      <a:pt x="879" y="739"/>
                      <a:pt x="1367" y="894"/>
                    </a:cubicBezTo>
                    <a:cubicBezTo>
                      <a:pt x="1797" y="1053"/>
                      <a:pt x="2249" y="1123"/>
                      <a:pt x="2706" y="1123"/>
                    </a:cubicBezTo>
                    <a:cubicBezTo>
                      <a:pt x="2831" y="1123"/>
                      <a:pt x="2956" y="1118"/>
                      <a:pt x="3081" y="1108"/>
                    </a:cubicBezTo>
                    <a:cubicBezTo>
                      <a:pt x="3653" y="1060"/>
                      <a:pt x="4236" y="953"/>
                      <a:pt x="4784" y="775"/>
                    </a:cubicBezTo>
                    <a:cubicBezTo>
                      <a:pt x="5224" y="644"/>
                      <a:pt x="5736" y="405"/>
                      <a:pt x="6022" y="24"/>
                    </a:cubicBezTo>
                    <a:cubicBezTo>
                      <a:pt x="6034" y="24"/>
                      <a:pt x="6022" y="1"/>
                      <a:pt x="601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231;p32">
                <a:extLst>
                  <a:ext uri="{FF2B5EF4-FFF2-40B4-BE49-F238E27FC236}">
                    <a16:creationId xmlns:a16="http://schemas.microsoft.com/office/drawing/2014/main" id="{27EBD524-C0A6-0497-530F-081DF24590FC}"/>
                  </a:ext>
                </a:extLst>
              </p:cNvPr>
              <p:cNvSpPr/>
              <p:nvPr/>
            </p:nvSpPr>
            <p:spPr>
              <a:xfrm>
                <a:off x="1099100" y="1849200"/>
                <a:ext cx="27700" cy="1144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4578" extrusionOk="0">
                    <a:moveTo>
                      <a:pt x="641" y="1"/>
                    </a:moveTo>
                    <a:cubicBezTo>
                      <a:pt x="608" y="1"/>
                      <a:pt x="572" y="25"/>
                      <a:pt x="596" y="65"/>
                    </a:cubicBezTo>
                    <a:cubicBezTo>
                      <a:pt x="715" y="434"/>
                      <a:pt x="846" y="791"/>
                      <a:pt x="906" y="1196"/>
                    </a:cubicBezTo>
                    <a:cubicBezTo>
                      <a:pt x="953" y="1589"/>
                      <a:pt x="965" y="1982"/>
                      <a:pt x="917" y="2375"/>
                    </a:cubicBezTo>
                    <a:cubicBezTo>
                      <a:pt x="810" y="3196"/>
                      <a:pt x="465" y="3887"/>
                      <a:pt x="1" y="4566"/>
                    </a:cubicBezTo>
                    <a:cubicBezTo>
                      <a:pt x="1" y="4578"/>
                      <a:pt x="1" y="4578"/>
                      <a:pt x="13" y="4578"/>
                    </a:cubicBezTo>
                    <a:cubicBezTo>
                      <a:pt x="572" y="4006"/>
                      <a:pt x="906" y="3173"/>
                      <a:pt x="1001" y="2399"/>
                    </a:cubicBezTo>
                    <a:cubicBezTo>
                      <a:pt x="1108" y="1601"/>
                      <a:pt x="1060" y="708"/>
                      <a:pt x="679" y="17"/>
                    </a:cubicBezTo>
                    <a:cubicBezTo>
                      <a:pt x="672" y="6"/>
                      <a:pt x="657" y="1"/>
                      <a:pt x="64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232;p32">
                <a:extLst>
                  <a:ext uri="{FF2B5EF4-FFF2-40B4-BE49-F238E27FC236}">
                    <a16:creationId xmlns:a16="http://schemas.microsoft.com/office/drawing/2014/main" id="{48238248-FF2A-F14D-A8A7-6F3B518EFB0B}"/>
                  </a:ext>
                </a:extLst>
              </p:cNvPr>
              <p:cNvSpPr/>
              <p:nvPr/>
            </p:nvSpPr>
            <p:spPr>
              <a:xfrm>
                <a:off x="1312525" y="1855150"/>
                <a:ext cx="37875" cy="112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516" extrusionOk="0">
                    <a:moveTo>
                      <a:pt x="415" y="1"/>
                    </a:moveTo>
                    <a:cubicBezTo>
                      <a:pt x="412" y="1"/>
                      <a:pt x="409" y="2"/>
                      <a:pt x="405" y="6"/>
                    </a:cubicBezTo>
                    <a:cubicBezTo>
                      <a:pt x="0" y="756"/>
                      <a:pt x="36" y="1649"/>
                      <a:pt x="251" y="2435"/>
                    </a:cubicBezTo>
                    <a:cubicBezTo>
                      <a:pt x="370" y="2839"/>
                      <a:pt x="536" y="3232"/>
                      <a:pt x="727" y="3613"/>
                    </a:cubicBezTo>
                    <a:cubicBezTo>
                      <a:pt x="893" y="3935"/>
                      <a:pt x="1120" y="4340"/>
                      <a:pt x="1441" y="4506"/>
                    </a:cubicBezTo>
                    <a:cubicBezTo>
                      <a:pt x="1451" y="4513"/>
                      <a:pt x="1462" y="4516"/>
                      <a:pt x="1472" y="4516"/>
                    </a:cubicBezTo>
                    <a:cubicBezTo>
                      <a:pt x="1497" y="4516"/>
                      <a:pt x="1514" y="4496"/>
                      <a:pt x="1489" y="4470"/>
                    </a:cubicBezTo>
                    <a:cubicBezTo>
                      <a:pt x="1286" y="4173"/>
                      <a:pt x="1048" y="3923"/>
                      <a:pt x="882" y="3589"/>
                    </a:cubicBezTo>
                    <a:cubicBezTo>
                      <a:pt x="691" y="3232"/>
                      <a:pt x="524" y="2851"/>
                      <a:pt x="405" y="2458"/>
                    </a:cubicBezTo>
                    <a:cubicBezTo>
                      <a:pt x="131" y="1661"/>
                      <a:pt x="72" y="815"/>
                      <a:pt x="429" y="18"/>
                    </a:cubicBezTo>
                    <a:cubicBezTo>
                      <a:pt x="429" y="9"/>
                      <a:pt x="423" y="1"/>
                      <a:pt x="415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233;p32">
                <a:extLst>
                  <a:ext uri="{FF2B5EF4-FFF2-40B4-BE49-F238E27FC236}">
                    <a16:creationId xmlns:a16="http://schemas.microsoft.com/office/drawing/2014/main" id="{33814E61-F1FC-39AD-4AA3-6CB7E8C97028}"/>
                  </a:ext>
                </a:extLst>
              </p:cNvPr>
              <p:cNvSpPr/>
              <p:nvPr/>
            </p:nvSpPr>
            <p:spPr>
              <a:xfrm>
                <a:off x="1342600" y="2048200"/>
                <a:ext cx="6850" cy="615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61" extrusionOk="0">
                    <a:moveTo>
                      <a:pt x="182" y="0"/>
                    </a:moveTo>
                    <a:cubicBezTo>
                      <a:pt x="164" y="0"/>
                      <a:pt x="148" y="11"/>
                      <a:pt x="143" y="35"/>
                    </a:cubicBezTo>
                    <a:cubicBezTo>
                      <a:pt x="48" y="428"/>
                      <a:pt x="48" y="844"/>
                      <a:pt x="36" y="1249"/>
                    </a:cubicBezTo>
                    <a:cubicBezTo>
                      <a:pt x="24" y="1451"/>
                      <a:pt x="24" y="1642"/>
                      <a:pt x="24" y="1856"/>
                    </a:cubicBezTo>
                    <a:cubicBezTo>
                      <a:pt x="24" y="2047"/>
                      <a:pt x="0" y="2261"/>
                      <a:pt x="48" y="2452"/>
                    </a:cubicBezTo>
                    <a:cubicBezTo>
                      <a:pt x="48" y="2458"/>
                      <a:pt x="51" y="2460"/>
                      <a:pt x="57" y="2460"/>
                    </a:cubicBezTo>
                    <a:cubicBezTo>
                      <a:pt x="63" y="2460"/>
                      <a:pt x="71" y="2458"/>
                      <a:pt x="83" y="2452"/>
                    </a:cubicBezTo>
                    <a:cubicBezTo>
                      <a:pt x="119" y="2273"/>
                      <a:pt x="143" y="2082"/>
                      <a:pt x="155" y="1880"/>
                    </a:cubicBezTo>
                    <a:cubicBezTo>
                      <a:pt x="167" y="1678"/>
                      <a:pt x="179" y="1487"/>
                      <a:pt x="202" y="1273"/>
                    </a:cubicBezTo>
                    <a:cubicBezTo>
                      <a:pt x="214" y="868"/>
                      <a:pt x="274" y="451"/>
                      <a:pt x="238" y="58"/>
                    </a:cubicBezTo>
                    <a:cubicBezTo>
                      <a:pt x="238" y="23"/>
                      <a:pt x="208" y="0"/>
                      <a:pt x="182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234;p32">
                <a:extLst>
                  <a:ext uri="{FF2B5EF4-FFF2-40B4-BE49-F238E27FC236}">
                    <a16:creationId xmlns:a16="http://schemas.microsoft.com/office/drawing/2014/main" id="{4D2F0B36-7AB2-336F-81CC-42A8FFFF50C2}"/>
                  </a:ext>
                </a:extLst>
              </p:cNvPr>
              <p:cNvSpPr/>
              <p:nvPr/>
            </p:nvSpPr>
            <p:spPr>
              <a:xfrm>
                <a:off x="1209825" y="1911900"/>
                <a:ext cx="20875" cy="201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44" extrusionOk="0">
                    <a:moveTo>
                      <a:pt x="19" y="1"/>
                    </a:moveTo>
                    <a:cubicBezTo>
                      <a:pt x="10" y="1"/>
                      <a:pt x="1" y="4"/>
                      <a:pt x="1" y="10"/>
                    </a:cubicBezTo>
                    <a:cubicBezTo>
                      <a:pt x="72" y="1331"/>
                      <a:pt x="120" y="2677"/>
                      <a:pt x="191" y="3998"/>
                    </a:cubicBezTo>
                    <a:cubicBezTo>
                      <a:pt x="227" y="4653"/>
                      <a:pt x="275" y="5320"/>
                      <a:pt x="298" y="5987"/>
                    </a:cubicBezTo>
                    <a:cubicBezTo>
                      <a:pt x="334" y="6642"/>
                      <a:pt x="298" y="7320"/>
                      <a:pt x="489" y="7963"/>
                    </a:cubicBezTo>
                    <a:cubicBezTo>
                      <a:pt x="507" y="8017"/>
                      <a:pt x="551" y="8043"/>
                      <a:pt x="596" y="8043"/>
                    </a:cubicBezTo>
                    <a:cubicBezTo>
                      <a:pt x="641" y="8043"/>
                      <a:pt x="685" y="8017"/>
                      <a:pt x="703" y="7963"/>
                    </a:cubicBezTo>
                    <a:cubicBezTo>
                      <a:pt x="834" y="7308"/>
                      <a:pt x="751" y="6606"/>
                      <a:pt x="715" y="5951"/>
                    </a:cubicBezTo>
                    <a:cubicBezTo>
                      <a:pt x="691" y="5296"/>
                      <a:pt x="644" y="4629"/>
                      <a:pt x="584" y="3975"/>
                    </a:cubicBezTo>
                    <a:cubicBezTo>
                      <a:pt x="465" y="2653"/>
                      <a:pt x="251" y="1343"/>
                      <a:pt x="37" y="10"/>
                    </a:cubicBezTo>
                    <a:cubicBezTo>
                      <a:pt x="37" y="4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235;p32">
                <a:extLst>
                  <a:ext uri="{FF2B5EF4-FFF2-40B4-BE49-F238E27FC236}">
                    <a16:creationId xmlns:a16="http://schemas.microsoft.com/office/drawing/2014/main" id="{FE4FEEA8-3BED-71E8-B623-5BB07C7B57D7}"/>
                  </a:ext>
                </a:extLst>
              </p:cNvPr>
              <p:cNvSpPr/>
              <p:nvPr/>
            </p:nvSpPr>
            <p:spPr>
              <a:xfrm>
                <a:off x="1144650" y="1869050"/>
                <a:ext cx="44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0021" extrusionOk="0">
                    <a:moveTo>
                      <a:pt x="18" y="0"/>
                    </a:moveTo>
                    <a:cubicBezTo>
                      <a:pt x="9" y="0"/>
                      <a:pt x="0" y="3"/>
                      <a:pt x="0" y="9"/>
                    </a:cubicBezTo>
                    <a:cubicBezTo>
                      <a:pt x="155" y="1378"/>
                      <a:pt x="119" y="2748"/>
                      <a:pt x="108" y="4129"/>
                    </a:cubicBezTo>
                    <a:cubicBezTo>
                      <a:pt x="84" y="5462"/>
                      <a:pt x="96" y="6772"/>
                      <a:pt x="560" y="8034"/>
                    </a:cubicBezTo>
                    <a:cubicBezTo>
                      <a:pt x="679" y="8379"/>
                      <a:pt x="822" y="8713"/>
                      <a:pt x="977" y="9022"/>
                    </a:cubicBezTo>
                    <a:cubicBezTo>
                      <a:pt x="1131" y="9368"/>
                      <a:pt x="1346" y="9665"/>
                      <a:pt x="1572" y="9975"/>
                    </a:cubicBezTo>
                    <a:cubicBezTo>
                      <a:pt x="1598" y="10006"/>
                      <a:pt x="1635" y="10020"/>
                      <a:pt x="1669" y="10020"/>
                    </a:cubicBezTo>
                    <a:cubicBezTo>
                      <a:pt x="1726" y="10020"/>
                      <a:pt x="1777" y="9978"/>
                      <a:pt x="1762" y="9903"/>
                    </a:cubicBezTo>
                    <a:cubicBezTo>
                      <a:pt x="1667" y="9606"/>
                      <a:pt x="1584" y="9320"/>
                      <a:pt x="1453" y="9034"/>
                    </a:cubicBezTo>
                    <a:cubicBezTo>
                      <a:pt x="1310" y="8737"/>
                      <a:pt x="1179" y="8451"/>
                      <a:pt x="1060" y="8153"/>
                    </a:cubicBezTo>
                    <a:cubicBezTo>
                      <a:pt x="822" y="7546"/>
                      <a:pt x="655" y="6939"/>
                      <a:pt x="584" y="6284"/>
                    </a:cubicBezTo>
                    <a:cubicBezTo>
                      <a:pt x="512" y="5617"/>
                      <a:pt x="512" y="4938"/>
                      <a:pt x="477" y="4272"/>
                    </a:cubicBezTo>
                    <a:cubicBezTo>
                      <a:pt x="453" y="3605"/>
                      <a:pt x="417" y="2914"/>
                      <a:pt x="346" y="2248"/>
                    </a:cubicBezTo>
                    <a:cubicBezTo>
                      <a:pt x="274" y="1509"/>
                      <a:pt x="179" y="759"/>
                      <a:pt x="36" y="9"/>
                    </a:cubicBezTo>
                    <a:cubicBezTo>
                      <a:pt x="36" y="3"/>
                      <a:pt x="27" y="0"/>
                      <a:pt x="1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236;p32">
                <a:extLst>
                  <a:ext uri="{FF2B5EF4-FFF2-40B4-BE49-F238E27FC236}">
                    <a16:creationId xmlns:a16="http://schemas.microsoft.com/office/drawing/2014/main" id="{3C1118F5-6A6F-E396-185F-FFF121AB0F18}"/>
                  </a:ext>
                </a:extLst>
              </p:cNvPr>
              <p:cNvSpPr/>
              <p:nvPr/>
            </p:nvSpPr>
            <p:spPr>
              <a:xfrm>
                <a:off x="1095525" y="1958975"/>
                <a:ext cx="19375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474" extrusionOk="0">
                    <a:moveTo>
                      <a:pt x="599" y="0"/>
                    </a:moveTo>
                    <a:cubicBezTo>
                      <a:pt x="592" y="0"/>
                      <a:pt x="584" y="6"/>
                      <a:pt x="584" y="20"/>
                    </a:cubicBezTo>
                    <a:cubicBezTo>
                      <a:pt x="715" y="544"/>
                      <a:pt x="584" y="1127"/>
                      <a:pt x="501" y="1639"/>
                    </a:cubicBezTo>
                    <a:cubicBezTo>
                      <a:pt x="418" y="2175"/>
                      <a:pt x="322" y="2711"/>
                      <a:pt x="239" y="3246"/>
                    </a:cubicBezTo>
                    <a:cubicBezTo>
                      <a:pt x="168" y="3770"/>
                      <a:pt x="108" y="4282"/>
                      <a:pt x="84" y="4794"/>
                    </a:cubicBezTo>
                    <a:cubicBezTo>
                      <a:pt x="48" y="5330"/>
                      <a:pt x="1" y="5902"/>
                      <a:pt x="203" y="6402"/>
                    </a:cubicBezTo>
                    <a:cubicBezTo>
                      <a:pt x="216" y="6446"/>
                      <a:pt x="259" y="6473"/>
                      <a:pt x="300" y="6473"/>
                    </a:cubicBezTo>
                    <a:cubicBezTo>
                      <a:pt x="336" y="6473"/>
                      <a:pt x="371" y="6452"/>
                      <a:pt x="382" y="6402"/>
                    </a:cubicBezTo>
                    <a:cubicBezTo>
                      <a:pt x="465" y="5866"/>
                      <a:pt x="406" y="5330"/>
                      <a:pt x="418" y="4794"/>
                    </a:cubicBezTo>
                    <a:cubicBezTo>
                      <a:pt x="441" y="4247"/>
                      <a:pt x="477" y="3699"/>
                      <a:pt x="525" y="3127"/>
                    </a:cubicBezTo>
                    <a:cubicBezTo>
                      <a:pt x="572" y="2580"/>
                      <a:pt x="620" y="2032"/>
                      <a:pt x="656" y="1460"/>
                    </a:cubicBezTo>
                    <a:cubicBezTo>
                      <a:pt x="715" y="984"/>
                      <a:pt x="775" y="484"/>
                      <a:pt x="608" y="8"/>
                    </a:cubicBezTo>
                    <a:cubicBezTo>
                      <a:pt x="608" y="3"/>
                      <a:pt x="604" y="0"/>
                      <a:pt x="59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237;p32">
                <a:extLst>
                  <a:ext uri="{FF2B5EF4-FFF2-40B4-BE49-F238E27FC236}">
                    <a16:creationId xmlns:a16="http://schemas.microsoft.com/office/drawing/2014/main" id="{4B10D205-5D85-52CE-45C4-0C54265ECA23}"/>
                  </a:ext>
                </a:extLst>
              </p:cNvPr>
              <p:cNvSpPr/>
              <p:nvPr/>
            </p:nvSpPr>
            <p:spPr>
              <a:xfrm>
                <a:off x="1271150" y="1892350"/>
                <a:ext cx="2325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25" extrusionOk="0">
                    <a:moveTo>
                      <a:pt x="18" y="1"/>
                    </a:moveTo>
                    <a:cubicBezTo>
                      <a:pt x="11" y="1"/>
                      <a:pt x="1" y="6"/>
                      <a:pt x="1" y="6"/>
                    </a:cubicBezTo>
                    <a:cubicBezTo>
                      <a:pt x="215" y="1554"/>
                      <a:pt x="405" y="3113"/>
                      <a:pt x="465" y="4685"/>
                    </a:cubicBezTo>
                    <a:cubicBezTo>
                      <a:pt x="501" y="5459"/>
                      <a:pt x="465" y="6209"/>
                      <a:pt x="405" y="6983"/>
                    </a:cubicBezTo>
                    <a:cubicBezTo>
                      <a:pt x="382" y="7376"/>
                      <a:pt x="346" y="7745"/>
                      <a:pt x="346" y="8138"/>
                    </a:cubicBezTo>
                    <a:cubicBezTo>
                      <a:pt x="346" y="8328"/>
                      <a:pt x="358" y="8507"/>
                      <a:pt x="382" y="8697"/>
                    </a:cubicBezTo>
                    <a:cubicBezTo>
                      <a:pt x="405" y="8888"/>
                      <a:pt x="465" y="9043"/>
                      <a:pt x="524" y="9233"/>
                    </a:cubicBezTo>
                    <a:cubicBezTo>
                      <a:pt x="547" y="9294"/>
                      <a:pt x="608" y="9324"/>
                      <a:pt x="667" y="9324"/>
                    </a:cubicBezTo>
                    <a:cubicBezTo>
                      <a:pt x="734" y="9324"/>
                      <a:pt x="798" y="9286"/>
                      <a:pt x="798" y="9209"/>
                    </a:cubicBezTo>
                    <a:cubicBezTo>
                      <a:pt x="798" y="9067"/>
                      <a:pt x="822" y="8924"/>
                      <a:pt x="810" y="8793"/>
                    </a:cubicBezTo>
                    <a:cubicBezTo>
                      <a:pt x="810" y="8638"/>
                      <a:pt x="798" y="8471"/>
                      <a:pt x="798" y="8328"/>
                    </a:cubicBezTo>
                    <a:cubicBezTo>
                      <a:pt x="798" y="8031"/>
                      <a:pt x="810" y="7733"/>
                      <a:pt x="822" y="7435"/>
                    </a:cubicBezTo>
                    <a:cubicBezTo>
                      <a:pt x="870" y="6804"/>
                      <a:pt x="929" y="6209"/>
                      <a:pt x="929" y="5614"/>
                    </a:cubicBezTo>
                    <a:cubicBezTo>
                      <a:pt x="929" y="4399"/>
                      <a:pt x="739" y="3209"/>
                      <a:pt x="477" y="2018"/>
                    </a:cubicBezTo>
                    <a:cubicBezTo>
                      <a:pt x="334" y="1351"/>
                      <a:pt x="179" y="673"/>
                      <a:pt x="24" y="6"/>
                    </a:cubicBezTo>
                    <a:cubicBezTo>
                      <a:pt x="24" y="2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238;p32">
                <a:extLst>
                  <a:ext uri="{FF2B5EF4-FFF2-40B4-BE49-F238E27FC236}">
                    <a16:creationId xmlns:a16="http://schemas.microsoft.com/office/drawing/2014/main" id="{7C824C2D-5153-C782-71E4-589FF5C23284}"/>
                  </a:ext>
                </a:extLst>
              </p:cNvPr>
              <p:cNvSpPr/>
              <p:nvPr/>
            </p:nvSpPr>
            <p:spPr>
              <a:xfrm>
                <a:off x="1321150" y="1982000"/>
                <a:ext cx="11650" cy="12190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4876" extrusionOk="0">
                    <a:moveTo>
                      <a:pt x="203" y="1"/>
                    </a:moveTo>
                    <a:cubicBezTo>
                      <a:pt x="191" y="1"/>
                      <a:pt x="179" y="10"/>
                      <a:pt x="179" y="28"/>
                    </a:cubicBezTo>
                    <a:cubicBezTo>
                      <a:pt x="84" y="409"/>
                      <a:pt x="72" y="801"/>
                      <a:pt x="36" y="1182"/>
                    </a:cubicBezTo>
                    <a:cubicBezTo>
                      <a:pt x="13" y="1587"/>
                      <a:pt x="1" y="2004"/>
                      <a:pt x="13" y="2421"/>
                    </a:cubicBezTo>
                    <a:cubicBezTo>
                      <a:pt x="13" y="2825"/>
                      <a:pt x="25" y="3206"/>
                      <a:pt x="60" y="3611"/>
                    </a:cubicBezTo>
                    <a:cubicBezTo>
                      <a:pt x="84" y="4016"/>
                      <a:pt x="120" y="4445"/>
                      <a:pt x="263" y="4814"/>
                    </a:cubicBezTo>
                    <a:cubicBezTo>
                      <a:pt x="279" y="4857"/>
                      <a:pt x="309" y="4876"/>
                      <a:pt x="339" y="4876"/>
                    </a:cubicBezTo>
                    <a:cubicBezTo>
                      <a:pt x="376" y="4876"/>
                      <a:pt x="411" y="4848"/>
                      <a:pt x="417" y="4802"/>
                    </a:cubicBezTo>
                    <a:cubicBezTo>
                      <a:pt x="465" y="4397"/>
                      <a:pt x="406" y="3992"/>
                      <a:pt x="370" y="3611"/>
                    </a:cubicBezTo>
                    <a:cubicBezTo>
                      <a:pt x="346" y="3206"/>
                      <a:pt x="310" y="2825"/>
                      <a:pt x="287" y="2421"/>
                    </a:cubicBezTo>
                    <a:lnTo>
                      <a:pt x="239" y="1254"/>
                    </a:lnTo>
                    <a:cubicBezTo>
                      <a:pt x="227" y="861"/>
                      <a:pt x="251" y="444"/>
                      <a:pt x="227" y="28"/>
                    </a:cubicBezTo>
                    <a:cubicBezTo>
                      <a:pt x="227" y="10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239;p32">
                <a:extLst>
                  <a:ext uri="{FF2B5EF4-FFF2-40B4-BE49-F238E27FC236}">
                    <a16:creationId xmlns:a16="http://schemas.microsoft.com/office/drawing/2014/main" id="{B58F63DF-EE8F-3F9C-F473-0AA6A1821079}"/>
                  </a:ext>
                </a:extLst>
              </p:cNvPr>
              <p:cNvSpPr/>
              <p:nvPr/>
            </p:nvSpPr>
            <p:spPr>
              <a:xfrm>
                <a:off x="1172925" y="1876700"/>
                <a:ext cx="8902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814" extrusionOk="0">
                    <a:moveTo>
                      <a:pt x="24" y="1"/>
                    </a:moveTo>
                    <a:cubicBezTo>
                      <a:pt x="0" y="1"/>
                      <a:pt x="0" y="1"/>
                      <a:pt x="0" y="25"/>
                    </a:cubicBezTo>
                    <a:cubicBezTo>
                      <a:pt x="381" y="465"/>
                      <a:pt x="1036" y="703"/>
                      <a:pt x="1596" y="787"/>
                    </a:cubicBezTo>
                    <a:cubicBezTo>
                      <a:pt x="1763" y="805"/>
                      <a:pt x="1926" y="814"/>
                      <a:pt x="2091" y="814"/>
                    </a:cubicBezTo>
                    <a:cubicBezTo>
                      <a:pt x="2257" y="814"/>
                      <a:pt x="2423" y="805"/>
                      <a:pt x="2596" y="787"/>
                    </a:cubicBezTo>
                    <a:cubicBezTo>
                      <a:pt x="2894" y="739"/>
                      <a:pt x="3263" y="668"/>
                      <a:pt x="3501" y="453"/>
                    </a:cubicBezTo>
                    <a:cubicBezTo>
                      <a:pt x="3560" y="406"/>
                      <a:pt x="3501" y="310"/>
                      <a:pt x="3429" y="310"/>
                    </a:cubicBezTo>
                    <a:cubicBezTo>
                      <a:pt x="3144" y="310"/>
                      <a:pt x="2846" y="394"/>
                      <a:pt x="2584" y="441"/>
                    </a:cubicBezTo>
                    <a:cubicBezTo>
                      <a:pt x="2333" y="479"/>
                      <a:pt x="2089" y="509"/>
                      <a:pt x="1847" y="509"/>
                    </a:cubicBezTo>
                    <a:cubicBezTo>
                      <a:pt x="1779" y="509"/>
                      <a:pt x="1711" y="506"/>
                      <a:pt x="1644" y="501"/>
                    </a:cubicBezTo>
                    <a:cubicBezTo>
                      <a:pt x="1358" y="477"/>
                      <a:pt x="1096" y="418"/>
                      <a:pt x="822" y="346"/>
                    </a:cubicBezTo>
                    <a:cubicBezTo>
                      <a:pt x="536" y="263"/>
                      <a:pt x="286" y="120"/>
                      <a:pt x="2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240;p32">
                <a:extLst>
                  <a:ext uri="{FF2B5EF4-FFF2-40B4-BE49-F238E27FC236}">
                    <a16:creationId xmlns:a16="http://schemas.microsoft.com/office/drawing/2014/main" id="{3B04194E-303C-40CB-4902-D1C78FD12416}"/>
                  </a:ext>
                </a:extLst>
              </p:cNvPr>
              <p:cNvSpPr/>
              <p:nvPr/>
            </p:nvSpPr>
            <p:spPr>
              <a:xfrm>
                <a:off x="1207750" y="1879400"/>
                <a:ext cx="253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79" extrusionOk="0">
                    <a:moveTo>
                      <a:pt x="36" y="0"/>
                    </a:moveTo>
                    <a:cubicBezTo>
                      <a:pt x="12" y="0"/>
                      <a:pt x="0" y="36"/>
                      <a:pt x="12" y="48"/>
                    </a:cubicBezTo>
                    <a:cubicBezTo>
                      <a:pt x="72" y="107"/>
                      <a:pt x="143" y="155"/>
                      <a:pt x="215" y="179"/>
                    </a:cubicBezTo>
                    <a:cubicBezTo>
                      <a:pt x="310" y="226"/>
                      <a:pt x="381" y="238"/>
                      <a:pt x="477" y="262"/>
                    </a:cubicBezTo>
                    <a:cubicBezTo>
                      <a:pt x="536" y="270"/>
                      <a:pt x="601" y="279"/>
                      <a:pt x="663" y="279"/>
                    </a:cubicBezTo>
                    <a:cubicBezTo>
                      <a:pt x="689" y="279"/>
                      <a:pt x="714" y="277"/>
                      <a:pt x="739" y="274"/>
                    </a:cubicBezTo>
                    <a:cubicBezTo>
                      <a:pt x="834" y="262"/>
                      <a:pt x="917" y="238"/>
                      <a:pt x="989" y="179"/>
                    </a:cubicBezTo>
                    <a:cubicBezTo>
                      <a:pt x="1013" y="167"/>
                      <a:pt x="989" y="95"/>
                      <a:pt x="953" y="95"/>
                    </a:cubicBezTo>
                    <a:cubicBezTo>
                      <a:pt x="886" y="95"/>
                      <a:pt x="827" y="111"/>
                      <a:pt x="770" y="111"/>
                    </a:cubicBezTo>
                    <a:cubicBezTo>
                      <a:pt x="755" y="111"/>
                      <a:pt x="741" y="110"/>
                      <a:pt x="727" y="107"/>
                    </a:cubicBezTo>
                    <a:cubicBezTo>
                      <a:pt x="679" y="107"/>
                      <a:pt x="621" y="113"/>
                      <a:pt x="566" y="113"/>
                    </a:cubicBezTo>
                    <a:cubicBezTo>
                      <a:pt x="539" y="113"/>
                      <a:pt x="512" y="111"/>
                      <a:pt x="489" y="107"/>
                    </a:cubicBezTo>
                    <a:cubicBezTo>
                      <a:pt x="417" y="107"/>
                      <a:pt x="334" y="95"/>
                      <a:pt x="262" y="83"/>
                    </a:cubicBezTo>
                    <a:cubicBezTo>
                      <a:pt x="191" y="60"/>
                      <a:pt x="120" y="36"/>
                      <a:pt x="36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241;p32">
                <a:extLst>
                  <a:ext uri="{FF2B5EF4-FFF2-40B4-BE49-F238E27FC236}">
                    <a16:creationId xmlns:a16="http://schemas.microsoft.com/office/drawing/2014/main" id="{E095123B-D341-D8BA-AB2F-8ED7F29BCFC7}"/>
                  </a:ext>
                </a:extLst>
              </p:cNvPr>
              <p:cNvSpPr/>
              <p:nvPr/>
            </p:nvSpPr>
            <p:spPr>
              <a:xfrm>
                <a:off x="1192875" y="1709050"/>
                <a:ext cx="291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879" extrusionOk="0">
                    <a:moveTo>
                      <a:pt x="686" y="1"/>
                    </a:moveTo>
                    <a:cubicBezTo>
                      <a:pt x="574" y="1"/>
                      <a:pt x="460" y="37"/>
                      <a:pt x="369" y="111"/>
                    </a:cubicBezTo>
                    <a:cubicBezTo>
                      <a:pt x="131" y="278"/>
                      <a:pt x="0" y="801"/>
                      <a:pt x="369" y="920"/>
                    </a:cubicBezTo>
                    <a:cubicBezTo>
                      <a:pt x="378" y="925"/>
                      <a:pt x="387" y="927"/>
                      <a:pt x="396" y="927"/>
                    </a:cubicBezTo>
                    <a:cubicBezTo>
                      <a:pt x="436" y="927"/>
                      <a:pt x="472" y="888"/>
                      <a:pt x="453" y="849"/>
                    </a:cubicBezTo>
                    <a:cubicBezTo>
                      <a:pt x="441" y="730"/>
                      <a:pt x="381" y="575"/>
                      <a:pt x="429" y="456"/>
                    </a:cubicBezTo>
                    <a:cubicBezTo>
                      <a:pt x="470" y="342"/>
                      <a:pt x="583" y="247"/>
                      <a:pt x="713" y="247"/>
                    </a:cubicBezTo>
                    <a:cubicBezTo>
                      <a:pt x="733" y="247"/>
                      <a:pt x="754" y="249"/>
                      <a:pt x="774" y="254"/>
                    </a:cubicBezTo>
                    <a:cubicBezTo>
                      <a:pt x="1107" y="301"/>
                      <a:pt x="893" y="956"/>
                      <a:pt x="834" y="1159"/>
                    </a:cubicBezTo>
                    <a:cubicBezTo>
                      <a:pt x="738" y="1456"/>
                      <a:pt x="631" y="1778"/>
                      <a:pt x="607" y="2087"/>
                    </a:cubicBezTo>
                    <a:cubicBezTo>
                      <a:pt x="572" y="2385"/>
                      <a:pt x="655" y="2635"/>
                      <a:pt x="810" y="2873"/>
                    </a:cubicBezTo>
                    <a:cubicBezTo>
                      <a:pt x="817" y="2877"/>
                      <a:pt x="823" y="2878"/>
                      <a:pt x="828" y="2878"/>
                    </a:cubicBezTo>
                    <a:cubicBezTo>
                      <a:pt x="840" y="2878"/>
                      <a:pt x="846" y="2870"/>
                      <a:pt x="846" y="2861"/>
                    </a:cubicBezTo>
                    <a:cubicBezTo>
                      <a:pt x="655" y="2492"/>
                      <a:pt x="738" y="1992"/>
                      <a:pt x="857" y="1611"/>
                    </a:cubicBezTo>
                    <a:cubicBezTo>
                      <a:pt x="929" y="1385"/>
                      <a:pt x="1012" y="1182"/>
                      <a:pt x="1072" y="956"/>
                    </a:cubicBezTo>
                    <a:cubicBezTo>
                      <a:pt x="1131" y="778"/>
                      <a:pt x="1167" y="551"/>
                      <a:pt x="1143" y="361"/>
                    </a:cubicBezTo>
                    <a:cubicBezTo>
                      <a:pt x="1104" y="128"/>
                      <a:pt x="898" y="1"/>
                      <a:pt x="6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242;p32">
                <a:extLst>
                  <a:ext uri="{FF2B5EF4-FFF2-40B4-BE49-F238E27FC236}">
                    <a16:creationId xmlns:a16="http://schemas.microsoft.com/office/drawing/2014/main" id="{2EA6227D-E65F-1FF5-81FC-CF0E4E0B5B08}"/>
                  </a:ext>
                </a:extLst>
              </p:cNvPr>
              <p:cNvSpPr/>
              <p:nvPr/>
            </p:nvSpPr>
            <p:spPr>
              <a:xfrm>
                <a:off x="1073500" y="1766800"/>
                <a:ext cx="261375" cy="113500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4540" extrusionOk="0">
                    <a:moveTo>
                      <a:pt x="5351" y="0"/>
                    </a:moveTo>
                    <a:cubicBezTo>
                      <a:pt x="5326" y="0"/>
                      <a:pt x="5300" y="1"/>
                      <a:pt x="5275" y="4"/>
                    </a:cubicBezTo>
                    <a:cubicBezTo>
                      <a:pt x="4954" y="27"/>
                      <a:pt x="4656" y="242"/>
                      <a:pt x="4430" y="480"/>
                    </a:cubicBezTo>
                    <a:cubicBezTo>
                      <a:pt x="4204" y="718"/>
                      <a:pt x="4025" y="992"/>
                      <a:pt x="3787" y="1230"/>
                    </a:cubicBezTo>
                    <a:cubicBezTo>
                      <a:pt x="3215" y="1789"/>
                      <a:pt x="2430" y="2028"/>
                      <a:pt x="1703" y="2301"/>
                    </a:cubicBezTo>
                    <a:cubicBezTo>
                      <a:pt x="977" y="2599"/>
                      <a:pt x="275" y="3075"/>
                      <a:pt x="1" y="3825"/>
                    </a:cubicBezTo>
                    <a:cubicBezTo>
                      <a:pt x="1632" y="2932"/>
                      <a:pt x="3251" y="2028"/>
                      <a:pt x="4870" y="1135"/>
                    </a:cubicBezTo>
                    <a:cubicBezTo>
                      <a:pt x="5075" y="1021"/>
                      <a:pt x="5290" y="908"/>
                      <a:pt x="5526" y="908"/>
                    </a:cubicBezTo>
                    <a:cubicBezTo>
                      <a:pt x="5538" y="908"/>
                      <a:pt x="5549" y="908"/>
                      <a:pt x="5561" y="908"/>
                    </a:cubicBezTo>
                    <a:cubicBezTo>
                      <a:pt x="5811" y="920"/>
                      <a:pt x="6037" y="1087"/>
                      <a:pt x="6240" y="1230"/>
                    </a:cubicBezTo>
                    <a:cubicBezTo>
                      <a:pt x="7668" y="2301"/>
                      <a:pt x="9073" y="3409"/>
                      <a:pt x="10454" y="4540"/>
                    </a:cubicBezTo>
                    <a:cubicBezTo>
                      <a:pt x="10431" y="3718"/>
                      <a:pt x="9776" y="3111"/>
                      <a:pt x="9085" y="2706"/>
                    </a:cubicBezTo>
                    <a:cubicBezTo>
                      <a:pt x="8383" y="2325"/>
                      <a:pt x="7585" y="2039"/>
                      <a:pt x="7037" y="1444"/>
                    </a:cubicBezTo>
                    <a:cubicBezTo>
                      <a:pt x="6764" y="1147"/>
                      <a:pt x="6573" y="801"/>
                      <a:pt x="6299" y="504"/>
                    </a:cubicBezTo>
                    <a:cubicBezTo>
                      <a:pt x="6054" y="236"/>
                      <a:pt x="5715" y="0"/>
                      <a:pt x="5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243;p32">
                <a:extLst>
                  <a:ext uri="{FF2B5EF4-FFF2-40B4-BE49-F238E27FC236}">
                    <a16:creationId xmlns:a16="http://schemas.microsoft.com/office/drawing/2014/main" id="{5B757C73-6DD3-9485-A74B-DB5E60DF2D20}"/>
                  </a:ext>
                </a:extLst>
              </p:cNvPr>
              <p:cNvSpPr/>
              <p:nvPr/>
            </p:nvSpPr>
            <p:spPr>
              <a:xfrm>
                <a:off x="1196725" y="1710250"/>
                <a:ext cx="23550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962" extrusionOk="0">
                    <a:moveTo>
                      <a:pt x="557" y="0"/>
                    </a:moveTo>
                    <a:cubicBezTo>
                      <a:pt x="454" y="0"/>
                      <a:pt x="349" y="36"/>
                      <a:pt x="263" y="99"/>
                    </a:cubicBezTo>
                    <a:cubicBezTo>
                      <a:pt x="49" y="265"/>
                      <a:pt x="1" y="563"/>
                      <a:pt x="120" y="789"/>
                    </a:cubicBezTo>
                    <a:cubicBezTo>
                      <a:pt x="129" y="798"/>
                      <a:pt x="140" y="802"/>
                      <a:pt x="150" y="802"/>
                    </a:cubicBezTo>
                    <a:cubicBezTo>
                      <a:pt x="166" y="802"/>
                      <a:pt x="180" y="792"/>
                      <a:pt x="180" y="777"/>
                    </a:cubicBezTo>
                    <a:cubicBezTo>
                      <a:pt x="180" y="575"/>
                      <a:pt x="180" y="313"/>
                      <a:pt x="382" y="194"/>
                    </a:cubicBezTo>
                    <a:cubicBezTo>
                      <a:pt x="437" y="157"/>
                      <a:pt x="512" y="142"/>
                      <a:pt x="582" y="142"/>
                    </a:cubicBezTo>
                    <a:cubicBezTo>
                      <a:pt x="603" y="142"/>
                      <a:pt x="624" y="143"/>
                      <a:pt x="644" y="146"/>
                    </a:cubicBezTo>
                    <a:cubicBezTo>
                      <a:pt x="751" y="182"/>
                      <a:pt x="811" y="277"/>
                      <a:pt x="834" y="384"/>
                    </a:cubicBezTo>
                    <a:cubicBezTo>
                      <a:pt x="894" y="634"/>
                      <a:pt x="775" y="908"/>
                      <a:pt x="715" y="1146"/>
                    </a:cubicBezTo>
                    <a:cubicBezTo>
                      <a:pt x="644" y="1408"/>
                      <a:pt x="572" y="1682"/>
                      <a:pt x="513" y="1944"/>
                    </a:cubicBezTo>
                    <a:cubicBezTo>
                      <a:pt x="513" y="1956"/>
                      <a:pt x="516" y="1962"/>
                      <a:pt x="519" y="1962"/>
                    </a:cubicBezTo>
                    <a:cubicBezTo>
                      <a:pt x="522" y="1962"/>
                      <a:pt x="525" y="1956"/>
                      <a:pt x="525" y="1944"/>
                    </a:cubicBezTo>
                    <a:lnTo>
                      <a:pt x="834" y="920"/>
                    </a:lnTo>
                    <a:cubicBezTo>
                      <a:pt x="882" y="777"/>
                      <a:pt x="930" y="622"/>
                      <a:pt x="942" y="480"/>
                    </a:cubicBezTo>
                    <a:cubicBezTo>
                      <a:pt x="942" y="361"/>
                      <a:pt x="930" y="230"/>
                      <a:pt x="858" y="134"/>
                    </a:cubicBezTo>
                    <a:cubicBezTo>
                      <a:pt x="778" y="42"/>
                      <a:pt x="669" y="0"/>
                      <a:pt x="55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244;p32">
                <a:extLst>
                  <a:ext uri="{FF2B5EF4-FFF2-40B4-BE49-F238E27FC236}">
                    <a16:creationId xmlns:a16="http://schemas.microsoft.com/office/drawing/2014/main" id="{8BBC8474-F6B0-B7A1-770D-CECAEA808A77}"/>
                  </a:ext>
                </a:extLst>
              </p:cNvPr>
              <p:cNvSpPr/>
              <p:nvPr/>
            </p:nvSpPr>
            <p:spPr>
              <a:xfrm>
                <a:off x="1082150" y="1770200"/>
                <a:ext cx="133550" cy="84025"/>
              </a:xfrm>
              <a:custGeom>
                <a:avLst/>
                <a:gdLst/>
                <a:ahLst/>
                <a:cxnLst/>
                <a:rect l="l" t="t" r="r" b="b"/>
                <a:pathLst>
                  <a:path w="5342" h="3361" extrusionOk="0">
                    <a:moveTo>
                      <a:pt x="4940" y="1"/>
                    </a:moveTo>
                    <a:cubicBezTo>
                      <a:pt x="4611" y="1"/>
                      <a:pt x="4295" y="205"/>
                      <a:pt x="4084" y="487"/>
                    </a:cubicBezTo>
                    <a:cubicBezTo>
                      <a:pt x="3917" y="713"/>
                      <a:pt x="3798" y="939"/>
                      <a:pt x="3596" y="1106"/>
                    </a:cubicBezTo>
                    <a:cubicBezTo>
                      <a:pt x="3370" y="1320"/>
                      <a:pt x="3084" y="1463"/>
                      <a:pt x="2822" y="1618"/>
                    </a:cubicBezTo>
                    <a:cubicBezTo>
                      <a:pt x="2286" y="1903"/>
                      <a:pt x="1691" y="2058"/>
                      <a:pt x="1155" y="2356"/>
                    </a:cubicBezTo>
                    <a:cubicBezTo>
                      <a:pt x="881" y="2511"/>
                      <a:pt x="631" y="2677"/>
                      <a:pt x="393" y="2856"/>
                    </a:cubicBezTo>
                    <a:cubicBezTo>
                      <a:pt x="226" y="2987"/>
                      <a:pt x="83" y="3130"/>
                      <a:pt x="0" y="3344"/>
                    </a:cubicBezTo>
                    <a:cubicBezTo>
                      <a:pt x="0" y="3353"/>
                      <a:pt x="12" y="3361"/>
                      <a:pt x="23" y="3361"/>
                    </a:cubicBezTo>
                    <a:cubicBezTo>
                      <a:pt x="28" y="3361"/>
                      <a:pt x="32" y="3360"/>
                      <a:pt x="36" y="3356"/>
                    </a:cubicBezTo>
                    <a:cubicBezTo>
                      <a:pt x="167" y="3118"/>
                      <a:pt x="381" y="2975"/>
                      <a:pt x="595" y="2820"/>
                    </a:cubicBezTo>
                    <a:cubicBezTo>
                      <a:pt x="833" y="2689"/>
                      <a:pt x="1060" y="2546"/>
                      <a:pt x="1298" y="2427"/>
                    </a:cubicBezTo>
                    <a:cubicBezTo>
                      <a:pt x="1786" y="2153"/>
                      <a:pt x="2322" y="1999"/>
                      <a:pt x="2822" y="1749"/>
                    </a:cubicBezTo>
                    <a:cubicBezTo>
                      <a:pt x="3239" y="1546"/>
                      <a:pt x="3655" y="1308"/>
                      <a:pt x="3953" y="915"/>
                    </a:cubicBezTo>
                    <a:cubicBezTo>
                      <a:pt x="4096" y="725"/>
                      <a:pt x="4215" y="510"/>
                      <a:pt x="4393" y="356"/>
                    </a:cubicBezTo>
                    <a:cubicBezTo>
                      <a:pt x="4560" y="206"/>
                      <a:pt x="4762" y="149"/>
                      <a:pt x="4970" y="149"/>
                    </a:cubicBezTo>
                    <a:cubicBezTo>
                      <a:pt x="5059" y="149"/>
                      <a:pt x="5150" y="159"/>
                      <a:pt x="5239" y="177"/>
                    </a:cubicBezTo>
                    <a:cubicBezTo>
                      <a:pt x="5243" y="178"/>
                      <a:pt x="5248" y="178"/>
                      <a:pt x="5252" y="178"/>
                    </a:cubicBezTo>
                    <a:cubicBezTo>
                      <a:pt x="5305" y="178"/>
                      <a:pt x="5341" y="115"/>
                      <a:pt x="5286" y="82"/>
                    </a:cubicBezTo>
                    <a:cubicBezTo>
                      <a:pt x="5172" y="26"/>
                      <a:pt x="5055" y="1"/>
                      <a:pt x="494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245;p32">
                <a:extLst>
                  <a:ext uri="{FF2B5EF4-FFF2-40B4-BE49-F238E27FC236}">
                    <a16:creationId xmlns:a16="http://schemas.microsoft.com/office/drawing/2014/main" id="{E6131560-9327-1E8F-3504-82DF0637D133}"/>
                  </a:ext>
                </a:extLst>
              </p:cNvPr>
              <p:cNvSpPr/>
              <p:nvPr/>
            </p:nvSpPr>
            <p:spPr>
              <a:xfrm>
                <a:off x="1220550" y="1779375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1"/>
                    </a:moveTo>
                    <a:cubicBezTo>
                      <a:pt x="0" y="1"/>
                      <a:pt x="0" y="12"/>
                      <a:pt x="0" y="12"/>
                    </a:cubicBezTo>
                    <a:lnTo>
                      <a:pt x="0" y="36"/>
                    </a:lnTo>
                    <a:lnTo>
                      <a:pt x="0" y="60"/>
                    </a:lnTo>
                    <a:lnTo>
                      <a:pt x="0" y="72"/>
                    </a:lnTo>
                    <a:cubicBezTo>
                      <a:pt x="0" y="72"/>
                      <a:pt x="0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72"/>
                    </a:lnTo>
                    <a:lnTo>
                      <a:pt x="108" y="48"/>
                    </a:lnTo>
                    <a:cubicBezTo>
                      <a:pt x="108" y="36"/>
                      <a:pt x="108" y="36"/>
                      <a:pt x="96" y="12"/>
                    </a:cubicBezTo>
                    <a:cubicBezTo>
                      <a:pt x="96" y="12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246;p32">
                <a:extLst>
                  <a:ext uri="{FF2B5EF4-FFF2-40B4-BE49-F238E27FC236}">
                    <a16:creationId xmlns:a16="http://schemas.microsoft.com/office/drawing/2014/main" id="{9CC398F1-BC21-425E-DAAE-7CDB0DC66CDD}"/>
                  </a:ext>
                </a:extLst>
              </p:cNvPr>
              <p:cNvSpPr/>
              <p:nvPr/>
            </p:nvSpPr>
            <p:spPr>
              <a:xfrm>
                <a:off x="1226500" y="1786225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0"/>
                    </a:moveTo>
                    <a:cubicBezTo>
                      <a:pt x="36" y="0"/>
                      <a:pt x="24" y="0"/>
                      <a:pt x="24" y="12"/>
                    </a:cubicBezTo>
                    <a:cubicBezTo>
                      <a:pt x="24" y="12"/>
                      <a:pt x="24" y="24"/>
                      <a:pt x="1" y="24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36"/>
                      <a:pt x="84" y="36"/>
                    </a:cubicBezTo>
                    <a:cubicBezTo>
                      <a:pt x="108" y="36"/>
                      <a:pt x="108" y="24"/>
                      <a:pt x="96" y="12"/>
                    </a:cubicBezTo>
                    <a:lnTo>
                      <a:pt x="96" y="12"/>
                    </a:lnTo>
                    <a:cubicBezTo>
                      <a:pt x="100" y="16"/>
                      <a:pt x="102" y="18"/>
                      <a:pt x="104" y="18"/>
                    </a:cubicBezTo>
                    <a:cubicBezTo>
                      <a:pt x="106" y="18"/>
                      <a:pt x="104" y="12"/>
                      <a:pt x="96" y="12"/>
                    </a:cubicBezTo>
                    <a:cubicBezTo>
                      <a:pt x="96" y="0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247;p32">
                <a:extLst>
                  <a:ext uri="{FF2B5EF4-FFF2-40B4-BE49-F238E27FC236}">
                    <a16:creationId xmlns:a16="http://schemas.microsoft.com/office/drawing/2014/main" id="{0DB72A9C-3014-DF25-7087-C553D2B1AE35}"/>
                  </a:ext>
                </a:extLst>
              </p:cNvPr>
              <p:cNvSpPr/>
              <p:nvPr/>
            </p:nvSpPr>
            <p:spPr>
              <a:xfrm>
                <a:off x="1237900" y="1795625"/>
                <a:ext cx="931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955" extrusionOk="0">
                    <a:moveTo>
                      <a:pt x="16" y="0"/>
                    </a:moveTo>
                    <a:cubicBezTo>
                      <a:pt x="10" y="0"/>
                      <a:pt x="0" y="9"/>
                      <a:pt x="9" y="17"/>
                    </a:cubicBezTo>
                    <a:cubicBezTo>
                      <a:pt x="378" y="648"/>
                      <a:pt x="1069" y="994"/>
                      <a:pt x="1688" y="1327"/>
                    </a:cubicBezTo>
                    <a:cubicBezTo>
                      <a:pt x="2045" y="1529"/>
                      <a:pt x="2402" y="1720"/>
                      <a:pt x="2724" y="1958"/>
                    </a:cubicBezTo>
                    <a:cubicBezTo>
                      <a:pt x="3057" y="2220"/>
                      <a:pt x="3331" y="2565"/>
                      <a:pt x="3581" y="2922"/>
                    </a:cubicBezTo>
                    <a:cubicBezTo>
                      <a:pt x="3596" y="2945"/>
                      <a:pt x="3617" y="2955"/>
                      <a:pt x="3638" y="2955"/>
                    </a:cubicBezTo>
                    <a:cubicBezTo>
                      <a:pt x="3682" y="2955"/>
                      <a:pt x="3724" y="2912"/>
                      <a:pt x="3700" y="2863"/>
                    </a:cubicBezTo>
                    <a:cubicBezTo>
                      <a:pt x="3295" y="2160"/>
                      <a:pt x="2688" y="1708"/>
                      <a:pt x="1973" y="1351"/>
                    </a:cubicBezTo>
                    <a:cubicBezTo>
                      <a:pt x="1247" y="1006"/>
                      <a:pt x="521" y="660"/>
                      <a:pt x="21" y="5"/>
                    </a:cubicBezTo>
                    <a:cubicBezTo>
                      <a:pt x="21" y="2"/>
                      <a:pt x="19" y="0"/>
                      <a:pt x="1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248;p32">
                <a:extLst>
                  <a:ext uri="{FF2B5EF4-FFF2-40B4-BE49-F238E27FC236}">
                    <a16:creationId xmlns:a16="http://schemas.microsoft.com/office/drawing/2014/main" id="{E7BDDCC8-19DB-A6AD-36BE-8C5034B3547F}"/>
                  </a:ext>
                </a:extLst>
              </p:cNvPr>
              <p:cNvSpPr/>
              <p:nvPr/>
            </p:nvSpPr>
            <p:spPr>
              <a:xfrm>
                <a:off x="1190200" y="1781675"/>
                <a:ext cx="244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02" extrusionOk="0">
                    <a:moveTo>
                      <a:pt x="859" y="0"/>
                    </a:moveTo>
                    <a:cubicBezTo>
                      <a:pt x="800" y="0"/>
                      <a:pt x="743" y="19"/>
                      <a:pt x="702" y="28"/>
                    </a:cubicBezTo>
                    <a:cubicBezTo>
                      <a:pt x="619" y="40"/>
                      <a:pt x="536" y="63"/>
                      <a:pt x="464" y="87"/>
                    </a:cubicBezTo>
                    <a:cubicBezTo>
                      <a:pt x="310" y="135"/>
                      <a:pt x="143" y="194"/>
                      <a:pt x="12" y="278"/>
                    </a:cubicBezTo>
                    <a:cubicBezTo>
                      <a:pt x="0" y="278"/>
                      <a:pt x="12" y="301"/>
                      <a:pt x="24" y="301"/>
                    </a:cubicBezTo>
                    <a:cubicBezTo>
                      <a:pt x="191" y="266"/>
                      <a:pt x="345" y="206"/>
                      <a:pt x="500" y="182"/>
                    </a:cubicBezTo>
                    <a:cubicBezTo>
                      <a:pt x="583" y="159"/>
                      <a:pt x="655" y="147"/>
                      <a:pt x="738" y="135"/>
                    </a:cubicBezTo>
                    <a:cubicBezTo>
                      <a:pt x="822" y="123"/>
                      <a:pt x="905" y="123"/>
                      <a:pt x="976" y="87"/>
                    </a:cubicBezTo>
                    <a:cubicBezTo>
                      <a:pt x="964" y="51"/>
                      <a:pt x="964" y="16"/>
                      <a:pt x="941" y="16"/>
                    </a:cubicBezTo>
                    <a:cubicBezTo>
                      <a:pt x="914" y="4"/>
                      <a:pt x="887" y="0"/>
                      <a:pt x="859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249;p32">
                <a:extLst>
                  <a:ext uri="{FF2B5EF4-FFF2-40B4-BE49-F238E27FC236}">
                    <a16:creationId xmlns:a16="http://schemas.microsoft.com/office/drawing/2014/main" id="{8F281EEB-54EF-690A-1673-EC34C00C66CB}"/>
                  </a:ext>
                </a:extLst>
              </p:cNvPr>
              <p:cNvSpPr/>
              <p:nvPr/>
            </p:nvSpPr>
            <p:spPr>
              <a:xfrm>
                <a:off x="1195250" y="1778775"/>
                <a:ext cx="78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38" extrusionOk="0">
                    <a:moveTo>
                      <a:pt x="215" y="1"/>
                    </a:moveTo>
                    <a:cubicBezTo>
                      <a:pt x="179" y="1"/>
                      <a:pt x="167" y="13"/>
                      <a:pt x="143" y="13"/>
                    </a:cubicBezTo>
                    <a:cubicBezTo>
                      <a:pt x="96" y="25"/>
                      <a:pt x="48" y="72"/>
                      <a:pt x="24" y="96"/>
                    </a:cubicBezTo>
                    <a:cubicBezTo>
                      <a:pt x="24" y="96"/>
                      <a:pt x="0" y="120"/>
                      <a:pt x="24" y="132"/>
                    </a:cubicBezTo>
                    <a:cubicBezTo>
                      <a:pt x="24" y="132"/>
                      <a:pt x="30" y="137"/>
                      <a:pt x="37" y="137"/>
                    </a:cubicBezTo>
                    <a:cubicBezTo>
                      <a:pt x="40" y="137"/>
                      <a:pt x="44" y="136"/>
                      <a:pt x="48" y="132"/>
                    </a:cubicBezTo>
                    <a:cubicBezTo>
                      <a:pt x="96" y="96"/>
                      <a:pt x="143" y="84"/>
                      <a:pt x="167" y="60"/>
                    </a:cubicBezTo>
                    <a:cubicBezTo>
                      <a:pt x="179" y="36"/>
                      <a:pt x="215" y="36"/>
                      <a:pt x="227" y="25"/>
                    </a:cubicBezTo>
                    <a:cubicBezTo>
                      <a:pt x="262" y="25"/>
                      <a:pt x="274" y="13"/>
                      <a:pt x="298" y="13"/>
                    </a:cubicBezTo>
                    <a:cubicBezTo>
                      <a:pt x="298" y="15"/>
                      <a:pt x="299" y="16"/>
                      <a:pt x="300" y="16"/>
                    </a:cubicBezTo>
                    <a:cubicBezTo>
                      <a:pt x="305" y="16"/>
                      <a:pt x="315" y="1"/>
                      <a:pt x="28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250;p32">
                <a:extLst>
                  <a:ext uri="{FF2B5EF4-FFF2-40B4-BE49-F238E27FC236}">
                    <a16:creationId xmlns:a16="http://schemas.microsoft.com/office/drawing/2014/main" id="{629088F8-7E52-5AED-6C24-06B2191BA360}"/>
                  </a:ext>
                </a:extLst>
              </p:cNvPr>
              <p:cNvSpPr/>
              <p:nvPr/>
            </p:nvSpPr>
            <p:spPr>
              <a:xfrm>
                <a:off x="1100600" y="1831175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965" y="0"/>
                    </a:moveTo>
                    <a:cubicBezTo>
                      <a:pt x="810" y="72"/>
                      <a:pt x="667" y="167"/>
                      <a:pt x="500" y="250"/>
                    </a:cubicBezTo>
                    <a:lnTo>
                      <a:pt x="12" y="476"/>
                    </a:lnTo>
                    <a:cubicBezTo>
                      <a:pt x="0" y="476"/>
                      <a:pt x="0" y="500"/>
                      <a:pt x="12" y="500"/>
                    </a:cubicBezTo>
                    <a:cubicBezTo>
                      <a:pt x="179" y="441"/>
                      <a:pt x="357" y="381"/>
                      <a:pt x="512" y="310"/>
                    </a:cubicBezTo>
                    <a:cubicBezTo>
                      <a:pt x="679" y="238"/>
                      <a:pt x="846" y="143"/>
                      <a:pt x="977" y="36"/>
                    </a:cubicBezTo>
                    <a:cubicBezTo>
                      <a:pt x="988" y="12"/>
                      <a:pt x="977" y="0"/>
                      <a:pt x="96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251;p32">
                <a:extLst>
                  <a:ext uri="{FF2B5EF4-FFF2-40B4-BE49-F238E27FC236}">
                    <a16:creationId xmlns:a16="http://schemas.microsoft.com/office/drawing/2014/main" id="{E3AE8D08-2CE2-FEE6-9B14-B2EB2FCB3A54}"/>
                  </a:ext>
                </a:extLst>
              </p:cNvPr>
              <p:cNvSpPr/>
              <p:nvPr/>
            </p:nvSpPr>
            <p:spPr>
              <a:xfrm>
                <a:off x="1292575" y="1842075"/>
                <a:ext cx="184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65" extrusionOk="0">
                    <a:moveTo>
                      <a:pt x="5" y="0"/>
                    </a:moveTo>
                    <a:cubicBezTo>
                      <a:pt x="1" y="0"/>
                      <a:pt x="1" y="11"/>
                      <a:pt x="1" y="29"/>
                    </a:cubicBezTo>
                    <a:cubicBezTo>
                      <a:pt x="96" y="124"/>
                      <a:pt x="215" y="231"/>
                      <a:pt x="334" y="326"/>
                    </a:cubicBezTo>
                    <a:cubicBezTo>
                      <a:pt x="453" y="410"/>
                      <a:pt x="572" y="481"/>
                      <a:pt x="715" y="564"/>
                    </a:cubicBezTo>
                    <a:cubicBezTo>
                      <a:pt x="727" y="564"/>
                      <a:pt x="739" y="529"/>
                      <a:pt x="727" y="517"/>
                    </a:cubicBezTo>
                    <a:cubicBezTo>
                      <a:pt x="489" y="350"/>
                      <a:pt x="239" y="195"/>
                      <a:pt x="13" y="5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252;p32">
                <a:extLst>
                  <a:ext uri="{FF2B5EF4-FFF2-40B4-BE49-F238E27FC236}">
                    <a16:creationId xmlns:a16="http://schemas.microsoft.com/office/drawing/2014/main" id="{70855F22-DA67-1E05-304F-CD5AEEA76067}"/>
                  </a:ext>
                </a:extLst>
              </p:cNvPr>
              <p:cNvSpPr/>
              <p:nvPr/>
            </p:nvSpPr>
            <p:spPr>
              <a:xfrm>
                <a:off x="1050875" y="1816700"/>
                <a:ext cx="289650" cy="316625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12665" extrusionOk="0">
                    <a:moveTo>
                      <a:pt x="2853" y="1"/>
                    </a:moveTo>
                    <a:cubicBezTo>
                      <a:pt x="2715" y="1"/>
                      <a:pt x="2586" y="70"/>
                      <a:pt x="2442" y="151"/>
                    </a:cubicBezTo>
                    <a:cubicBezTo>
                      <a:pt x="2227" y="270"/>
                      <a:pt x="1823" y="448"/>
                      <a:pt x="1834" y="746"/>
                    </a:cubicBezTo>
                    <a:cubicBezTo>
                      <a:pt x="1846" y="889"/>
                      <a:pt x="1942" y="1044"/>
                      <a:pt x="1989" y="1175"/>
                    </a:cubicBezTo>
                    <a:cubicBezTo>
                      <a:pt x="2049" y="1365"/>
                      <a:pt x="2084" y="1556"/>
                      <a:pt x="2120" y="1770"/>
                    </a:cubicBezTo>
                    <a:cubicBezTo>
                      <a:pt x="2239" y="2544"/>
                      <a:pt x="2132" y="3341"/>
                      <a:pt x="1834" y="4056"/>
                    </a:cubicBezTo>
                    <a:cubicBezTo>
                      <a:pt x="1656" y="4473"/>
                      <a:pt x="1418" y="4865"/>
                      <a:pt x="1120" y="5187"/>
                    </a:cubicBezTo>
                    <a:cubicBezTo>
                      <a:pt x="763" y="7199"/>
                      <a:pt x="406" y="9199"/>
                      <a:pt x="60" y="11200"/>
                    </a:cubicBezTo>
                    <a:cubicBezTo>
                      <a:pt x="37" y="11366"/>
                      <a:pt x="1" y="11557"/>
                      <a:pt x="108" y="11712"/>
                    </a:cubicBezTo>
                    <a:cubicBezTo>
                      <a:pt x="203" y="11831"/>
                      <a:pt x="346" y="11878"/>
                      <a:pt x="477" y="11902"/>
                    </a:cubicBezTo>
                    <a:cubicBezTo>
                      <a:pt x="2361" y="12410"/>
                      <a:pt x="4301" y="12664"/>
                      <a:pt x="6231" y="12664"/>
                    </a:cubicBezTo>
                    <a:cubicBezTo>
                      <a:pt x="6472" y="12664"/>
                      <a:pt x="6713" y="12660"/>
                      <a:pt x="6954" y="12652"/>
                    </a:cubicBezTo>
                    <a:cubicBezTo>
                      <a:pt x="8395" y="12605"/>
                      <a:pt x="9847" y="12426"/>
                      <a:pt x="11288" y="12247"/>
                    </a:cubicBezTo>
                    <a:cubicBezTo>
                      <a:pt x="11348" y="12247"/>
                      <a:pt x="11371" y="10283"/>
                      <a:pt x="11395" y="10104"/>
                    </a:cubicBezTo>
                    <a:cubicBezTo>
                      <a:pt x="11431" y="9235"/>
                      <a:pt x="11479" y="8378"/>
                      <a:pt x="11514" y="7509"/>
                    </a:cubicBezTo>
                    <a:cubicBezTo>
                      <a:pt x="11526" y="7128"/>
                      <a:pt x="11574" y="6723"/>
                      <a:pt x="11550" y="6318"/>
                    </a:cubicBezTo>
                    <a:cubicBezTo>
                      <a:pt x="11538" y="6008"/>
                      <a:pt x="11586" y="5687"/>
                      <a:pt x="11479" y="5389"/>
                    </a:cubicBezTo>
                    <a:cubicBezTo>
                      <a:pt x="11371" y="5116"/>
                      <a:pt x="11181" y="4889"/>
                      <a:pt x="11002" y="4675"/>
                    </a:cubicBezTo>
                    <a:cubicBezTo>
                      <a:pt x="10824" y="4461"/>
                      <a:pt x="10645" y="4282"/>
                      <a:pt x="10562" y="4020"/>
                    </a:cubicBezTo>
                    <a:cubicBezTo>
                      <a:pt x="10443" y="3639"/>
                      <a:pt x="10264" y="3318"/>
                      <a:pt x="10205" y="2913"/>
                    </a:cubicBezTo>
                    <a:cubicBezTo>
                      <a:pt x="10145" y="2568"/>
                      <a:pt x="10145" y="2210"/>
                      <a:pt x="10205" y="1853"/>
                    </a:cubicBezTo>
                    <a:cubicBezTo>
                      <a:pt x="10216" y="1783"/>
                      <a:pt x="10448" y="960"/>
                      <a:pt x="10500" y="960"/>
                    </a:cubicBezTo>
                    <a:cubicBezTo>
                      <a:pt x="10501" y="960"/>
                      <a:pt x="10502" y="960"/>
                      <a:pt x="10502" y="960"/>
                    </a:cubicBezTo>
                    <a:lnTo>
                      <a:pt x="8978" y="32"/>
                    </a:lnTo>
                    <a:cubicBezTo>
                      <a:pt x="8977" y="30"/>
                      <a:pt x="8976" y="29"/>
                      <a:pt x="8973" y="29"/>
                    </a:cubicBezTo>
                    <a:cubicBezTo>
                      <a:pt x="8937" y="29"/>
                      <a:pt x="8738" y="174"/>
                      <a:pt x="8716" y="174"/>
                    </a:cubicBezTo>
                    <a:cubicBezTo>
                      <a:pt x="8561" y="270"/>
                      <a:pt x="8419" y="341"/>
                      <a:pt x="8252" y="401"/>
                    </a:cubicBezTo>
                    <a:cubicBezTo>
                      <a:pt x="7966" y="520"/>
                      <a:pt x="7669" y="627"/>
                      <a:pt x="7371" y="698"/>
                    </a:cubicBezTo>
                    <a:cubicBezTo>
                      <a:pt x="6924" y="805"/>
                      <a:pt x="6464" y="859"/>
                      <a:pt x="6001" y="859"/>
                    </a:cubicBezTo>
                    <a:cubicBezTo>
                      <a:pt x="5847" y="859"/>
                      <a:pt x="5692" y="853"/>
                      <a:pt x="5537" y="841"/>
                    </a:cubicBezTo>
                    <a:cubicBezTo>
                      <a:pt x="4644" y="782"/>
                      <a:pt x="3835" y="508"/>
                      <a:pt x="3061" y="55"/>
                    </a:cubicBezTo>
                    <a:cubicBezTo>
                      <a:pt x="2987" y="17"/>
                      <a:pt x="2919" y="1"/>
                      <a:pt x="2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253;p32">
                <a:extLst>
                  <a:ext uri="{FF2B5EF4-FFF2-40B4-BE49-F238E27FC236}">
                    <a16:creationId xmlns:a16="http://schemas.microsoft.com/office/drawing/2014/main" id="{998C2EB3-7E48-94BB-1CB3-F662D5B96064}"/>
                  </a:ext>
                </a:extLst>
              </p:cNvPr>
              <p:cNvSpPr/>
              <p:nvPr/>
            </p:nvSpPr>
            <p:spPr>
              <a:xfrm>
                <a:off x="1138400" y="1824325"/>
                <a:ext cx="131875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1431" extrusionOk="0">
                    <a:moveTo>
                      <a:pt x="5275" y="0"/>
                    </a:moveTo>
                    <a:lnTo>
                      <a:pt x="5275" y="0"/>
                    </a:lnTo>
                    <a:cubicBezTo>
                      <a:pt x="5274" y="3"/>
                      <a:pt x="5273" y="5"/>
                      <a:pt x="5271" y="7"/>
                    </a:cubicBezTo>
                    <a:lnTo>
                      <a:pt x="5271" y="7"/>
                    </a:lnTo>
                    <a:cubicBezTo>
                      <a:pt x="5273" y="5"/>
                      <a:pt x="5274" y="3"/>
                      <a:pt x="5275" y="0"/>
                    </a:cubicBezTo>
                    <a:close/>
                    <a:moveTo>
                      <a:pt x="5271" y="7"/>
                    </a:moveTo>
                    <a:cubicBezTo>
                      <a:pt x="5225" y="88"/>
                      <a:pt x="4976" y="156"/>
                      <a:pt x="4918" y="179"/>
                    </a:cubicBezTo>
                    <a:cubicBezTo>
                      <a:pt x="4775" y="239"/>
                      <a:pt x="4644" y="286"/>
                      <a:pt x="4513" y="334"/>
                    </a:cubicBezTo>
                    <a:cubicBezTo>
                      <a:pt x="4263" y="417"/>
                      <a:pt x="3989" y="500"/>
                      <a:pt x="3703" y="560"/>
                    </a:cubicBezTo>
                    <a:cubicBezTo>
                      <a:pt x="3279" y="652"/>
                      <a:pt x="2847" y="687"/>
                      <a:pt x="2413" y="687"/>
                    </a:cubicBezTo>
                    <a:cubicBezTo>
                      <a:pt x="2288" y="687"/>
                      <a:pt x="2162" y="684"/>
                      <a:pt x="2036" y="679"/>
                    </a:cubicBezTo>
                    <a:cubicBezTo>
                      <a:pt x="1489" y="643"/>
                      <a:pt x="929" y="524"/>
                      <a:pt x="405" y="334"/>
                    </a:cubicBezTo>
                    <a:cubicBezTo>
                      <a:pt x="363" y="313"/>
                      <a:pt x="155" y="209"/>
                      <a:pt x="81" y="209"/>
                    </a:cubicBezTo>
                    <a:cubicBezTo>
                      <a:pt x="72" y="209"/>
                      <a:pt x="64" y="210"/>
                      <a:pt x="60" y="215"/>
                    </a:cubicBezTo>
                    <a:cubicBezTo>
                      <a:pt x="0" y="274"/>
                      <a:pt x="215" y="417"/>
                      <a:pt x="238" y="429"/>
                    </a:cubicBezTo>
                    <a:cubicBezTo>
                      <a:pt x="453" y="608"/>
                      <a:pt x="679" y="774"/>
                      <a:pt x="917" y="905"/>
                    </a:cubicBezTo>
                    <a:cubicBezTo>
                      <a:pt x="1477" y="1227"/>
                      <a:pt x="2084" y="1417"/>
                      <a:pt x="2691" y="1429"/>
                    </a:cubicBezTo>
                    <a:cubicBezTo>
                      <a:pt x="2724" y="1430"/>
                      <a:pt x="2757" y="1431"/>
                      <a:pt x="2790" y="1431"/>
                    </a:cubicBezTo>
                    <a:cubicBezTo>
                      <a:pt x="3803" y="1431"/>
                      <a:pt x="4820" y="903"/>
                      <a:pt x="5271" y="7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254;p32">
                <a:extLst>
                  <a:ext uri="{FF2B5EF4-FFF2-40B4-BE49-F238E27FC236}">
                    <a16:creationId xmlns:a16="http://schemas.microsoft.com/office/drawing/2014/main" id="{D14D8B3D-B886-BBA1-66F2-E4D288E667EB}"/>
                  </a:ext>
                </a:extLst>
              </p:cNvPr>
              <p:cNvSpPr/>
              <p:nvPr/>
            </p:nvSpPr>
            <p:spPr>
              <a:xfrm>
                <a:off x="1109825" y="1869525"/>
                <a:ext cx="52700" cy="253375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0135" extrusionOk="0">
                    <a:moveTo>
                      <a:pt x="370" y="0"/>
                    </a:moveTo>
                    <a:cubicBezTo>
                      <a:pt x="296" y="0"/>
                      <a:pt x="274" y="220"/>
                      <a:pt x="262" y="300"/>
                    </a:cubicBezTo>
                    <a:cubicBezTo>
                      <a:pt x="131" y="871"/>
                      <a:pt x="60" y="1455"/>
                      <a:pt x="24" y="2050"/>
                    </a:cubicBezTo>
                    <a:cubicBezTo>
                      <a:pt x="0" y="2705"/>
                      <a:pt x="24" y="3395"/>
                      <a:pt x="131" y="4050"/>
                    </a:cubicBezTo>
                    <a:cubicBezTo>
                      <a:pt x="322" y="5443"/>
                      <a:pt x="822" y="6801"/>
                      <a:pt x="762" y="8217"/>
                    </a:cubicBezTo>
                    <a:cubicBezTo>
                      <a:pt x="739" y="8551"/>
                      <a:pt x="703" y="8896"/>
                      <a:pt x="739" y="9241"/>
                    </a:cubicBezTo>
                    <a:cubicBezTo>
                      <a:pt x="786" y="9587"/>
                      <a:pt x="965" y="9920"/>
                      <a:pt x="1262" y="10075"/>
                    </a:cubicBezTo>
                    <a:cubicBezTo>
                      <a:pt x="1350" y="10115"/>
                      <a:pt x="1449" y="10135"/>
                      <a:pt x="1547" y="10135"/>
                    </a:cubicBezTo>
                    <a:cubicBezTo>
                      <a:pt x="1794" y="10135"/>
                      <a:pt x="2039" y="10011"/>
                      <a:pt x="2108" y="9789"/>
                    </a:cubicBezTo>
                    <a:cubicBezTo>
                      <a:pt x="1120" y="8348"/>
                      <a:pt x="858" y="6527"/>
                      <a:pt x="798" y="4777"/>
                    </a:cubicBezTo>
                    <a:cubicBezTo>
                      <a:pt x="750" y="3586"/>
                      <a:pt x="774" y="2395"/>
                      <a:pt x="631" y="1205"/>
                    </a:cubicBezTo>
                    <a:cubicBezTo>
                      <a:pt x="608" y="907"/>
                      <a:pt x="560" y="621"/>
                      <a:pt x="500" y="324"/>
                    </a:cubicBezTo>
                    <a:cubicBezTo>
                      <a:pt x="488" y="264"/>
                      <a:pt x="477" y="14"/>
                      <a:pt x="381" y="2"/>
                    </a:cubicBezTo>
                    <a:cubicBezTo>
                      <a:pt x="377" y="1"/>
                      <a:pt x="374" y="0"/>
                      <a:pt x="370" y="0"/>
                    </a:cubicBezTo>
                    <a:close/>
                  </a:path>
                </a:pathLst>
              </a:custGeom>
              <a:solidFill>
                <a:srgbClr val="38503F">
                  <a:alpha val="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255;p32">
                <a:extLst>
                  <a:ext uri="{FF2B5EF4-FFF2-40B4-BE49-F238E27FC236}">
                    <a16:creationId xmlns:a16="http://schemas.microsoft.com/office/drawing/2014/main" id="{DB907C1F-1866-05F1-8004-93FE3D134DFC}"/>
                  </a:ext>
                </a:extLst>
              </p:cNvPr>
              <p:cNvSpPr/>
              <p:nvPr/>
            </p:nvSpPr>
            <p:spPr>
              <a:xfrm>
                <a:off x="1230075" y="1882075"/>
                <a:ext cx="28600" cy="23557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9423" extrusionOk="0">
                    <a:moveTo>
                      <a:pt x="417" y="0"/>
                    </a:moveTo>
                    <a:cubicBezTo>
                      <a:pt x="322" y="48"/>
                      <a:pt x="322" y="572"/>
                      <a:pt x="322" y="691"/>
                    </a:cubicBezTo>
                    <a:cubicBezTo>
                      <a:pt x="298" y="941"/>
                      <a:pt x="274" y="1191"/>
                      <a:pt x="262" y="1441"/>
                    </a:cubicBezTo>
                    <a:cubicBezTo>
                      <a:pt x="239" y="1953"/>
                      <a:pt x="203" y="2453"/>
                      <a:pt x="203" y="2977"/>
                    </a:cubicBezTo>
                    <a:cubicBezTo>
                      <a:pt x="203" y="3251"/>
                      <a:pt x="203" y="3548"/>
                      <a:pt x="239" y="3822"/>
                    </a:cubicBezTo>
                    <a:cubicBezTo>
                      <a:pt x="274" y="4465"/>
                      <a:pt x="381" y="5096"/>
                      <a:pt x="381" y="5727"/>
                    </a:cubicBezTo>
                    <a:cubicBezTo>
                      <a:pt x="370" y="6882"/>
                      <a:pt x="0" y="8085"/>
                      <a:pt x="453" y="9144"/>
                    </a:cubicBezTo>
                    <a:cubicBezTo>
                      <a:pt x="523" y="9275"/>
                      <a:pt x="644" y="9422"/>
                      <a:pt x="781" y="9422"/>
                    </a:cubicBezTo>
                    <a:cubicBezTo>
                      <a:pt x="806" y="9422"/>
                      <a:pt x="832" y="9417"/>
                      <a:pt x="858" y="9406"/>
                    </a:cubicBezTo>
                    <a:cubicBezTo>
                      <a:pt x="965" y="9347"/>
                      <a:pt x="989" y="9216"/>
                      <a:pt x="989" y="9097"/>
                    </a:cubicBezTo>
                    <a:cubicBezTo>
                      <a:pt x="1096" y="7906"/>
                      <a:pt x="1143" y="6715"/>
                      <a:pt x="1108" y="5537"/>
                    </a:cubicBezTo>
                    <a:cubicBezTo>
                      <a:pt x="1084" y="4346"/>
                      <a:pt x="965" y="3155"/>
                      <a:pt x="786" y="1977"/>
                    </a:cubicBezTo>
                    <a:cubicBezTo>
                      <a:pt x="739" y="1655"/>
                      <a:pt x="679" y="1322"/>
                      <a:pt x="620" y="988"/>
                    </a:cubicBezTo>
                    <a:cubicBezTo>
                      <a:pt x="560" y="667"/>
                      <a:pt x="536" y="310"/>
                      <a:pt x="417" y="0"/>
                    </a:cubicBezTo>
                    <a:close/>
                  </a:path>
                </a:pathLst>
              </a:custGeom>
              <a:solidFill>
                <a:srgbClr val="38503F">
                  <a:alpha val="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256;p32">
                <a:extLst>
                  <a:ext uri="{FF2B5EF4-FFF2-40B4-BE49-F238E27FC236}">
                    <a16:creationId xmlns:a16="http://schemas.microsoft.com/office/drawing/2014/main" id="{0FA74DED-7C71-DBAF-C6D2-6C3004BA03AD}"/>
                  </a:ext>
                </a:extLst>
              </p:cNvPr>
              <p:cNvSpPr/>
              <p:nvPr/>
            </p:nvSpPr>
            <p:spPr>
              <a:xfrm>
                <a:off x="1294675" y="1877700"/>
                <a:ext cx="44075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6165" extrusionOk="0">
                    <a:moveTo>
                      <a:pt x="93" y="0"/>
                    </a:moveTo>
                    <a:cubicBezTo>
                      <a:pt x="80" y="0"/>
                      <a:pt x="65" y="13"/>
                      <a:pt x="48" y="44"/>
                    </a:cubicBezTo>
                    <a:cubicBezTo>
                      <a:pt x="0" y="116"/>
                      <a:pt x="107" y="461"/>
                      <a:pt x="119" y="532"/>
                    </a:cubicBezTo>
                    <a:cubicBezTo>
                      <a:pt x="143" y="699"/>
                      <a:pt x="179" y="878"/>
                      <a:pt x="191" y="1032"/>
                    </a:cubicBezTo>
                    <a:cubicBezTo>
                      <a:pt x="250" y="1390"/>
                      <a:pt x="298" y="1735"/>
                      <a:pt x="357" y="2092"/>
                    </a:cubicBezTo>
                    <a:cubicBezTo>
                      <a:pt x="381" y="2295"/>
                      <a:pt x="417" y="2485"/>
                      <a:pt x="441" y="2687"/>
                    </a:cubicBezTo>
                    <a:cubicBezTo>
                      <a:pt x="476" y="2866"/>
                      <a:pt x="488" y="3080"/>
                      <a:pt x="548" y="3259"/>
                    </a:cubicBezTo>
                    <a:cubicBezTo>
                      <a:pt x="505" y="3130"/>
                      <a:pt x="641" y="3032"/>
                      <a:pt x="779" y="3032"/>
                    </a:cubicBezTo>
                    <a:cubicBezTo>
                      <a:pt x="832" y="3032"/>
                      <a:pt x="886" y="3047"/>
                      <a:pt x="929" y="3080"/>
                    </a:cubicBezTo>
                    <a:cubicBezTo>
                      <a:pt x="1060" y="3199"/>
                      <a:pt x="1072" y="3402"/>
                      <a:pt x="1084" y="3580"/>
                    </a:cubicBezTo>
                    <a:cubicBezTo>
                      <a:pt x="1107" y="4450"/>
                      <a:pt x="1107" y="5307"/>
                      <a:pt x="1119" y="6164"/>
                    </a:cubicBezTo>
                    <a:cubicBezTo>
                      <a:pt x="1667" y="5581"/>
                      <a:pt x="1762" y="4652"/>
                      <a:pt x="1560" y="3878"/>
                    </a:cubicBezTo>
                    <a:cubicBezTo>
                      <a:pt x="1369" y="3092"/>
                      <a:pt x="953" y="2378"/>
                      <a:pt x="631" y="1652"/>
                    </a:cubicBezTo>
                    <a:cubicBezTo>
                      <a:pt x="488" y="1354"/>
                      <a:pt x="357" y="1032"/>
                      <a:pt x="262" y="711"/>
                    </a:cubicBezTo>
                    <a:cubicBezTo>
                      <a:pt x="226" y="556"/>
                      <a:pt x="191" y="401"/>
                      <a:pt x="167" y="235"/>
                    </a:cubicBezTo>
                    <a:cubicBezTo>
                      <a:pt x="167" y="197"/>
                      <a:pt x="144" y="0"/>
                      <a:pt x="9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257;p32">
                <a:extLst>
                  <a:ext uri="{FF2B5EF4-FFF2-40B4-BE49-F238E27FC236}">
                    <a16:creationId xmlns:a16="http://schemas.microsoft.com/office/drawing/2014/main" id="{EF82E777-EC35-7344-2737-72D2F7ADAB14}"/>
                  </a:ext>
                </a:extLst>
              </p:cNvPr>
              <p:cNvSpPr/>
              <p:nvPr/>
            </p:nvSpPr>
            <p:spPr>
              <a:xfrm>
                <a:off x="1175300" y="1888875"/>
                <a:ext cx="28000" cy="234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373" extrusionOk="0">
                    <a:moveTo>
                      <a:pt x="320" y="0"/>
                    </a:moveTo>
                    <a:cubicBezTo>
                      <a:pt x="233" y="0"/>
                      <a:pt x="132" y="69"/>
                      <a:pt x="84" y="145"/>
                    </a:cubicBezTo>
                    <a:cubicBezTo>
                      <a:pt x="1" y="288"/>
                      <a:pt x="72" y="502"/>
                      <a:pt x="108" y="669"/>
                    </a:cubicBezTo>
                    <a:cubicBezTo>
                      <a:pt x="132" y="883"/>
                      <a:pt x="167" y="1121"/>
                      <a:pt x="191" y="1347"/>
                    </a:cubicBezTo>
                    <a:cubicBezTo>
                      <a:pt x="310" y="2252"/>
                      <a:pt x="370" y="3169"/>
                      <a:pt x="417" y="4074"/>
                    </a:cubicBezTo>
                    <a:cubicBezTo>
                      <a:pt x="441" y="4979"/>
                      <a:pt x="441" y="5884"/>
                      <a:pt x="406" y="6801"/>
                    </a:cubicBezTo>
                    <a:cubicBezTo>
                      <a:pt x="406" y="6920"/>
                      <a:pt x="406" y="7039"/>
                      <a:pt x="382" y="7158"/>
                    </a:cubicBezTo>
                    <a:cubicBezTo>
                      <a:pt x="346" y="7955"/>
                      <a:pt x="346" y="8944"/>
                      <a:pt x="1025" y="9372"/>
                    </a:cubicBezTo>
                    <a:cubicBezTo>
                      <a:pt x="1120" y="8253"/>
                      <a:pt x="1037" y="7122"/>
                      <a:pt x="953" y="6003"/>
                    </a:cubicBezTo>
                    <a:cubicBezTo>
                      <a:pt x="882" y="5086"/>
                      <a:pt x="822" y="4181"/>
                      <a:pt x="739" y="3252"/>
                    </a:cubicBezTo>
                    <a:cubicBezTo>
                      <a:pt x="667" y="2336"/>
                      <a:pt x="608" y="1407"/>
                      <a:pt x="536" y="490"/>
                    </a:cubicBezTo>
                    <a:cubicBezTo>
                      <a:pt x="525" y="347"/>
                      <a:pt x="525" y="85"/>
                      <a:pt x="382" y="14"/>
                    </a:cubicBezTo>
                    <a:cubicBezTo>
                      <a:pt x="363" y="4"/>
                      <a:pt x="342" y="0"/>
                      <a:pt x="320" y="0"/>
                    </a:cubicBezTo>
                    <a:close/>
                  </a:path>
                </a:pathLst>
              </a:custGeom>
              <a:solidFill>
                <a:srgbClr val="38503F">
                  <a:alpha val="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258;p32">
                <a:extLst>
                  <a:ext uri="{FF2B5EF4-FFF2-40B4-BE49-F238E27FC236}">
                    <a16:creationId xmlns:a16="http://schemas.microsoft.com/office/drawing/2014/main" id="{B4B6C97E-F773-3DB9-D054-6D3CBD4555CF}"/>
                  </a:ext>
                </a:extLst>
              </p:cNvPr>
              <p:cNvSpPr/>
              <p:nvPr/>
            </p:nvSpPr>
            <p:spPr>
              <a:xfrm>
                <a:off x="1058325" y="1953200"/>
                <a:ext cx="30675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6149" extrusionOk="0">
                    <a:moveTo>
                      <a:pt x="870" y="1"/>
                    </a:moveTo>
                    <a:cubicBezTo>
                      <a:pt x="786" y="358"/>
                      <a:pt x="751" y="715"/>
                      <a:pt x="691" y="1072"/>
                    </a:cubicBezTo>
                    <a:cubicBezTo>
                      <a:pt x="501" y="2334"/>
                      <a:pt x="286" y="3620"/>
                      <a:pt x="84" y="4882"/>
                    </a:cubicBezTo>
                    <a:cubicBezTo>
                      <a:pt x="36" y="5144"/>
                      <a:pt x="1" y="5430"/>
                      <a:pt x="84" y="5680"/>
                    </a:cubicBezTo>
                    <a:cubicBezTo>
                      <a:pt x="161" y="5935"/>
                      <a:pt x="373" y="6148"/>
                      <a:pt x="622" y="6148"/>
                    </a:cubicBezTo>
                    <a:cubicBezTo>
                      <a:pt x="641" y="6148"/>
                      <a:pt x="660" y="6147"/>
                      <a:pt x="679" y="6144"/>
                    </a:cubicBezTo>
                    <a:cubicBezTo>
                      <a:pt x="691" y="6133"/>
                      <a:pt x="703" y="4787"/>
                      <a:pt x="715" y="4668"/>
                    </a:cubicBezTo>
                    <a:cubicBezTo>
                      <a:pt x="763" y="3775"/>
                      <a:pt x="834" y="2906"/>
                      <a:pt x="941" y="2025"/>
                    </a:cubicBezTo>
                    <a:cubicBezTo>
                      <a:pt x="989" y="1572"/>
                      <a:pt x="1048" y="1144"/>
                      <a:pt x="1120" y="715"/>
                    </a:cubicBezTo>
                    <a:cubicBezTo>
                      <a:pt x="1132" y="584"/>
                      <a:pt x="1227" y="346"/>
                      <a:pt x="1167" y="191"/>
                    </a:cubicBezTo>
                    <a:cubicBezTo>
                      <a:pt x="1120" y="84"/>
                      <a:pt x="965" y="25"/>
                      <a:pt x="870" y="1"/>
                    </a:cubicBezTo>
                    <a:close/>
                  </a:path>
                </a:pathLst>
              </a:custGeom>
              <a:solidFill>
                <a:srgbClr val="38503F">
                  <a:alpha val="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259;p32">
                <a:extLst>
                  <a:ext uri="{FF2B5EF4-FFF2-40B4-BE49-F238E27FC236}">
                    <a16:creationId xmlns:a16="http://schemas.microsoft.com/office/drawing/2014/main" id="{4EE32CE7-82BF-97E0-313B-9BDFDBFC56F1}"/>
                  </a:ext>
                </a:extLst>
              </p:cNvPr>
              <p:cNvSpPr/>
              <p:nvPr/>
            </p:nvSpPr>
            <p:spPr>
              <a:xfrm>
                <a:off x="1126250" y="1821350"/>
                <a:ext cx="15087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1124" extrusionOk="0">
                    <a:moveTo>
                      <a:pt x="6011" y="0"/>
                    </a:moveTo>
                    <a:cubicBezTo>
                      <a:pt x="5808" y="155"/>
                      <a:pt x="5618" y="322"/>
                      <a:pt x="5404" y="417"/>
                    </a:cubicBezTo>
                    <a:cubicBezTo>
                      <a:pt x="5177" y="536"/>
                      <a:pt x="4951" y="619"/>
                      <a:pt x="4713" y="691"/>
                    </a:cubicBezTo>
                    <a:cubicBezTo>
                      <a:pt x="4177" y="858"/>
                      <a:pt x="3594" y="941"/>
                      <a:pt x="3046" y="989"/>
                    </a:cubicBezTo>
                    <a:cubicBezTo>
                      <a:pt x="2926" y="999"/>
                      <a:pt x="2806" y="1004"/>
                      <a:pt x="2686" y="1004"/>
                    </a:cubicBezTo>
                    <a:cubicBezTo>
                      <a:pt x="2259" y="1004"/>
                      <a:pt x="1836" y="937"/>
                      <a:pt x="1427" y="798"/>
                    </a:cubicBezTo>
                    <a:cubicBezTo>
                      <a:pt x="903" y="619"/>
                      <a:pt x="486" y="322"/>
                      <a:pt x="46" y="24"/>
                    </a:cubicBezTo>
                    <a:cubicBezTo>
                      <a:pt x="37" y="19"/>
                      <a:pt x="30" y="16"/>
                      <a:pt x="25" y="16"/>
                    </a:cubicBezTo>
                    <a:cubicBezTo>
                      <a:pt x="6" y="16"/>
                      <a:pt x="1" y="42"/>
                      <a:pt x="10" y="60"/>
                    </a:cubicBezTo>
                    <a:cubicBezTo>
                      <a:pt x="355" y="465"/>
                      <a:pt x="879" y="739"/>
                      <a:pt x="1367" y="893"/>
                    </a:cubicBezTo>
                    <a:cubicBezTo>
                      <a:pt x="1798" y="1052"/>
                      <a:pt x="2250" y="1123"/>
                      <a:pt x="2707" y="1123"/>
                    </a:cubicBezTo>
                    <a:cubicBezTo>
                      <a:pt x="2832" y="1123"/>
                      <a:pt x="2957" y="1118"/>
                      <a:pt x="3082" y="1108"/>
                    </a:cubicBezTo>
                    <a:cubicBezTo>
                      <a:pt x="3653" y="1060"/>
                      <a:pt x="4237" y="953"/>
                      <a:pt x="4784" y="774"/>
                    </a:cubicBezTo>
                    <a:cubicBezTo>
                      <a:pt x="5225" y="643"/>
                      <a:pt x="5737" y="405"/>
                      <a:pt x="6023" y="24"/>
                    </a:cubicBezTo>
                    <a:cubicBezTo>
                      <a:pt x="6035" y="24"/>
                      <a:pt x="6023" y="0"/>
                      <a:pt x="6011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260;p32">
                <a:extLst>
                  <a:ext uri="{FF2B5EF4-FFF2-40B4-BE49-F238E27FC236}">
                    <a16:creationId xmlns:a16="http://schemas.microsoft.com/office/drawing/2014/main" id="{F249C1C4-2598-A12D-FA77-185884211C0C}"/>
                  </a:ext>
                </a:extLst>
              </p:cNvPr>
              <p:cNvSpPr/>
              <p:nvPr/>
            </p:nvSpPr>
            <p:spPr>
              <a:xfrm>
                <a:off x="1084225" y="1834325"/>
                <a:ext cx="27700" cy="1144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4578" extrusionOk="0">
                    <a:moveTo>
                      <a:pt x="641" y="0"/>
                    </a:moveTo>
                    <a:cubicBezTo>
                      <a:pt x="608" y="0"/>
                      <a:pt x="571" y="24"/>
                      <a:pt x="596" y="65"/>
                    </a:cubicBezTo>
                    <a:cubicBezTo>
                      <a:pt x="715" y="434"/>
                      <a:pt x="846" y="791"/>
                      <a:pt x="905" y="1196"/>
                    </a:cubicBezTo>
                    <a:cubicBezTo>
                      <a:pt x="953" y="1589"/>
                      <a:pt x="965" y="1982"/>
                      <a:pt x="917" y="2375"/>
                    </a:cubicBezTo>
                    <a:cubicBezTo>
                      <a:pt x="810" y="3196"/>
                      <a:pt x="465" y="3887"/>
                      <a:pt x="0" y="4565"/>
                    </a:cubicBezTo>
                    <a:cubicBezTo>
                      <a:pt x="0" y="4577"/>
                      <a:pt x="0" y="4577"/>
                      <a:pt x="12" y="4577"/>
                    </a:cubicBezTo>
                    <a:cubicBezTo>
                      <a:pt x="572" y="4006"/>
                      <a:pt x="905" y="3172"/>
                      <a:pt x="1001" y="2398"/>
                    </a:cubicBezTo>
                    <a:cubicBezTo>
                      <a:pt x="1108" y="1601"/>
                      <a:pt x="1060" y="708"/>
                      <a:pt x="679" y="17"/>
                    </a:cubicBezTo>
                    <a:cubicBezTo>
                      <a:pt x="671" y="6"/>
                      <a:pt x="656" y="0"/>
                      <a:pt x="641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261;p32">
                <a:extLst>
                  <a:ext uri="{FF2B5EF4-FFF2-40B4-BE49-F238E27FC236}">
                    <a16:creationId xmlns:a16="http://schemas.microsoft.com/office/drawing/2014/main" id="{3D15185D-5428-082B-D9A4-CA0350363A64}"/>
                  </a:ext>
                </a:extLst>
              </p:cNvPr>
              <p:cNvSpPr/>
              <p:nvPr/>
            </p:nvSpPr>
            <p:spPr>
              <a:xfrm>
                <a:off x="1297650" y="1840275"/>
                <a:ext cx="37875" cy="112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516" extrusionOk="0">
                    <a:moveTo>
                      <a:pt x="415" y="0"/>
                    </a:moveTo>
                    <a:cubicBezTo>
                      <a:pt x="412" y="0"/>
                      <a:pt x="408" y="2"/>
                      <a:pt x="405" y="5"/>
                    </a:cubicBezTo>
                    <a:cubicBezTo>
                      <a:pt x="0" y="755"/>
                      <a:pt x="36" y="1648"/>
                      <a:pt x="250" y="2434"/>
                    </a:cubicBezTo>
                    <a:cubicBezTo>
                      <a:pt x="369" y="2839"/>
                      <a:pt x="536" y="3232"/>
                      <a:pt x="726" y="3613"/>
                    </a:cubicBezTo>
                    <a:cubicBezTo>
                      <a:pt x="893" y="3934"/>
                      <a:pt x="1119" y="4339"/>
                      <a:pt x="1441" y="4506"/>
                    </a:cubicBezTo>
                    <a:cubicBezTo>
                      <a:pt x="1451" y="4513"/>
                      <a:pt x="1462" y="4515"/>
                      <a:pt x="1471" y="4515"/>
                    </a:cubicBezTo>
                    <a:cubicBezTo>
                      <a:pt x="1497" y="4515"/>
                      <a:pt x="1514" y="4496"/>
                      <a:pt x="1488" y="4470"/>
                    </a:cubicBezTo>
                    <a:cubicBezTo>
                      <a:pt x="1286" y="4173"/>
                      <a:pt x="1048" y="3922"/>
                      <a:pt x="881" y="3589"/>
                    </a:cubicBezTo>
                    <a:cubicBezTo>
                      <a:pt x="691" y="3232"/>
                      <a:pt x="524" y="2851"/>
                      <a:pt x="405" y="2458"/>
                    </a:cubicBezTo>
                    <a:cubicBezTo>
                      <a:pt x="131" y="1660"/>
                      <a:pt x="72" y="815"/>
                      <a:pt x="429" y="17"/>
                    </a:cubicBezTo>
                    <a:cubicBezTo>
                      <a:pt x="429" y="9"/>
                      <a:pt x="423" y="0"/>
                      <a:pt x="41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262;p32">
                <a:extLst>
                  <a:ext uri="{FF2B5EF4-FFF2-40B4-BE49-F238E27FC236}">
                    <a16:creationId xmlns:a16="http://schemas.microsoft.com/office/drawing/2014/main" id="{ABACAB1F-AABC-617E-6E0B-4294C159A79F}"/>
                  </a:ext>
                </a:extLst>
              </p:cNvPr>
              <p:cNvSpPr/>
              <p:nvPr/>
            </p:nvSpPr>
            <p:spPr>
              <a:xfrm>
                <a:off x="1061900" y="2105600"/>
                <a:ext cx="2652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923" extrusionOk="0">
                    <a:moveTo>
                      <a:pt x="36" y="1"/>
                    </a:moveTo>
                    <a:cubicBezTo>
                      <a:pt x="12" y="1"/>
                      <a:pt x="0" y="37"/>
                      <a:pt x="24" y="48"/>
                    </a:cubicBezTo>
                    <a:cubicBezTo>
                      <a:pt x="727" y="227"/>
                      <a:pt x="1429" y="382"/>
                      <a:pt x="2120" y="537"/>
                    </a:cubicBezTo>
                    <a:cubicBezTo>
                      <a:pt x="2798" y="691"/>
                      <a:pt x="3465" y="882"/>
                      <a:pt x="4144" y="894"/>
                    </a:cubicBezTo>
                    <a:cubicBezTo>
                      <a:pt x="4489" y="894"/>
                      <a:pt x="4846" y="870"/>
                      <a:pt x="5192" y="858"/>
                    </a:cubicBezTo>
                    <a:cubicBezTo>
                      <a:pt x="5275" y="852"/>
                      <a:pt x="5357" y="850"/>
                      <a:pt x="5439" y="850"/>
                    </a:cubicBezTo>
                    <a:cubicBezTo>
                      <a:pt x="5698" y="850"/>
                      <a:pt x="5953" y="873"/>
                      <a:pt x="6215" y="882"/>
                    </a:cubicBezTo>
                    <a:cubicBezTo>
                      <a:pt x="6586" y="907"/>
                      <a:pt x="6957" y="922"/>
                      <a:pt x="7325" y="922"/>
                    </a:cubicBezTo>
                    <a:cubicBezTo>
                      <a:pt x="7656" y="922"/>
                      <a:pt x="7985" y="910"/>
                      <a:pt x="8311" y="882"/>
                    </a:cubicBezTo>
                    <a:cubicBezTo>
                      <a:pt x="8692" y="858"/>
                      <a:pt x="9061" y="810"/>
                      <a:pt x="9430" y="751"/>
                    </a:cubicBezTo>
                    <a:cubicBezTo>
                      <a:pt x="9799" y="691"/>
                      <a:pt x="10204" y="644"/>
                      <a:pt x="10549" y="477"/>
                    </a:cubicBezTo>
                    <a:cubicBezTo>
                      <a:pt x="10609" y="441"/>
                      <a:pt x="10597" y="358"/>
                      <a:pt x="10537" y="358"/>
                    </a:cubicBezTo>
                    <a:cubicBezTo>
                      <a:pt x="10204" y="382"/>
                      <a:pt x="9895" y="477"/>
                      <a:pt x="9561" y="537"/>
                    </a:cubicBezTo>
                    <a:cubicBezTo>
                      <a:pt x="9228" y="620"/>
                      <a:pt x="8882" y="656"/>
                      <a:pt x="8525" y="703"/>
                    </a:cubicBezTo>
                    <a:cubicBezTo>
                      <a:pt x="8037" y="756"/>
                      <a:pt x="7536" y="789"/>
                      <a:pt x="7041" y="789"/>
                    </a:cubicBezTo>
                    <a:cubicBezTo>
                      <a:pt x="6860" y="789"/>
                      <a:pt x="6680" y="784"/>
                      <a:pt x="6501" y="775"/>
                    </a:cubicBezTo>
                    <a:cubicBezTo>
                      <a:pt x="6156" y="763"/>
                      <a:pt x="5811" y="739"/>
                      <a:pt x="5477" y="715"/>
                    </a:cubicBezTo>
                    <a:cubicBezTo>
                      <a:pt x="5132" y="715"/>
                      <a:pt x="4787" y="751"/>
                      <a:pt x="4430" y="763"/>
                    </a:cubicBezTo>
                    <a:cubicBezTo>
                      <a:pt x="4367" y="766"/>
                      <a:pt x="4304" y="767"/>
                      <a:pt x="4242" y="767"/>
                    </a:cubicBezTo>
                    <a:cubicBezTo>
                      <a:pt x="3598" y="767"/>
                      <a:pt x="2988" y="607"/>
                      <a:pt x="2358" y="477"/>
                    </a:cubicBezTo>
                    <a:cubicBezTo>
                      <a:pt x="1584" y="322"/>
                      <a:pt x="810" y="144"/>
                      <a:pt x="36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263;p32">
                <a:extLst>
                  <a:ext uri="{FF2B5EF4-FFF2-40B4-BE49-F238E27FC236}">
                    <a16:creationId xmlns:a16="http://schemas.microsoft.com/office/drawing/2014/main" id="{184A2F2A-9366-B6EC-96BE-6BAC9F181BF1}"/>
                  </a:ext>
                </a:extLst>
              </p:cNvPr>
              <p:cNvSpPr/>
              <p:nvPr/>
            </p:nvSpPr>
            <p:spPr>
              <a:xfrm>
                <a:off x="1327700" y="2033300"/>
                <a:ext cx="6875" cy="615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2" extrusionOk="0">
                    <a:moveTo>
                      <a:pt x="183" y="1"/>
                    </a:moveTo>
                    <a:cubicBezTo>
                      <a:pt x="165" y="1"/>
                      <a:pt x="148" y="11"/>
                      <a:pt x="144" y="35"/>
                    </a:cubicBezTo>
                    <a:cubicBezTo>
                      <a:pt x="48" y="428"/>
                      <a:pt x="48" y="845"/>
                      <a:pt x="36" y="1250"/>
                    </a:cubicBezTo>
                    <a:cubicBezTo>
                      <a:pt x="25" y="1452"/>
                      <a:pt x="25" y="1643"/>
                      <a:pt x="25" y="1857"/>
                    </a:cubicBezTo>
                    <a:cubicBezTo>
                      <a:pt x="25" y="2047"/>
                      <a:pt x="1" y="2262"/>
                      <a:pt x="48" y="2452"/>
                    </a:cubicBezTo>
                    <a:cubicBezTo>
                      <a:pt x="48" y="2458"/>
                      <a:pt x="51" y="2461"/>
                      <a:pt x="57" y="2461"/>
                    </a:cubicBezTo>
                    <a:cubicBezTo>
                      <a:pt x="63" y="2461"/>
                      <a:pt x="72" y="2458"/>
                      <a:pt x="84" y="2452"/>
                    </a:cubicBezTo>
                    <a:cubicBezTo>
                      <a:pt x="120" y="2274"/>
                      <a:pt x="144" y="2083"/>
                      <a:pt x="155" y="1881"/>
                    </a:cubicBezTo>
                    <a:cubicBezTo>
                      <a:pt x="167" y="1678"/>
                      <a:pt x="179" y="1488"/>
                      <a:pt x="203" y="1274"/>
                    </a:cubicBezTo>
                    <a:cubicBezTo>
                      <a:pt x="215" y="869"/>
                      <a:pt x="275" y="452"/>
                      <a:pt x="239" y="59"/>
                    </a:cubicBezTo>
                    <a:cubicBezTo>
                      <a:pt x="239" y="24"/>
                      <a:pt x="209" y="1"/>
                      <a:pt x="18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264;p32">
                <a:extLst>
                  <a:ext uri="{FF2B5EF4-FFF2-40B4-BE49-F238E27FC236}">
                    <a16:creationId xmlns:a16="http://schemas.microsoft.com/office/drawing/2014/main" id="{2D524139-E778-2B7C-9AAE-EC54665DADF6}"/>
                  </a:ext>
                </a:extLst>
              </p:cNvPr>
              <p:cNvSpPr/>
              <p:nvPr/>
            </p:nvSpPr>
            <p:spPr>
              <a:xfrm>
                <a:off x="1194950" y="1897025"/>
                <a:ext cx="20850" cy="2011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044" extrusionOk="0">
                    <a:moveTo>
                      <a:pt x="18" y="1"/>
                    </a:moveTo>
                    <a:cubicBezTo>
                      <a:pt x="9" y="1"/>
                      <a:pt x="1" y="3"/>
                      <a:pt x="1" y="9"/>
                    </a:cubicBezTo>
                    <a:cubicBezTo>
                      <a:pt x="72" y="1331"/>
                      <a:pt x="120" y="2676"/>
                      <a:pt x="191" y="3998"/>
                    </a:cubicBezTo>
                    <a:cubicBezTo>
                      <a:pt x="227" y="4653"/>
                      <a:pt x="274" y="5320"/>
                      <a:pt x="298" y="5986"/>
                    </a:cubicBezTo>
                    <a:cubicBezTo>
                      <a:pt x="334" y="6641"/>
                      <a:pt x="298" y="7320"/>
                      <a:pt x="489" y="7963"/>
                    </a:cubicBezTo>
                    <a:cubicBezTo>
                      <a:pt x="507" y="8016"/>
                      <a:pt x="551" y="8043"/>
                      <a:pt x="596" y="8043"/>
                    </a:cubicBezTo>
                    <a:cubicBezTo>
                      <a:pt x="640" y="8043"/>
                      <a:pt x="685" y="8016"/>
                      <a:pt x="703" y="7963"/>
                    </a:cubicBezTo>
                    <a:cubicBezTo>
                      <a:pt x="834" y="7308"/>
                      <a:pt x="751" y="6605"/>
                      <a:pt x="715" y="5951"/>
                    </a:cubicBezTo>
                    <a:cubicBezTo>
                      <a:pt x="691" y="5296"/>
                      <a:pt x="643" y="4629"/>
                      <a:pt x="584" y="3974"/>
                    </a:cubicBezTo>
                    <a:cubicBezTo>
                      <a:pt x="465" y="2653"/>
                      <a:pt x="251" y="1343"/>
                      <a:pt x="36" y="9"/>
                    </a:cubicBezTo>
                    <a:cubicBezTo>
                      <a:pt x="36" y="3"/>
                      <a:pt x="27" y="1"/>
                      <a:pt x="18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265;p32">
                <a:extLst>
                  <a:ext uri="{FF2B5EF4-FFF2-40B4-BE49-F238E27FC236}">
                    <a16:creationId xmlns:a16="http://schemas.microsoft.com/office/drawing/2014/main" id="{66B9E1A1-FA09-21A4-D994-E43E71B6FD0B}"/>
                  </a:ext>
                </a:extLst>
              </p:cNvPr>
              <p:cNvSpPr/>
              <p:nvPr/>
            </p:nvSpPr>
            <p:spPr>
              <a:xfrm>
                <a:off x="1129775" y="1854175"/>
                <a:ext cx="44450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0020" extrusionOk="0">
                    <a:moveTo>
                      <a:pt x="18" y="0"/>
                    </a:moveTo>
                    <a:cubicBezTo>
                      <a:pt x="9" y="0"/>
                      <a:pt x="0" y="3"/>
                      <a:pt x="0" y="9"/>
                    </a:cubicBezTo>
                    <a:cubicBezTo>
                      <a:pt x="155" y="1378"/>
                      <a:pt x="119" y="2747"/>
                      <a:pt x="107" y="4128"/>
                    </a:cubicBezTo>
                    <a:cubicBezTo>
                      <a:pt x="83" y="5462"/>
                      <a:pt x="95" y="6772"/>
                      <a:pt x="560" y="8034"/>
                    </a:cubicBezTo>
                    <a:cubicBezTo>
                      <a:pt x="679" y="8379"/>
                      <a:pt x="822" y="8712"/>
                      <a:pt x="976" y="9022"/>
                    </a:cubicBezTo>
                    <a:cubicBezTo>
                      <a:pt x="1131" y="9367"/>
                      <a:pt x="1345" y="9665"/>
                      <a:pt x="1572" y="9974"/>
                    </a:cubicBezTo>
                    <a:cubicBezTo>
                      <a:pt x="1598" y="10005"/>
                      <a:pt x="1634" y="10020"/>
                      <a:pt x="1668" y="10020"/>
                    </a:cubicBezTo>
                    <a:cubicBezTo>
                      <a:pt x="1726" y="10020"/>
                      <a:pt x="1777" y="9978"/>
                      <a:pt x="1762" y="9903"/>
                    </a:cubicBezTo>
                    <a:cubicBezTo>
                      <a:pt x="1667" y="9605"/>
                      <a:pt x="1584" y="9320"/>
                      <a:pt x="1453" y="9034"/>
                    </a:cubicBezTo>
                    <a:cubicBezTo>
                      <a:pt x="1310" y="8736"/>
                      <a:pt x="1179" y="8450"/>
                      <a:pt x="1060" y="8153"/>
                    </a:cubicBezTo>
                    <a:cubicBezTo>
                      <a:pt x="822" y="7546"/>
                      <a:pt x="655" y="6938"/>
                      <a:pt x="583" y="6284"/>
                    </a:cubicBezTo>
                    <a:cubicBezTo>
                      <a:pt x="512" y="5617"/>
                      <a:pt x="512" y="4938"/>
                      <a:pt x="476" y="4271"/>
                    </a:cubicBezTo>
                    <a:cubicBezTo>
                      <a:pt x="452" y="3605"/>
                      <a:pt x="417" y="2914"/>
                      <a:pt x="345" y="2247"/>
                    </a:cubicBezTo>
                    <a:cubicBezTo>
                      <a:pt x="274" y="1497"/>
                      <a:pt x="179" y="759"/>
                      <a:pt x="36" y="9"/>
                    </a:cubicBezTo>
                    <a:cubicBezTo>
                      <a:pt x="36" y="3"/>
                      <a:pt x="27" y="0"/>
                      <a:pt x="18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266;p32">
                <a:extLst>
                  <a:ext uri="{FF2B5EF4-FFF2-40B4-BE49-F238E27FC236}">
                    <a16:creationId xmlns:a16="http://schemas.microsoft.com/office/drawing/2014/main" id="{25AD246C-5191-F3F0-26FE-88625C877FC3}"/>
                  </a:ext>
                </a:extLst>
              </p:cNvPr>
              <p:cNvSpPr/>
              <p:nvPr/>
            </p:nvSpPr>
            <p:spPr>
              <a:xfrm>
                <a:off x="1080650" y="1944075"/>
                <a:ext cx="19375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474" extrusionOk="0">
                    <a:moveTo>
                      <a:pt x="599" y="1"/>
                    </a:moveTo>
                    <a:cubicBezTo>
                      <a:pt x="592" y="1"/>
                      <a:pt x="584" y="7"/>
                      <a:pt x="584" y="21"/>
                    </a:cubicBezTo>
                    <a:cubicBezTo>
                      <a:pt x="715" y="544"/>
                      <a:pt x="584" y="1128"/>
                      <a:pt x="501" y="1640"/>
                    </a:cubicBezTo>
                    <a:cubicBezTo>
                      <a:pt x="417" y="2176"/>
                      <a:pt x="322" y="2711"/>
                      <a:pt x="239" y="3247"/>
                    </a:cubicBezTo>
                    <a:cubicBezTo>
                      <a:pt x="167" y="3771"/>
                      <a:pt x="108" y="4283"/>
                      <a:pt x="84" y="4795"/>
                    </a:cubicBezTo>
                    <a:cubicBezTo>
                      <a:pt x="48" y="5331"/>
                      <a:pt x="1" y="5902"/>
                      <a:pt x="203" y="6402"/>
                    </a:cubicBezTo>
                    <a:cubicBezTo>
                      <a:pt x="216" y="6447"/>
                      <a:pt x="258" y="6474"/>
                      <a:pt x="299" y="6474"/>
                    </a:cubicBezTo>
                    <a:cubicBezTo>
                      <a:pt x="336" y="6474"/>
                      <a:pt x="370" y="6453"/>
                      <a:pt x="382" y="6402"/>
                    </a:cubicBezTo>
                    <a:cubicBezTo>
                      <a:pt x="465" y="5866"/>
                      <a:pt x="405" y="5331"/>
                      <a:pt x="417" y="4795"/>
                    </a:cubicBezTo>
                    <a:cubicBezTo>
                      <a:pt x="441" y="4247"/>
                      <a:pt x="477" y="3700"/>
                      <a:pt x="524" y="3128"/>
                    </a:cubicBezTo>
                    <a:cubicBezTo>
                      <a:pt x="572" y="2580"/>
                      <a:pt x="620" y="2033"/>
                      <a:pt x="655" y="1461"/>
                    </a:cubicBezTo>
                    <a:cubicBezTo>
                      <a:pt x="715" y="985"/>
                      <a:pt x="774" y="485"/>
                      <a:pt x="608" y="9"/>
                    </a:cubicBezTo>
                    <a:cubicBezTo>
                      <a:pt x="608" y="4"/>
                      <a:pt x="604" y="1"/>
                      <a:pt x="599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267;p32">
                <a:extLst>
                  <a:ext uri="{FF2B5EF4-FFF2-40B4-BE49-F238E27FC236}">
                    <a16:creationId xmlns:a16="http://schemas.microsoft.com/office/drawing/2014/main" id="{348A2DC1-C066-7163-7871-EBA9D2D16332}"/>
                  </a:ext>
                </a:extLst>
              </p:cNvPr>
              <p:cNvSpPr/>
              <p:nvPr/>
            </p:nvSpPr>
            <p:spPr>
              <a:xfrm>
                <a:off x="1256275" y="1877475"/>
                <a:ext cx="23225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325" extrusionOk="0">
                    <a:moveTo>
                      <a:pt x="18" y="0"/>
                    </a:moveTo>
                    <a:cubicBezTo>
                      <a:pt x="11" y="0"/>
                      <a:pt x="0" y="6"/>
                      <a:pt x="0" y="6"/>
                    </a:cubicBezTo>
                    <a:cubicBezTo>
                      <a:pt x="215" y="1553"/>
                      <a:pt x="405" y="3113"/>
                      <a:pt x="465" y="4685"/>
                    </a:cubicBezTo>
                    <a:cubicBezTo>
                      <a:pt x="500" y="5459"/>
                      <a:pt x="465" y="6209"/>
                      <a:pt x="405" y="6983"/>
                    </a:cubicBezTo>
                    <a:cubicBezTo>
                      <a:pt x="381" y="7376"/>
                      <a:pt x="345" y="7745"/>
                      <a:pt x="345" y="8138"/>
                    </a:cubicBezTo>
                    <a:cubicBezTo>
                      <a:pt x="345" y="8328"/>
                      <a:pt x="357" y="8507"/>
                      <a:pt x="381" y="8697"/>
                    </a:cubicBezTo>
                    <a:cubicBezTo>
                      <a:pt x="405" y="8888"/>
                      <a:pt x="465" y="9042"/>
                      <a:pt x="524" y="9233"/>
                    </a:cubicBezTo>
                    <a:cubicBezTo>
                      <a:pt x="546" y="9294"/>
                      <a:pt x="608" y="9324"/>
                      <a:pt x="667" y="9324"/>
                    </a:cubicBezTo>
                    <a:cubicBezTo>
                      <a:pt x="734" y="9324"/>
                      <a:pt x="798" y="9285"/>
                      <a:pt x="798" y="9209"/>
                    </a:cubicBezTo>
                    <a:cubicBezTo>
                      <a:pt x="798" y="9066"/>
                      <a:pt x="822" y="8923"/>
                      <a:pt x="810" y="8792"/>
                    </a:cubicBezTo>
                    <a:cubicBezTo>
                      <a:pt x="810" y="8638"/>
                      <a:pt x="798" y="8471"/>
                      <a:pt x="798" y="8328"/>
                    </a:cubicBezTo>
                    <a:cubicBezTo>
                      <a:pt x="798" y="8030"/>
                      <a:pt x="810" y="7733"/>
                      <a:pt x="822" y="7435"/>
                    </a:cubicBezTo>
                    <a:cubicBezTo>
                      <a:pt x="869" y="6804"/>
                      <a:pt x="929" y="6209"/>
                      <a:pt x="929" y="5613"/>
                    </a:cubicBezTo>
                    <a:cubicBezTo>
                      <a:pt x="929" y="4399"/>
                      <a:pt x="738" y="3208"/>
                      <a:pt x="476" y="2018"/>
                    </a:cubicBezTo>
                    <a:cubicBezTo>
                      <a:pt x="334" y="1351"/>
                      <a:pt x="179" y="672"/>
                      <a:pt x="24" y="6"/>
                    </a:cubicBezTo>
                    <a:cubicBezTo>
                      <a:pt x="24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268;p32">
                <a:extLst>
                  <a:ext uri="{FF2B5EF4-FFF2-40B4-BE49-F238E27FC236}">
                    <a16:creationId xmlns:a16="http://schemas.microsoft.com/office/drawing/2014/main" id="{37D68B3A-90C8-B1CB-8C33-010373E7C01C}"/>
                  </a:ext>
                </a:extLst>
              </p:cNvPr>
              <p:cNvSpPr/>
              <p:nvPr/>
            </p:nvSpPr>
            <p:spPr>
              <a:xfrm>
                <a:off x="1306275" y="1967125"/>
                <a:ext cx="11625" cy="1219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76" extrusionOk="0">
                    <a:moveTo>
                      <a:pt x="203" y="0"/>
                    </a:moveTo>
                    <a:cubicBezTo>
                      <a:pt x="191" y="0"/>
                      <a:pt x="179" y="9"/>
                      <a:pt x="179" y="27"/>
                    </a:cubicBezTo>
                    <a:cubicBezTo>
                      <a:pt x="84" y="408"/>
                      <a:pt x="72" y="801"/>
                      <a:pt x="36" y="1182"/>
                    </a:cubicBezTo>
                    <a:cubicBezTo>
                      <a:pt x="12" y="1587"/>
                      <a:pt x="0" y="2004"/>
                      <a:pt x="12" y="2420"/>
                    </a:cubicBezTo>
                    <a:cubicBezTo>
                      <a:pt x="12" y="2825"/>
                      <a:pt x="24" y="3206"/>
                      <a:pt x="60" y="3611"/>
                    </a:cubicBezTo>
                    <a:cubicBezTo>
                      <a:pt x="84" y="4016"/>
                      <a:pt x="120" y="4444"/>
                      <a:pt x="262" y="4814"/>
                    </a:cubicBezTo>
                    <a:cubicBezTo>
                      <a:pt x="278" y="4856"/>
                      <a:pt x="309" y="4875"/>
                      <a:pt x="339" y="4875"/>
                    </a:cubicBezTo>
                    <a:cubicBezTo>
                      <a:pt x="375" y="4875"/>
                      <a:pt x="411" y="4847"/>
                      <a:pt x="417" y="4802"/>
                    </a:cubicBezTo>
                    <a:cubicBezTo>
                      <a:pt x="465" y="4397"/>
                      <a:pt x="405" y="3992"/>
                      <a:pt x="370" y="3611"/>
                    </a:cubicBezTo>
                    <a:cubicBezTo>
                      <a:pt x="346" y="3206"/>
                      <a:pt x="310" y="2825"/>
                      <a:pt x="286" y="2420"/>
                    </a:cubicBezTo>
                    <a:lnTo>
                      <a:pt x="239" y="1254"/>
                    </a:lnTo>
                    <a:cubicBezTo>
                      <a:pt x="227" y="861"/>
                      <a:pt x="250" y="444"/>
                      <a:pt x="227" y="27"/>
                    </a:cubicBezTo>
                    <a:cubicBezTo>
                      <a:pt x="227" y="9"/>
                      <a:pt x="215" y="0"/>
                      <a:pt x="20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269;p32">
                <a:extLst>
                  <a:ext uri="{FF2B5EF4-FFF2-40B4-BE49-F238E27FC236}">
                    <a16:creationId xmlns:a16="http://schemas.microsoft.com/office/drawing/2014/main" id="{7CEF75C6-3C2C-7998-807F-5A8DAB0E8FE5}"/>
                  </a:ext>
                </a:extLst>
              </p:cNvPr>
              <p:cNvSpPr/>
              <p:nvPr/>
            </p:nvSpPr>
            <p:spPr>
              <a:xfrm>
                <a:off x="1158050" y="1861825"/>
                <a:ext cx="8902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814" extrusionOk="0">
                    <a:moveTo>
                      <a:pt x="24" y="1"/>
                    </a:moveTo>
                    <a:cubicBezTo>
                      <a:pt x="0" y="1"/>
                      <a:pt x="0" y="1"/>
                      <a:pt x="0" y="24"/>
                    </a:cubicBezTo>
                    <a:cubicBezTo>
                      <a:pt x="381" y="465"/>
                      <a:pt x="1036" y="703"/>
                      <a:pt x="1596" y="786"/>
                    </a:cubicBezTo>
                    <a:cubicBezTo>
                      <a:pt x="1762" y="804"/>
                      <a:pt x="1926" y="813"/>
                      <a:pt x="2091" y="813"/>
                    </a:cubicBezTo>
                    <a:cubicBezTo>
                      <a:pt x="2256" y="813"/>
                      <a:pt x="2423" y="804"/>
                      <a:pt x="2596" y="786"/>
                    </a:cubicBezTo>
                    <a:cubicBezTo>
                      <a:pt x="2893" y="739"/>
                      <a:pt x="3262" y="667"/>
                      <a:pt x="3501" y="453"/>
                    </a:cubicBezTo>
                    <a:cubicBezTo>
                      <a:pt x="3560" y="405"/>
                      <a:pt x="3501" y="310"/>
                      <a:pt x="3429" y="310"/>
                    </a:cubicBezTo>
                    <a:cubicBezTo>
                      <a:pt x="3143" y="310"/>
                      <a:pt x="2846" y="393"/>
                      <a:pt x="2584" y="441"/>
                    </a:cubicBezTo>
                    <a:cubicBezTo>
                      <a:pt x="2333" y="478"/>
                      <a:pt x="2089" y="508"/>
                      <a:pt x="1847" y="508"/>
                    </a:cubicBezTo>
                    <a:cubicBezTo>
                      <a:pt x="1779" y="508"/>
                      <a:pt x="1711" y="506"/>
                      <a:pt x="1643" y="501"/>
                    </a:cubicBezTo>
                    <a:cubicBezTo>
                      <a:pt x="1357" y="477"/>
                      <a:pt x="1096" y="417"/>
                      <a:pt x="822" y="346"/>
                    </a:cubicBezTo>
                    <a:cubicBezTo>
                      <a:pt x="536" y="263"/>
                      <a:pt x="286" y="120"/>
                      <a:pt x="24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270;p32">
                <a:extLst>
                  <a:ext uri="{FF2B5EF4-FFF2-40B4-BE49-F238E27FC236}">
                    <a16:creationId xmlns:a16="http://schemas.microsoft.com/office/drawing/2014/main" id="{03505FAB-7460-8A63-1918-A032F62D3DB7}"/>
                  </a:ext>
                </a:extLst>
              </p:cNvPr>
              <p:cNvSpPr/>
              <p:nvPr/>
            </p:nvSpPr>
            <p:spPr>
              <a:xfrm>
                <a:off x="1192875" y="1864500"/>
                <a:ext cx="253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80" extrusionOk="0">
                    <a:moveTo>
                      <a:pt x="36" y="1"/>
                    </a:moveTo>
                    <a:cubicBezTo>
                      <a:pt x="12" y="1"/>
                      <a:pt x="0" y="36"/>
                      <a:pt x="12" y="48"/>
                    </a:cubicBezTo>
                    <a:cubicBezTo>
                      <a:pt x="72" y="108"/>
                      <a:pt x="143" y="156"/>
                      <a:pt x="214" y="179"/>
                    </a:cubicBezTo>
                    <a:cubicBezTo>
                      <a:pt x="310" y="227"/>
                      <a:pt x="381" y="239"/>
                      <a:pt x="476" y="263"/>
                    </a:cubicBezTo>
                    <a:cubicBezTo>
                      <a:pt x="535" y="271"/>
                      <a:pt x="600" y="280"/>
                      <a:pt x="663" y="280"/>
                    </a:cubicBezTo>
                    <a:cubicBezTo>
                      <a:pt x="689" y="280"/>
                      <a:pt x="714" y="278"/>
                      <a:pt x="738" y="275"/>
                    </a:cubicBezTo>
                    <a:cubicBezTo>
                      <a:pt x="834" y="263"/>
                      <a:pt x="917" y="239"/>
                      <a:pt x="988" y="179"/>
                    </a:cubicBezTo>
                    <a:cubicBezTo>
                      <a:pt x="1012" y="167"/>
                      <a:pt x="988" y="96"/>
                      <a:pt x="953" y="96"/>
                    </a:cubicBezTo>
                    <a:cubicBezTo>
                      <a:pt x="886" y="96"/>
                      <a:pt x="827" y="111"/>
                      <a:pt x="769" y="111"/>
                    </a:cubicBezTo>
                    <a:cubicBezTo>
                      <a:pt x="755" y="111"/>
                      <a:pt x="741" y="110"/>
                      <a:pt x="726" y="108"/>
                    </a:cubicBezTo>
                    <a:cubicBezTo>
                      <a:pt x="679" y="108"/>
                      <a:pt x="621" y="113"/>
                      <a:pt x="566" y="113"/>
                    </a:cubicBezTo>
                    <a:cubicBezTo>
                      <a:pt x="539" y="113"/>
                      <a:pt x="512" y="112"/>
                      <a:pt x="488" y="108"/>
                    </a:cubicBezTo>
                    <a:cubicBezTo>
                      <a:pt x="417" y="108"/>
                      <a:pt x="334" y="96"/>
                      <a:pt x="262" y="84"/>
                    </a:cubicBezTo>
                    <a:cubicBezTo>
                      <a:pt x="191" y="60"/>
                      <a:pt x="119" y="36"/>
                      <a:pt x="36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271;p32">
                <a:extLst>
                  <a:ext uri="{FF2B5EF4-FFF2-40B4-BE49-F238E27FC236}">
                    <a16:creationId xmlns:a16="http://schemas.microsoft.com/office/drawing/2014/main" id="{B90D1635-698C-6842-ECA6-C9CBFD3258AB}"/>
                  </a:ext>
                </a:extLst>
              </p:cNvPr>
              <p:cNvSpPr/>
              <p:nvPr/>
            </p:nvSpPr>
            <p:spPr>
              <a:xfrm>
                <a:off x="1379800" y="1791575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1"/>
                    </a:moveTo>
                    <a:cubicBezTo>
                      <a:pt x="0" y="1"/>
                      <a:pt x="0" y="25"/>
                      <a:pt x="0" y="25"/>
                    </a:cubicBezTo>
                    <a:lnTo>
                      <a:pt x="0" y="36"/>
                    </a:lnTo>
                    <a:lnTo>
                      <a:pt x="0" y="60"/>
                    </a:lnTo>
                    <a:lnTo>
                      <a:pt x="0" y="84"/>
                    </a:lnTo>
                    <a:cubicBezTo>
                      <a:pt x="0" y="84"/>
                      <a:pt x="0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7" y="108"/>
                      <a:pt x="107" y="96"/>
                      <a:pt x="107" y="96"/>
                    </a:cubicBezTo>
                    <a:lnTo>
                      <a:pt x="107" y="84"/>
                    </a:lnTo>
                    <a:lnTo>
                      <a:pt x="107" y="48"/>
                    </a:lnTo>
                    <a:cubicBezTo>
                      <a:pt x="107" y="36"/>
                      <a:pt x="107" y="25"/>
                      <a:pt x="96" y="25"/>
                    </a:cubicBezTo>
                    <a:cubicBezTo>
                      <a:pt x="96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272;p32">
                <a:extLst>
                  <a:ext uri="{FF2B5EF4-FFF2-40B4-BE49-F238E27FC236}">
                    <a16:creationId xmlns:a16="http://schemas.microsoft.com/office/drawing/2014/main" id="{71423497-C173-AB92-F70D-69BA826812A7}"/>
                  </a:ext>
                </a:extLst>
              </p:cNvPr>
              <p:cNvSpPr/>
              <p:nvPr/>
            </p:nvSpPr>
            <p:spPr>
              <a:xfrm>
                <a:off x="1385750" y="1798425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1"/>
                    </a:moveTo>
                    <a:cubicBezTo>
                      <a:pt x="36" y="1"/>
                      <a:pt x="24" y="1"/>
                      <a:pt x="24" y="12"/>
                    </a:cubicBezTo>
                    <a:cubicBezTo>
                      <a:pt x="24" y="12"/>
                      <a:pt x="24" y="24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lnTo>
                      <a:pt x="0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4" y="48"/>
                    </a:cubicBezTo>
                    <a:cubicBezTo>
                      <a:pt x="108" y="24"/>
                      <a:pt x="108" y="24"/>
                      <a:pt x="96" y="12"/>
                    </a:cubicBezTo>
                    <a:cubicBezTo>
                      <a:pt x="96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273;p32">
                <a:extLst>
                  <a:ext uri="{FF2B5EF4-FFF2-40B4-BE49-F238E27FC236}">
                    <a16:creationId xmlns:a16="http://schemas.microsoft.com/office/drawing/2014/main" id="{0CACD7CB-59B5-8883-304E-6AA3BA405B03}"/>
                  </a:ext>
                </a:extLst>
              </p:cNvPr>
              <p:cNvSpPr/>
              <p:nvPr/>
            </p:nvSpPr>
            <p:spPr>
              <a:xfrm>
                <a:off x="1259250" y="1843375"/>
                <a:ext cx="253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513" extrusionOk="0">
                    <a:moveTo>
                      <a:pt x="977" y="0"/>
                    </a:moveTo>
                    <a:cubicBezTo>
                      <a:pt x="822" y="72"/>
                      <a:pt x="679" y="167"/>
                      <a:pt x="512" y="250"/>
                    </a:cubicBezTo>
                    <a:lnTo>
                      <a:pt x="24" y="477"/>
                    </a:lnTo>
                    <a:cubicBezTo>
                      <a:pt x="0" y="477"/>
                      <a:pt x="0" y="512"/>
                      <a:pt x="24" y="512"/>
                    </a:cubicBezTo>
                    <a:cubicBezTo>
                      <a:pt x="179" y="453"/>
                      <a:pt x="357" y="393"/>
                      <a:pt x="524" y="310"/>
                    </a:cubicBezTo>
                    <a:cubicBezTo>
                      <a:pt x="691" y="239"/>
                      <a:pt x="858" y="143"/>
                      <a:pt x="988" y="48"/>
                    </a:cubicBezTo>
                    <a:cubicBezTo>
                      <a:pt x="1012" y="12"/>
                      <a:pt x="1000" y="0"/>
                      <a:pt x="97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274;p32">
                <a:extLst>
                  <a:ext uri="{FF2B5EF4-FFF2-40B4-BE49-F238E27FC236}">
                    <a16:creationId xmlns:a16="http://schemas.microsoft.com/office/drawing/2014/main" id="{4C5FC57C-5773-0FAA-FC3F-665036F1B1B6}"/>
                  </a:ext>
                </a:extLst>
              </p:cNvPr>
              <p:cNvSpPr/>
              <p:nvPr/>
            </p:nvSpPr>
            <p:spPr>
              <a:xfrm>
                <a:off x="1451225" y="1854425"/>
                <a:ext cx="190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59" extrusionOk="0">
                    <a:moveTo>
                      <a:pt x="9" y="1"/>
                    </a:moveTo>
                    <a:cubicBezTo>
                      <a:pt x="1" y="1"/>
                      <a:pt x="1" y="15"/>
                      <a:pt x="1" y="23"/>
                    </a:cubicBezTo>
                    <a:cubicBezTo>
                      <a:pt x="108" y="130"/>
                      <a:pt x="227" y="225"/>
                      <a:pt x="346" y="320"/>
                    </a:cubicBezTo>
                    <a:cubicBezTo>
                      <a:pt x="465" y="404"/>
                      <a:pt x="584" y="487"/>
                      <a:pt x="715" y="559"/>
                    </a:cubicBezTo>
                    <a:cubicBezTo>
                      <a:pt x="751" y="559"/>
                      <a:pt x="763" y="523"/>
                      <a:pt x="739" y="511"/>
                    </a:cubicBezTo>
                    <a:cubicBezTo>
                      <a:pt x="501" y="344"/>
                      <a:pt x="239" y="201"/>
                      <a:pt x="25" y="11"/>
                    </a:cubicBezTo>
                    <a:cubicBezTo>
                      <a:pt x="17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275;p32">
                <a:extLst>
                  <a:ext uri="{FF2B5EF4-FFF2-40B4-BE49-F238E27FC236}">
                    <a16:creationId xmlns:a16="http://schemas.microsoft.com/office/drawing/2014/main" id="{6AA5DD44-76A3-5597-D6CF-674A242C8979}"/>
                  </a:ext>
                </a:extLst>
              </p:cNvPr>
              <p:cNvSpPr/>
              <p:nvPr/>
            </p:nvSpPr>
            <p:spPr>
              <a:xfrm>
                <a:off x="1294975" y="1849925"/>
                <a:ext cx="13365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5346" h="2490" extrusionOk="0">
                    <a:moveTo>
                      <a:pt x="5346" y="0"/>
                    </a:moveTo>
                    <a:cubicBezTo>
                      <a:pt x="5333" y="24"/>
                      <a:pt x="5321" y="48"/>
                      <a:pt x="5308" y="71"/>
                    </a:cubicBezTo>
                    <a:lnTo>
                      <a:pt x="5308" y="71"/>
                    </a:lnTo>
                    <a:cubicBezTo>
                      <a:pt x="5321" y="48"/>
                      <a:pt x="5334" y="24"/>
                      <a:pt x="5346" y="0"/>
                    </a:cubicBezTo>
                    <a:close/>
                    <a:moveTo>
                      <a:pt x="5308" y="71"/>
                    </a:moveTo>
                    <a:lnTo>
                      <a:pt x="5308" y="71"/>
                    </a:lnTo>
                    <a:cubicBezTo>
                      <a:pt x="4776" y="1031"/>
                      <a:pt x="3707" y="1646"/>
                      <a:pt x="2608" y="1646"/>
                    </a:cubicBezTo>
                    <a:cubicBezTo>
                      <a:pt x="2568" y="1646"/>
                      <a:pt x="2528" y="1645"/>
                      <a:pt x="2488" y="1643"/>
                    </a:cubicBezTo>
                    <a:cubicBezTo>
                      <a:pt x="2262" y="1643"/>
                      <a:pt x="2048" y="1596"/>
                      <a:pt x="1869" y="1548"/>
                    </a:cubicBezTo>
                    <a:cubicBezTo>
                      <a:pt x="1488" y="1453"/>
                      <a:pt x="1119" y="1274"/>
                      <a:pt x="810" y="1036"/>
                    </a:cubicBezTo>
                    <a:cubicBezTo>
                      <a:pt x="643" y="917"/>
                      <a:pt x="500" y="774"/>
                      <a:pt x="357" y="631"/>
                    </a:cubicBezTo>
                    <a:cubicBezTo>
                      <a:pt x="238" y="500"/>
                      <a:pt x="143" y="286"/>
                      <a:pt x="0" y="179"/>
                    </a:cubicBezTo>
                    <a:lnTo>
                      <a:pt x="0" y="179"/>
                    </a:lnTo>
                    <a:cubicBezTo>
                      <a:pt x="0" y="346"/>
                      <a:pt x="83" y="572"/>
                      <a:pt x="119" y="739"/>
                    </a:cubicBezTo>
                    <a:cubicBezTo>
                      <a:pt x="298" y="1358"/>
                      <a:pt x="679" y="1953"/>
                      <a:pt x="1274" y="2274"/>
                    </a:cubicBezTo>
                    <a:cubicBezTo>
                      <a:pt x="1556" y="2422"/>
                      <a:pt x="1872" y="2489"/>
                      <a:pt x="2194" y="2489"/>
                    </a:cubicBezTo>
                    <a:cubicBezTo>
                      <a:pt x="2729" y="2489"/>
                      <a:pt x="3281" y="2305"/>
                      <a:pt x="3727" y="2001"/>
                    </a:cubicBezTo>
                    <a:cubicBezTo>
                      <a:pt x="4419" y="1528"/>
                      <a:pt x="4910" y="809"/>
                      <a:pt x="5308" y="7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276;p32">
                <a:extLst>
                  <a:ext uri="{FF2B5EF4-FFF2-40B4-BE49-F238E27FC236}">
                    <a16:creationId xmlns:a16="http://schemas.microsoft.com/office/drawing/2014/main" id="{267B8D07-97B2-AD9D-3634-4058B7984798}"/>
                  </a:ext>
                </a:extLst>
              </p:cNvPr>
              <p:cNvSpPr/>
              <p:nvPr/>
            </p:nvSpPr>
            <p:spPr>
              <a:xfrm>
                <a:off x="1236625" y="1884525"/>
                <a:ext cx="59550" cy="428025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7121" extrusionOk="0">
                    <a:moveTo>
                      <a:pt x="1758" y="1"/>
                    </a:moveTo>
                    <a:cubicBezTo>
                      <a:pt x="1748" y="1"/>
                      <a:pt x="1737" y="3"/>
                      <a:pt x="1727" y="9"/>
                    </a:cubicBezTo>
                    <a:cubicBezTo>
                      <a:pt x="1679" y="33"/>
                      <a:pt x="1715" y="212"/>
                      <a:pt x="1715" y="259"/>
                    </a:cubicBezTo>
                    <a:cubicBezTo>
                      <a:pt x="1715" y="498"/>
                      <a:pt x="1667" y="724"/>
                      <a:pt x="1596" y="950"/>
                    </a:cubicBezTo>
                    <a:cubicBezTo>
                      <a:pt x="1477" y="1438"/>
                      <a:pt x="1227" y="1914"/>
                      <a:pt x="1179" y="2450"/>
                    </a:cubicBezTo>
                    <a:cubicBezTo>
                      <a:pt x="1108" y="3176"/>
                      <a:pt x="1429" y="3891"/>
                      <a:pt x="1560" y="4605"/>
                    </a:cubicBezTo>
                    <a:cubicBezTo>
                      <a:pt x="1834" y="6129"/>
                      <a:pt x="1227" y="7629"/>
                      <a:pt x="834" y="9118"/>
                    </a:cubicBezTo>
                    <a:cubicBezTo>
                      <a:pt x="274" y="11273"/>
                      <a:pt x="155" y="13535"/>
                      <a:pt x="36" y="15773"/>
                    </a:cubicBezTo>
                    <a:cubicBezTo>
                      <a:pt x="12" y="16071"/>
                      <a:pt x="0" y="16369"/>
                      <a:pt x="108" y="16630"/>
                    </a:cubicBezTo>
                    <a:cubicBezTo>
                      <a:pt x="198" y="16892"/>
                      <a:pt x="441" y="17120"/>
                      <a:pt x="721" y="17120"/>
                    </a:cubicBezTo>
                    <a:cubicBezTo>
                      <a:pt x="735" y="17120"/>
                      <a:pt x="749" y="17120"/>
                      <a:pt x="762" y="17119"/>
                    </a:cubicBezTo>
                    <a:cubicBezTo>
                      <a:pt x="1048" y="17107"/>
                      <a:pt x="1262" y="16869"/>
                      <a:pt x="1358" y="16607"/>
                    </a:cubicBezTo>
                    <a:cubicBezTo>
                      <a:pt x="1441" y="16333"/>
                      <a:pt x="1429" y="16035"/>
                      <a:pt x="1405" y="15773"/>
                    </a:cubicBezTo>
                    <a:cubicBezTo>
                      <a:pt x="1262" y="13606"/>
                      <a:pt x="1346" y="11427"/>
                      <a:pt x="1620" y="9284"/>
                    </a:cubicBezTo>
                    <a:cubicBezTo>
                      <a:pt x="1846" y="7617"/>
                      <a:pt x="2191" y="5974"/>
                      <a:pt x="2310" y="4308"/>
                    </a:cubicBezTo>
                    <a:cubicBezTo>
                      <a:pt x="2382" y="3343"/>
                      <a:pt x="2370" y="2379"/>
                      <a:pt x="2215" y="1426"/>
                    </a:cubicBezTo>
                    <a:cubicBezTo>
                      <a:pt x="2191" y="1188"/>
                      <a:pt x="2144" y="950"/>
                      <a:pt x="2084" y="724"/>
                    </a:cubicBezTo>
                    <a:cubicBezTo>
                      <a:pt x="2036" y="545"/>
                      <a:pt x="2013" y="236"/>
                      <a:pt x="1893" y="81"/>
                    </a:cubicBezTo>
                    <a:cubicBezTo>
                      <a:pt x="1864" y="61"/>
                      <a:pt x="1810" y="1"/>
                      <a:pt x="175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277;p32">
                <a:extLst>
                  <a:ext uri="{FF2B5EF4-FFF2-40B4-BE49-F238E27FC236}">
                    <a16:creationId xmlns:a16="http://schemas.microsoft.com/office/drawing/2014/main" id="{C26830C3-F230-2814-61F5-5E2AEF11CCD2}"/>
                  </a:ext>
                </a:extLst>
              </p:cNvPr>
              <p:cNvSpPr/>
              <p:nvPr/>
            </p:nvSpPr>
            <p:spPr>
              <a:xfrm>
                <a:off x="1339325" y="1958975"/>
                <a:ext cx="44950" cy="3427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3711" extrusionOk="0">
                    <a:moveTo>
                      <a:pt x="1560" y="0"/>
                    </a:moveTo>
                    <a:cubicBezTo>
                      <a:pt x="1424" y="0"/>
                      <a:pt x="1285" y="726"/>
                      <a:pt x="1262" y="794"/>
                    </a:cubicBezTo>
                    <a:cubicBezTo>
                      <a:pt x="1084" y="1591"/>
                      <a:pt x="988" y="2401"/>
                      <a:pt x="905" y="3223"/>
                    </a:cubicBezTo>
                    <a:cubicBezTo>
                      <a:pt x="833" y="4032"/>
                      <a:pt x="822" y="4878"/>
                      <a:pt x="810" y="5687"/>
                    </a:cubicBezTo>
                    <a:cubicBezTo>
                      <a:pt x="786" y="6509"/>
                      <a:pt x="786" y="7342"/>
                      <a:pt x="762" y="8176"/>
                    </a:cubicBezTo>
                    <a:cubicBezTo>
                      <a:pt x="726" y="8997"/>
                      <a:pt x="703" y="9831"/>
                      <a:pt x="607" y="10652"/>
                    </a:cubicBezTo>
                    <a:cubicBezTo>
                      <a:pt x="524" y="11462"/>
                      <a:pt x="393" y="12271"/>
                      <a:pt x="167" y="13057"/>
                    </a:cubicBezTo>
                    <a:cubicBezTo>
                      <a:pt x="167" y="13105"/>
                      <a:pt x="0" y="13593"/>
                      <a:pt x="12" y="13605"/>
                    </a:cubicBezTo>
                    <a:cubicBezTo>
                      <a:pt x="121" y="13678"/>
                      <a:pt x="245" y="13711"/>
                      <a:pt x="372" y="13711"/>
                    </a:cubicBezTo>
                    <a:cubicBezTo>
                      <a:pt x="658" y="13711"/>
                      <a:pt x="958" y="13543"/>
                      <a:pt x="1131" y="13295"/>
                    </a:cubicBezTo>
                    <a:cubicBezTo>
                      <a:pt x="1381" y="12950"/>
                      <a:pt x="1429" y="12509"/>
                      <a:pt x="1476" y="12093"/>
                    </a:cubicBezTo>
                    <a:cubicBezTo>
                      <a:pt x="1560" y="11200"/>
                      <a:pt x="1643" y="10283"/>
                      <a:pt x="1679" y="9390"/>
                    </a:cubicBezTo>
                    <a:cubicBezTo>
                      <a:pt x="1738" y="8497"/>
                      <a:pt x="1774" y="7604"/>
                      <a:pt x="1786" y="6699"/>
                    </a:cubicBezTo>
                    <a:cubicBezTo>
                      <a:pt x="1798" y="5794"/>
                      <a:pt x="1798" y="4901"/>
                      <a:pt x="1786" y="3997"/>
                    </a:cubicBezTo>
                    <a:cubicBezTo>
                      <a:pt x="1774" y="3080"/>
                      <a:pt x="1738" y="2187"/>
                      <a:pt x="1679" y="1294"/>
                    </a:cubicBezTo>
                    <a:lnTo>
                      <a:pt x="1643" y="627"/>
                    </a:lnTo>
                    <a:cubicBezTo>
                      <a:pt x="1643" y="520"/>
                      <a:pt x="1619" y="401"/>
                      <a:pt x="1607" y="306"/>
                    </a:cubicBezTo>
                    <a:cubicBezTo>
                      <a:pt x="1607" y="258"/>
                      <a:pt x="1619" y="32"/>
                      <a:pt x="1584" y="8"/>
                    </a:cubicBezTo>
                    <a:cubicBezTo>
                      <a:pt x="1576" y="3"/>
                      <a:pt x="1568" y="0"/>
                      <a:pt x="156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278;p32">
                <a:extLst>
                  <a:ext uri="{FF2B5EF4-FFF2-40B4-BE49-F238E27FC236}">
                    <a16:creationId xmlns:a16="http://schemas.microsoft.com/office/drawing/2014/main" id="{D7171AFC-7A64-D894-FC97-F22D0D2A1B48}"/>
                  </a:ext>
                </a:extLst>
              </p:cNvPr>
              <p:cNvSpPr/>
              <p:nvPr/>
            </p:nvSpPr>
            <p:spPr>
              <a:xfrm>
                <a:off x="1297650" y="1926425"/>
                <a:ext cx="38700" cy="37252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4901" extrusionOk="0">
                    <a:moveTo>
                      <a:pt x="453" y="0"/>
                    </a:moveTo>
                    <a:cubicBezTo>
                      <a:pt x="476" y="72"/>
                      <a:pt x="453" y="250"/>
                      <a:pt x="465" y="346"/>
                    </a:cubicBezTo>
                    <a:cubicBezTo>
                      <a:pt x="465" y="465"/>
                      <a:pt x="476" y="584"/>
                      <a:pt x="488" y="703"/>
                    </a:cubicBezTo>
                    <a:cubicBezTo>
                      <a:pt x="524" y="941"/>
                      <a:pt x="548" y="1167"/>
                      <a:pt x="595" y="1417"/>
                    </a:cubicBezTo>
                    <a:cubicBezTo>
                      <a:pt x="643" y="1655"/>
                      <a:pt x="703" y="1893"/>
                      <a:pt x="762" y="2108"/>
                    </a:cubicBezTo>
                    <a:cubicBezTo>
                      <a:pt x="810" y="2274"/>
                      <a:pt x="869" y="2405"/>
                      <a:pt x="869" y="2572"/>
                    </a:cubicBezTo>
                    <a:cubicBezTo>
                      <a:pt x="822" y="3572"/>
                      <a:pt x="691" y="4548"/>
                      <a:pt x="607" y="5549"/>
                    </a:cubicBezTo>
                    <a:cubicBezTo>
                      <a:pt x="536" y="6549"/>
                      <a:pt x="465" y="7549"/>
                      <a:pt x="393" y="8525"/>
                    </a:cubicBezTo>
                    <a:cubicBezTo>
                      <a:pt x="310" y="9525"/>
                      <a:pt x="250" y="10525"/>
                      <a:pt x="191" y="11514"/>
                    </a:cubicBezTo>
                    <a:cubicBezTo>
                      <a:pt x="131" y="12514"/>
                      <a:pt x="72" y="13514"/>
                      <a:pt x="36" y="14514"/>
                    </a:cubicBezTo>
                    <a:cubicBezTo>
                      <a:pt x="12" y="14645"/>
                      <a:pt x="12" y="14776"/>
                      <a:pt x="0" y="14895"/>
                    </a:cubicBezTo>
                    <a:cubicBezTo>
                      <a:pt x="35" y="14899"/>
                      <a:pt x="70" y="14900"/>
                      <a:pt x="104" y="14900"/>
                    </a:cubicBezTo>
                    <a:cubicBezTo>
                      <a:pt x="636" y="14900"/>
                      <a:pt x="1121" y="14482"/>
                      <a:pt x="1322" y="13990"/>
                    </a:cubicBezTo>
                    <a:cubicBezTo>
                      <a:pt x="1548" y="13466"/>
                      <a:pt x="1548" y="12871"/>
                      <a:pt x="1548" y="12287"/>
                    </a:cubicBezTo>
                    <a:cubicBezTo>
                      <a:pt x="1536" y="10775"/>
                      <a:pt x="1536" y="9275"/>
                      <a:pt x="1524" y="7751"/>
                    </a:cubicBezTo>
                    <a:cubicBezTo>
                      <a:pt x="1500" y="5132"/>
                      <a:pt x="1477" y="2429"/>
                      <a:pt x="45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279;p32">
                <a:extLst>
                  <a:ext uri="{FF2B5EF4-FFF2-40B4-BE49-F238E27FC236}">
                    <a16:creationId xmlns:a16="http://schemas.microsoft.com/office/drawing/2014/main" id="{75670304-CD31-45B4-5755-0B0B89188E20}"/>
                  </a:ext>
                </a:extLst>
              </p:cNvPr>
              <p:cNvSpPr/>
              <p:nvPr/>
            </p:nvSpPr>
            <p:spPr>
              <a:xfrm>
                <a:off x="1248925" y="1835575"/>
                <a:ext cx="363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51" extrusionOk="0">
                    <a:moveTo>
                      <a:pt x="1302" y="1"/>
                    </a:moveTo>
                    <a:cubicBezTo>
                      <a:pt x="1296" y="1"/>
                      <a:pt x="1289" y="2"/>
                      <a:pt x="1282" y="3"/>
                    </a:cubicBezTo>
                    <a:cubicBezTo>
                      <a:pt x="1211" y="15"/>
                      <a:pt x="1151" y="15"/>
                      <a:pt x="1092" y="27"/>
                    </a:cubicBezTo>
                    <a:cubicBezTo>
                      <a:pt x="1032" y="62"/>
                      <a:pt x="973" y="74"/>
                      <a:pt x="890" y="110"/>
                    </a:cubicBezTo>
                    <a:cubicBezTo>
                      <a:pt x="770" y="146"/>
                      <a:pt x="675" y="205"/>
                      <a:pt x="568" y="277"/>
                    </a:cubicBezTo>
                    <a:cubicBezTo>
                      <a:pt x="354" y="420"/>
                      <a:pt x="175" y="574"/>
                      <a:pt x="32" y="789"/>
                    </a:cubicBezTo>
                    <a:cubicBezTo>
                      <a:pt x="0" y="810"/>
                      <a:pt x="44" y="850"/>
                      <a:pt x="80" y="850"/>
                    </a:cubicBezTo>
                    <a:cubicBezTo>
                      <a:pt x="84" y="850"/>
                      <a:pt x="88" y="849"/>
                      <a:pt x="92" y="848"/>
                    </a:cubicBezTo>
                    <a:cubicBezTo>
                      <a:pt x="282" y="729"/>
                      <a:pt x="497" y="610"/>
                      <a:pt x="699" y="503"/>
                    </a:cubicBezTo>
                    <a:cubicBezTo>
                      <a:pt x="806" y="455"/>
                      <a:pt x="890" y="420"/>
                      <a:pt x="997" y="372"/>
                    </a:cubicBezTo>
                    <a:cubicBezTo>
                      <a:pt x="1056" y="360"/>
                      <a:pt x="1104" y="324"/>
                      <a:pt x="1163" y="312"/>
                    </a:cubicBezTo>
                    <a:cubicBezTo>
                      <a:pt x="1223" y="300"/>
                      <a:pt x="1282" y="253"/>
                      <a:pt x="1342" y="217"/>
                    </a:cubicBezTo>
                    <a:cubicBezTo>
                      <a:pt x="1455" y="195"/>
                      <a:pt x="1418" y="1"/>
                      <a:pt x="130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280;p32">
                <a:extLst>
                  <a:ext uri="{FF2B5EF4-FFF2-40B4-BE49-F238E27FC236}">
                    <a16:creationId xmlns:a16="http://schemas.microsoft.com/office/drawing/2014/main" id="{9EFA1F03-8577-DC74-220E-49326F1B8484}"/>
                  </a:ext>
                </a:extLst>
              </p:cNvPr>
              <p:cNvSpPr/>
              <p:nvPr/>
            </p:nvSpPr>
            <p:spPr>
              <a:xfrm>
                <a:off x="1425625" y="1835925"/>
                <a:ext cx="3957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883" extrusionOk="0">
                    <a:moveTo>
                      <a:pt x="48" y="1"/>
                    </a:moveTo>
                    <a:cubicBezTo>
                      <a:pt x="13" y="1"/>
                      <a:pt x="1" y="36"/>
                      <a:pt x="13" y="60"/>
                    </a:cubicBezTo>
                    <a:cubicBezTo>
                      <a:pt x="72" y="108"/>
                      <a:pt x="120" y="167"/>
                      <a:pt x="179" y="191"/>
                    </a:cubicBezTo>
                    <a:cubicBezTo>
                      <a:pt x="239" y="239"/>
                      <a:pt x="299" y="263"/>
                      <a:pt x="358" y="310"/>
                    </a:cubicBezTo>
                    <a:cubicBezTo>
                      <a:pt x="477" y="394"/>
                      <a:pt x="596" y="441"/>
                      <a:pt x="715" y="513"/>
                    </a:cubicBezTo>
                    <a:cubicBezTo>
                      <a:pt x="834" y="560"/>
                      <a:pt x="953" y="644"/>
                      <a:pt x="1072" y="715"/>
                    </a:cubicBezTo>
                    <a:cubicBezTo>
                      <a:pt x="1132" y="739"/>
                      <a:pt x="1203" y="787"/>
                      <a:pt x="1287" y="822"/>
                    </a:cubicBezTo>
                    <a:cubicBezTo>
                      <a:pt x="1346" y="834"/>
                      <a:pt x="1418" y="882"/>
                      <a:pt x="1477" y="882"/>
                    </a:cubicBezTo>
                    <a:cubicBezTo>
                      <a:pt x="1481" y="883"/>
                      <a:pt x="1485" y="883"/>
                      <a:pt x="1489" y="883"/>
                    </a:cubicBezTo>
                    <a:cubicBezTo>
                      <a:pt x="1543" y="883"/>
                      <a:pt x="1582" y="806"/>
                      <a:pt x="1549" y="751"/>
                    </a:cubicBezTo>
                    <a:cubicBezTo>
                      <a:pt x="1501" y="691"/>
                      <a:pt x="1442" y="656"/>
                      <a:pt x="1406" y="596"/>
                    </a:cubicBezTo>
                    <a:cubicBezTo>
                      <a:pt x="1346" y="548"/>
                      <a:pt x="1275" y="513"/>
                      <a:pt x="1227" y="477"/>
                    </a:cubicBezTo>
                    <a:cubicBezTo>
                      <a:pt x="1108" y="406"/>
                      <a:pt x="965" y="346"/>
                      <a:pt x="846" y="286"/>
                    </a:cubicBezTo>
                    <a:cubicBezTo>
                      <a:pt x="715" y="227"/>
                      <a:pt x="596" y="156"/>
                      <a:pt x="465" y="108"/>
                    </a:cubicBezTo>
                    <a:cubicBezTo>
                      <a:pt x="394" y="72"/>
                      <a:pt x="334" y="60"/>
                      <a:pt x="251" y="36"/>
                    </a:cubicBezTo>
                    <a:cubicBezTo>
                      <a:pt x="179" y="13"/>
                      <a:pt x="108" y="13"/>
                      <a:pt x="4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281;p32">
                <a:extLst>
                  <a:ext uri="{FF2B5EF4-FFF2-40B4-BE49-F238E27FC236}">
                    <a16:creationId xmlns:a16="http://schemas.microsoft.com/office/drawing/2014/main" id="{13A7C306-1178-6391-1377-D1F6BF1C4DA5}"/>
                  </a:ext>
                </a:extLst>
              </p:cNvPr>
              <p:cNvSpPr/>
              <p:nvPr/>
            </p:nvSpPr>
            <p:spPr>
              <a:xfrm>
                <a:off x="1291475" y="1846225"/>
                <a:ext cx="117325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918" extrusionOk="0">
                    <a:moveTo>
                      <a:pt x="11" y="1"/>
                    </a:moveTo>
                    <a:cubicBezTo>
                      <a:pt x="4" y="1"/>
                      <a:pt x="1" y="9"/>
                      <a:pt x="9" y="17"/>
                    </a:cubicBezTo>
                    <a:cubicBezTo>
                      <a:pt x="438" y="851"/>
                      <a:pt x="1093" y="1565"/>
                      <a:pt x="2033" y="1827"/>
                    </a:cubicBezTo>
                    <a:cubicBezTo>
                      <a:pt x="2265" y="1888"/>
                      <a:pt x="2504" y="1918"/>
                      <a:pt x="2742" y="1918"/>
                    </a:cubicBezTo>
                    <a:cubicBezTo>
                      <a:pt x="2968" y="1918"/>
                      <a:pt x="3194" y="1891"/>
                      <a:pt x="3414" y="1839"/>
                    </a:cubicBezTo>
                    <a:cubicBezTo>
                      <a:pt x="3855" y="1744"/>
                      <a:pt x="4355" y="1541"/>
                      <a:pt x="4629" y="1184"/>
                    </a:cubicBezTo>
                    <a:cubicBezTo>
                      <a:pt x="4693" y="1098"/>
                      <a:pt x="4593" y="965"/>
                      <a:pt x="4495" y="965"/>
                    </a:cubicBezTo>
                    <a:cubicBezTo>
                      <a:pt x="4484" y="965"/>
                      <a:pt x="4473" y="966"/>
                      <a:pt x="4462" y="970"/>
                    </a:cubicBezTo>
                    <a:cubicBezTo>
                      <a:pt x="4283" y="1041"/>
                      <a:pt x="4117" y="1148"/>
                      <a:pt x="3926" y="1244"/>
                    </a:cubicBezTo>
                    <a:cubicBezTo>
                      <a:pt x="3736" y="1327"/>
                      <a:pt x="3533" y="1410"/>
                      <a:pt x="3331" y="1446"/>
                    </a:cubicBezTo>
                    <a:cubicBezTo>
                      <a:pt x="3109" y="1503"/>
                      <a:pt x="2885" y="1530"/>
                      <a:pt x="2660" y="1530"/>
                    </a:cubicBezTo>
                    <a:cubicBezTo>
                      <a:pt x="2462" y="1530"/>
                      <a:pt x="2264" y="1509"/>
                      <a:pt x="2069" y="1470"/>
                    </a:cubicBezTo>
                    <a:cubicBezTo>
                      <a:pt x="1664" y="1375"/>
                      <a:pt x="1271" y="1208"/>
                      <a:pt x="950" y="994"/>
                    </a:cubicBezTo>
                    <a:cubicBezTo>
                      <a:pt x="581" y="720"/>
                      <a:pt x="319" y="351"/>
                      <a:pt x="21" y="5"/>
                    </a:cubicBezTo>
                    <a:cubicBezTo>
                      <a:pt x="17" y="2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282;p32">
                <a:extLst>
                  <a:ext uri="{FF2B5EF4-FFF2-40B4-BE49-F238E27FC236}">
                    <a16:creationId xmlns:a16="http://schemas.microsoft.com/office/drawing/2014/main" id="{95159916-8680-1432-545C-0C0D58DD6002}"/>
                  </a:ext>
                </a:extLst>
              </p:cNvPr>
              <p:cNvSpPr/>
              <p:nvPr/>
            </p:nvSpPr>
            <p:spPr>
              <a:xfrm>
                <a:off x="1255375" y="1863425"/>
                <a:ext cx="18175" cy="806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225" extrusionOk="0">
                    <a:moveTo>
                      <a:pt x="101" y="0"/>
                    </a:moveTo>
                    <a:cubicBezTo>
                      <a:pt x="81" y="0"/>
                      <a:pt x="63" y="23"/>
                      <a:pt x="72" y="32"/>
                    </a:cubicBezTo>
                    <a:cubicBezTo>
                      <a:pt x="417" y="496"/>
                      <a:pt x="572" y="1056"/>
                      <a:pt x="560" y="1627"/>
                    </a:cubicBezTo>
                    <a:cubicBezTo>
                      <a:pt x="548" y="1901"/>
                      <a:pt x="489" y="2175"/>
                      <a:pt x="370" y="2425"/>
                    </a:cubicBezTo>
                    <a:cubicBezTo>
                      <a:pt x="310" y="2544"/>
                      <a:pt x="239" y="2675"/>
                      <a:pt x="155" y="2782"/>
                    </a:cubicBezTo>
                    <a:cubicBezTo>
                      <a:pt x="84" y="2889"/>
                      <a:pt x="0" y="2996"/>
                      <a:pt x="0" y="3127"/>
                    </a:cubicBezTo>
                    <a:cubicBezTo>
                      <a:pt x="0" y="3181"/>
                      <a:pt x="48" y="3225"/>
                      <a:pt x="101" y="3225"/>
                    </a:cubicBezTo>
                    <a:cubicBezTo>
                      <a:pt x="107" y="3225"/>
                      <a:pt x="113" y="3224"/>
                      <a:pt x="120" y="3223"/>
                    </a:cubicBezTo>
                    <a:cubicBezTo>
                      <a:pt x="381" y="3175"/>
                      <a:pt x="512" y="2723"/>
                      <a:pt x="596" y="2496"/>
                    </a:cubicBezTo>
                    <a:cubicBezTo>
                      <a:pt x="679" y="2223"/>
                      <a:pt x="727" y="1901"/>
                      <a:pt x="727" y="1603"/>
                    </a:cubicBezTo>
                    <a:cubicBezTo>
                      <a:pt x="691" y="1044"/>
                      <a:pt x="501" y="460"/>
                      <a:pt x="120" y="8"/>
                    </a:cubicBezTo>
                    <a:cubicBezTo>
                      <a:pt x="114" y="2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283;p32">
                <a:extLst>
                  <a:ext uri="{FF2B5EF4-FFF2-40B4-BE49-F238E27FC236}">
                    <a16:creationId xmlns:a16="http://schemas.microsoft.com/office/drawing/2014/main" id="{85695E9B-565F-F287-636D-2393536C613A}"/>
                  </a:ext>
                </a:extLst>
              </p:cNvPr>
              <p:cNvSpPr/>
              <p:nvPr/>
            </p:nvSpPr>
            <p:spPr>
              <a:xfrm>
                <a:off x="1323900" y="1899600"/>
                <a:ext cx="6782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627" extrusionOk="0">
                    <a:moveTo>
                      <a:pt x="2550" y="0"/>
                    </a:moveTo>
                    <a:cubicBezTo>
                      <a:pt x="2441" y="0"/>
                      <a:pt x="2334" y="51"/>
                      <a:pt x="2236" y="73"/>
                    </a:cubicBezTo>
                    <a:cubicBezTo>
                      <a:pt x="2141" y="109"/>
                      <a:pt x="2034" y="145"/>
                      <a:pt x="1927" y="180"/>
                    </a:cubicBezTo>
                    <a:cubicBezTo>
                      <a:pt x="1701" y="252"/>
                      <a:pt x="1462" y="323"/>
                      <a:pt x="1224" y="359"/>
                    </a:cubicBezTo>
                    <a:cubicBezTo>
                      <a:pt x="1149" y="370"/>
                      <a:pt x="1071" y="376"/>
                      <a:pt x="992" y="376"/>
                    </a:cubicBezTo>
                    <a:cubicBezTo>
                      <a:pt x="655" y="376"/>
                      <a:pt x="294" y="273"/>
                      <a:pt x="34" y="61"/>
                    </a:cubicBezTo>
                    <a:cubicBezTo>
                      <a:pt x="31" y="55"/>
                      <a:pt x="27" y="53"/>
                      <a:pt x="24" y="53"/>
                    </a:cubicBezTo>
                    <a:cubicBezTo>
                      <a:pt x="12" y="53"/>
                      <a:pt x="1" y="76"/>
                      <a:pt x="10" y="85"/>
                    </a:cubicBezTo>
                    <a:cubicBezTo>
                      <a:pt x="296" y="442"/>
                      <a:pt x="724" y="597"/>
                      <a:pt x="1165" y="621"/>
                    </a:cubicBezTo>
                    <a:cubicBezTo>
                      <a:pt x="1211" y="625"/>
                      <a:pt x="1257" y="627"/>
                      <a:pt x="1303" y="627"/>
                    </a:cubicBezTo>
                    <a:cubicBezTo>
                      <a:pt x="1515" y="627"/>
                      <a:pt x="1721" y="584"/>
                      <a:pt x="1927" y="526"/>
                    </a:cubicBezTo>
                    <a:cubicBezTo>
                      <a:pt x="2058" y="478"/>
                      <a:pt x="2201" y="430"/>
                      <a:pt x="2320" y="371"/>
                    </a:cubicBezTo>
                    <a:cubicBezTo>
                      <a:pt x="2439" y="311"/>
                      <a:pt x="2570" y="264"/>
                      <a:pt x="2653" y="168"/>
                    </a:cubicBezTo>
                    <a:cubicBezTo>
                      <a:pt x="2713" y="85"/>
                      <a:pt x="2677" y="2"/>
                      <a:pt x="2582" y="2"/>
                    </a:cubicBezTo>
                    <a:cubicBezTo>
                      <a:pt x="2571" y="1"/>
                      <a:pt x="2560" y="0"/>
                      <a:pt x="255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284;p32">
                <a:extLst>
                  <a:ext uri="{FF2B5EF4-FFF2-40B4-BE49-F238E27FC236}">
                    <a16:creationId xmlns:a16="http://schemas.microsoft.com/office/drawing/2014/main" id="{6AED90FC-BA9E-0335-122C-3BC9E221AAA2}"/>
                  </a:ext>
                </a:extLst>
              </p:cNvPr>
              <p:cNvSpPr/>
              <p:nvPr/>
            </p:nvSpPr>
            <p:spPr>
              <a:xfrm>
                <a:off x="1330200" y="1925150"/>
                <a:ext cx="3860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38" extrusionOk="0">
                    <a:moveTo>
                      <a:pt x="53" y="1"/>
                    </a:moveTo>
                    <a:cubicBezTo>
                      <a:pt x="29" y="1"/>
                      <a:pt x="0" y="22"/>
                      <a:pt x="20" y="51"/>
                    </a:cubicBezTo>
                    <a:cubicBezTo>
                      <a:pt x="103" y="158"/>
                      <a:pt x="175" y="254"/>
                      <a:pt x="282" y="337"/>
                    </a:cubicBezTo>
                    <a:cubicBezTo>
                      <a:pt x="401" y="408"/>
                      <a:pt x="520" y="468"/>
                      <a:pt x="651" y="492"/>
                    </a:cubicBezTo>
                    <a:cubicBezTo>
                      <a:pt x="754" y="518"/>
                      <a:pt x="857" y="537"/>
                      <a:pt x="960" y="537"/>
                    </a:cubicBezTo>
                    <a:cubicBezTo>
                      <a:pt x="1000" y="537"/>
                      <a:pt x="1040" y="534"/>
                      <a:pt x="1079" y="527"/>
                    </a:cubicBezTo>
                    <a:cubicBezTo>
                      <a:pt x="1210" y="516"/>
                      <a:pt x="1377" y="456"/>
                      <a:pt x="1472" y="349"/>
                    </a:cubicBezTo>
                    <a:cubicBezTo>
                      <a:pt x="1544" y="289"/>
                      <a:pt x="1496" y="135"/>
                      <a:pt x="1377" y="135"/>
                    </a:cubicBezTo>
                    <a:cubicBezTo>
                      <a:pt x="1306" y="135"/>
                      <a:pt x="1258" y="158"/>
                      <a:pt x="1187" y="170"/>
                    </a:cubicBezTo>
                    <a:cubicBezTo>
                      <a:pt x="1151" y="170"/>
                      <a:pt x="1127" y="182"/>
                      <a:pt x="1091" y="182"/>
                    </a:cubicBezTo>
                    <a:lnTo>
                      <a:pt x="1032" y="182"/>
                    </a:lnTo>
                    <a:cubicBezTo>
                      <a:pt x="966" y="190"/>
                      <a:pt x="878" y="204"/>
                      <a:pt x="798" y="204"/>
                    </a:cubicBezTo>
                    <a:cubicBezTo>
                      <a:pt x="762" y="204"/>
                      <a:pt x="728" y="201"/>
                      <a:pt x="698" y="194"/>
                    </a:cubicBezTo>
                    <a:cubicBezTo>
                      <a:pt x="591" y="194"/>
                      <a:pt x="484" y="170"/>
                      <a:pt x="377" y="135"/>
                    </a:cubicBezTo>
                    <a:cubicBezTo>
                      <a:pt x="282" y="99"/>
                      <a:pt x="175" y="63"/>
                      <a:pt x="67" y="4"/>
                    </a:cubicBezTo>
                    <a:cubicBezTo>
                      <a:pt x="63" y="2"/>
                      <a:pt x="58" y="1"/>
                      <a:pt x="5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285;p32">
                <a:extLst>
                  <a:ext uri="{FF2B5EF4-FFF2-40B4-BE49-F238E27FC236}">
                    <a16:creationId xmlns:a16="http://schemas.microsoft.com/office/drawing/2014/main" id="{D2FFBA91-1118-FFA3-462D-AB6A92093E26}"/>
                  </a:ext>
                </a:extLst>
              </p:cNvPr>
              <p:cNvSpPr/>
              <p:nvPr/>
            </p:nvSpPr>
            <p:spPr>
              <a:xfrm>
                <a:off x="1378300" y="1915425"/>
                <a:ext cx="30700" cy="3797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5191" extrusionOk="0">
                    <a:moveTo>
                      <a:pt x="690" y="1"/>
                    </a:moveTo>
                    <a:cubicBezTo>
                      <a:pt x="684" y="1"/>
                      <a:pt x="679" y="7"/>
                      <a:pt x="679" y="24"/>
                    </a:cubicBezTo>
                    <a:cubicBezTo>
                      <a:pt x="441" y="964"/>
                      <a:pt x="441" y="1905"/>
                      <a:pt x="584" y="2845"/>
                    </a:cubicBezTo>
                    <a:cubicBezTo>
                      <a:pt x="656" y="3310"/>
                      <a:pt x="751" y="3786"/>
                      <a:pt x="775" y="4250"/>
                    </a:cubicBezTo>
                    <a:cubicBezTo>
                      <a:pt x="810" y="4750"/>
                      <a:pt x="798" y="5262"/>
                      <a:pt x="775" y="5750"/>
                    </a:cubicBezTo>
                    <a:cubicBezTo>
                      <a:pt x="715" y="7727"/>
                      <a:pt x="572" y="9715"/>
                      <a:pt x="358" y="11692"/>
                    </a:cubicBezTo>
                    <a:cubicBezTo>
                      <a:pt x="298" y="12251"/>
                      <a:pt x="239" y="12799"/>
                      <a:pt x="167" y="13370"/>
                    </a:cubicBezTo>
                    <a:lnTo>
                      <a:pt x="84" y="14168"/>
                    </a:lnTo>
                    <a:cubicBezTo>
                      <a:pt x="60" y="14466"/>
                      <a:pt x="1" y="14752"/>
                      <a:pt x="1" y="15049"/>
                    </a:cubicBezTo>
                    <a:cubicBezTo>
                      <a:pt x="1" y="15142"/>
                      <a:pt x="71" y="15191"/>
                      <a:pt x="144" y="15191"/>
                    </a:cubicBezTo>
                    <a:cubicBezTo>
                      <a:pt x="201" y="15191"/>
                      <a:pt x="260" y="15160"/>
                      <a:pt x="287" y="15097"/>
                    </a:cubicBezTo>
                    <a:cubicBezTo>
                      <a:pt x="358" y="14859"/>
                      <a:pt x="394" y="14621"/>
                      <a:pt x="441" y="14382"/>
                    </a:cubicBezTo>
                    <a:cubicBezTo>
                      <a:pt x="477" y="14109"/>
                      <a:pt x="537" y="13859"/>
                      <a:pt x="572" y="13597"/>
                    </a:cubicBezTo>
                    <a:cubicBezTo>
                      <a:pt x="632" y="13120"/>
                      <a:pt x="691" y="12620"/>
                      <a:pt x="751" y="12144"/>
                    </a:cubicBezTo>
                    <a:cubicBezTo>
                      <a:pt x="870" y="11156"/>
                      <a:pt x="953" y="10156"/>
                      <a:pt x="1013" y="9156"/>
                    </a:cubicBezTo>
                    <a:cubicBezTo>
                      <a:pt x="1072" y="8179"/>
                      <a:pt x="1132" y="7203"/>
                      <a:pt x="1156" y="6227"/>
                    </a:cubicBezTo>
                    <a:cubicBezTo>
                      <a:pt x="1179" y="5227"/>
                      <a:pt x="1227" y="4250"/>
                      <a:pt x="989" y="3310"/>
                    </a:cubicBezTo>
                    <a:cubicBezTo>
                      <a:pt x="858" y="2774"/>
                      <a:pt x="739" y="2238"/>
                      <a:pt x="691" y="1678"/>
                    </a:cubicBezTo>
                    <a:cubicBezTo>
                      <a:pt x="644" y="1119"/>
                      <a:pt x="656" y="571"/>
                      <a:pt x="703" y="24"/>
                    </a:cubicBezTo>
                    <a:cubicBezTo>
                      <a:pt x="703" y="10"/>
                      <a:pt x="696" y="1"/>
                      <a:pt x="69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286;p32">
                <a:extLst>
                  <a:ext uri="{FF2B5EF4-FFF2-40B4-BE49-F238E27FC236}">
                    <a16:creationId xmlns:a16="http://schemas.microsoft.com/office/drawing/2014/main" id="{53E818C8-C9E5-4DC2-2968-4F0A70D5C94A}"/>
                  </a:ext>
                </a:extLst>
              </p:cNvPr>
              <p:cNvSpPr/>
              <p:nvPr/>
            </p:nvSpPr>
            <p:spPr>
              <a:xfrm>
                <a:off x="1340500" y="1994250"/>
                <a:ext cx="10150" cy="2132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8528" extrusionOk="0">
                    <a:moveTo>
                      <a:pt x="117" y="0"/>
                    </a:moveTo>
                    <a:cubicBezTo>
                      <a:pt x="101" y="0"/>
                      <a:pt x="84" y="12"/>
                      <a:pt x="84" y="38"/>
                    </a:cubicBezTo>
                    <a:cubicBezTo>
                      <a:pt x="60" y="752"/>
                      <a:pt x="84" y="1466"/>
                      <a:pt x="84" y="2181"/>
                    </a:cubicBezTo>
                    <a:cubicBezTo>
                      <a:pt x="84" y="2871"/>
                      <a:pt x="108" y="3562"/>
                      <a:pt x="84" y="4252"/>
                    </a:cubicBezTo>
                    <a:cubicBezTo>
                      <a:pt x="72" y="5645"/>
                      <a:pt x="1" y="7062"/>
                      <a:pt x="24" y="8467"/>
                    </a:cubicBezTo>
                    <a:cubicBezTo>
                      <a:pt x="24" y="8506"/>
                      <a:pt x="59" y="8527"/>
                      <a:pt x="91" y="8527"/>
                    </a:cubicBezTo>
                    <a:cubicBezTo>
                      <a:pt x="118" y="8527"/>
                      <a:pt x="144" y="8512"/>
                      <a:pt x="144" y="8479"/>
                    </a:cubicBezTo>
                    <a:cubicBezTo>
                      <a:pt x="370" y="7074"/>
                      <a:pt x="405" y="5645"/>
                      <a:pt x="382" y="4252"/>
                    </a:cubicBezTo>
                    <a:cubicBezTo>
                      <a:pt x="382" y="3538"/>
                      <a:pt x="370" y="2824"/>
                      <a:pt x="322" y="2109"/>
                    </a:cubicBezTo>
                    <a:cubicBezTo>
                      <a:pt x="298" y="1407"/>
                      <a:pt x="263" y="704"/>
                      <a:pt x="144" y="26"/>
                    </a:cubicBezTo>
                    <a:cubicBezTo>
                      <a:pt x="144" y="9"/>
                      <a:pt x="131" y="0"/>
                      <a:pt x="11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287;p32">
                <a:extLst>
                  <a:ext uri="{FF2B5EF4-FFF2-40B4-BE49-F238E27FC236}">
                    <a16:creationId xmlns:a16="http://schemas.microsoft.com/office/drawing/2014/main" id="{C8EC9638-85A1-8655-B194-E17C8337C08A}"/>
                  </a:ext>
                </a:extLst>
              </p:cNvPr>
              <p:cNvSpPr/>
              <p:nvPr/>
            </p:nvSpPr>
            <p:spPr>
              <a:xfrm>
                <a:off x="1277100" y="1981450"/>
                <a:ext cx="3842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1405" extrusionOk="0">
                    <a:moveTo>
                      <a:pt x="1407" y="0"/>
                    </a:moveTo>
                    <a:cubicBezTo>
                      <a:pt x="1400" y="0"/>
                      <a:pt x="1394" y="4"/>
                      <a:pt x="1394" y="14"/>
                    </a:cubicBezTo>
                    <a:cubicBezTo>
                      <a:pt x="1287" y="764"/>
                      <a:pt x="1227" y="1502"/>
                      <a:pt x="1108" y="2252"/>
                    </a:cubicBezTo>
                    <a:cubicBezTo>
                      <a:pt x="989" y="2990"/>
                      <a:pt x="834" y="3717"/>
                      <a:pt x="703" y="4455"/>
                    </a:cubicBezTo>
                    <a:cubicBezTo>
                      <a:pt x="417" y="5919"/>
                      <a:pt x="108" y="7384"/>
                      <a:pt x="36" y="8884"/>
                    </a:cubicBezTo>
                    <a:cubicBezTo>
                      <a:pt x="24" y="9289"/>
                      <a:pt x="1" y="9705"/>
                      <a:pt x="48" y="10110"/>
                    </a:cubicBezTo>
                    <a:cubicBezTo>
                      <a:pt x="96" y="10527"/>
                      <a:pt x="155" y="10956"/>
                      <a:pt x="322" y="11325"/>
                    </a:cubicBezTo>
                    <a:cubicBezTo>
                      <a:pt x="344" y="11382"/>
                      <a:pt x="385" y="11405"/>
                      <a:pt x="429" y="11405"/>
                    </a:cubicBezTo>
                    <a:cubicBezTo>
                      <a:pt x="505" y="11405"/>
                      <a:pt x="588" y="11336"/>
                      <a:pt x="596" y="11253"/>
                    </a:cubicBezTo>
                    <a:cubicBezTo>
                      <a:pt x="632" y="10896"/>
                      <a:pt x="584" y="10527"/>
                      <a:pt x="596" y="10170"/>
                    </a:cubicBezTo>
                    <a:cubicBezTo>
                      <a:pt x="596" y="9813"/>
                      <a:pt x="584" y="9432"/>
                      <a:pt x="584" y="9074"/>
                    </a:cubicBezTo>
                    <a:cubicBezTo>
                      <a:pt x="596" y="8336"/>
                      <a:pt x="655" y="7610"/>
                      <a:pt x="739" y="6872"/>
                    </a:cubicBezTo>
                    <a:cubicBezTo>
                      <a:pt x="882" y="5419"/>
                      <a:pt x="1179" y="3979"/>
                      <a:pt x="1346" y="2514"/>
                    </a:cubicBezTo>
                    <a:cubicBezTo>
                      <a:pt x="1429" y="1693"/>
                      <a:pt x="1537" y="847"/>
                      <a:pt x="1429" y="14"/>
                    </a:cubicBezTo>
                    <a:cubicBezTo>
                      <a:pt x="1429" y="7"/>
                      <a:pt x="1417" y="0"/>
                      <a:pt x="140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288;p32">
                <a:extLst>
                  <a:ext uri="{FF2B5EF4-FFF2-40B4-BE49-F238E27FC236}">
                    <a16:creationId xmlns:a16="http://schemas.microsoft.com/office/drawing/2014/main" id="{219CB812-AF59-CB45-A4E2-C8DED31D9568}"/>
                  </a:ext>
                </a:extLst>
              </p:cNvPr>
              <p:cNvSpPr/>
              <p:nvPr/>
            </p:nvSpPr>
            <p:spPr>
              <a:xfrm>
                <a:off x="1310750" y="1868525"/>
                <a:ext cx="8157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86" extrusionOk="0">
                    <a:moveTo>
                      <a:pt x="30" y="0"/>
                    </a:moveTo>
                    <a:cubicBezTo>
                      <a:pt x="15" y="0"/>
                      <a:pt x="0" y="6"/>
                      <a:pt x="0" y="18"/>
                    </a:cubicBezTo>
                    <a:cubicBezTo>
                      <a:pt x="24" y="709"/>
                      <a:pt x="95" y="1376"/>
                      <a:pt x="179" y="2066"/>
                    </a:cubicBezTo>
                    <a:cubicBezTo>
                      <a:pt x="238" y="2626"/>
                      <a:pt x="322" y="3197"/>
                      <a:pt x="619" y="3685"/>
                    </a:cubicBezTo>
                    <a:cubicBezTo>
                      <a:pt x="794" y="3982"/>
                      <a:pt x="1090" y="4285"/>
                      <a:pt x="1418" y="4285"/>
                    </a:cubicBezTo>
                    <a:cubicBezTo>
                      <a:pt x="1538" y="4285"/>
                      <a:pt x="1662" y="4245"/>
                      <a:pt x="1786" y="4150"/>
                    </a:cubicBezTo>
                    <a:cubicBezTo>
                      <a:pt x="1976" y="3995"/>
                      <a:pt x="2096" y="3769"/>
                      <a:pt x="2203" y="3554"/>
                    </a:cubicBezTo>
                    <a:cubicBezTo>
                      <a:pt x="2334" y="3257"/>
                      <a:pt x="2465" y="2935"/>
                      <a:pt x="2584" y="2626"/>
                    </a:cubicBezTo>
                    <a:cubicBezTo>
                      <a:pt x="2715" y="2281"/>
                      <a:pt x="2834" y="1947"/>
                      <a:pt x="2953" y="1590"/>
                    </a:cubicBezTo>
                    <a:cubicBezTo>
                      <a:pt x="3096" y="1233"/>
                      <a:pt x="3262" y="840"/>
                      <a:pt x="3227" y="483"/>
                    </a:cubicBezTo>
                    <a:cubicBezTo>
                      <a:pt x="3219" y="430"/>
                      <a:pt x="3174" y="397"/>
                      <a:pt x="3130" y="397"/>
                    </a:cubicBezTo>
                    <a:cubicBezTo>
                      <a:pt x="3104" y="397"/>
                      <a:pt x="3078" y="409"/>
                      <a:pt x="3060" y="435"/>
                    </a:cubicBezTo>
                    <a:cubicBezTo>
                      <a:pt x="2917" y="673"/>
                      <a:pt x="2869" y="947"/>
                      <a:pt x="2798" y="1209"/>
                    </a:cubicBezTo>
                    <a:cubicBezTo>
                      <a:pt x="2727" y="1495"/>
                      <a:pt x="2631" y="1769"/>
                      <a:pt x="2524" y="2030"/>
                    </a:cubicBezTo>
                    <a:cubicBezTo>
                      <a:pt x="2346" y="2566"/>
                      <a:pt x="2155" y="3102"/>
                      <a:pt x="1869" y="3614"/>
                    </a:cubicBezTo>
                    <a:cubicBezTo>
                      <a:pt x="1782" y="3778"/>
                      <a:pt x="1635" y="4001"/>
                      <a:pt x="1428" y="4001"/>
                    </a:cubicBezTo>
                    <a:cubicBezTo>
                      <a:pt x="1409" y="4001"/>
                      <a:pt x="1389" y="3999"/>
                      <a:pt x="1369" y="3995"/>
                    </a:cubicBezTo>
                    <a:cubicBezTo>
                      <a:pt x="1107" y="3947"/>
                      <a:pt x="929" y="3650"/>
                      <a:pt x="810" y="3447"/>
                    </a:cubicBezTo>
                    <a:cubicBezTo>
                      <a:pt x="583" y="3019"/>
                      <a:pt x="476" y="2495"/>
                      <a:pt x="393" y="2007"/>
                    </a:cubicBezTo>
                    <a:cubicBezTo>
                      <a:pt x="298" y="1352"/>
                      <a:pt x="202" y="673"/>
                      <a:pt x="60" y="18"/>
                    </a:cubicBezTo>
                    <a:cubicBezTo>
                      <a:pt x="60" y="6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289;p32">
                <a:extLst>
                  <a:ext uri="{FF2B5EF4-FFF2-40B4-BE49-F238E27FC236}">
                    <a16:creationId xmlns:a16="http://schemas.microsoft.com/office/drawing/2014/main" id="{26E60C89-735C-35A6-F3F6-E8B086262A0C}"/>
                  </a:ext>
                </a:extLst>
              </p:cNvPr>
              <p:cNvSpPr/>
              <p:nvPr/>
            </p:nvSpPr>
            <p:spPr>
              <a:xfrm>
                <a:off x="1331875" y="1966475"/>
                <a:ext cx="253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936" extrusionOk="0">
                    <a:moveTo>
                      <a:pt x="599" y="0"/>
                    </a:moveTo>
                    <a:cubicBezTo>
                      <a:pt x="561" y="0"/>
                      <a:pt x="522" y="16"/>
                      <a:pt x="489" y="53"/>
                    </a:cubicBezTo>
                    <a:lnTo>
                      <a:pt x="453" y="89"/>
                    </a:lnTo>
                    <a:lnTo>
                      <a:pt x="369" y="89"/>
                    </a:lnTo>
                    <a:cubicBezTo>
                      <a:pt x="191" y="137"/>
                      <a:pt x="119" y="422"/>
                      <a:pt x="96" y="565"/>
                    </a:cubicBezTo>
                    <a:cubicBezTo>
                      <a:pt x="0" y="1030"/>
                      <a:pt x="179" y="1446"/>
                      <a:pt x="358" y="1851"/>
                    </a:cubicBezTo>
                    <a:cubicBezTo>
                      <a:pt x="381" y="1909"/>
                      <a:pt x="435" y="1936"/>
                      <a:pt x="491" y="1936"/>
                    </a:cubicBezTo>
                    <a:cubicBezTo>
                      <a:pt x="551" y="1936"/>
                      <a:pt x="613" y="1906"/>
                      <a:pt x="643" y="1851"/>
                    </a:cubicBezTo>
                    <a:cubicBezTo>
                      <a:pt x="965" y="1339"/>
                      <a:pt x="1012" y="672"/>
                      <a:pt x="774" y="125"/>
                    </a:cubicBezTo>
                    <a:cubicBezTo>
                      <a:pt x="743" y="55"/>
                      <a:pt x="672" y="0"/>
                      <a:pt x="59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290;p32">
                <a:extLst>
                  <a:ext uri="{FF2B5EF4-FFF2-40B4-BE49-F238E27FC236}">
                    <a16:creationId xmlns:a16="http://schemas.microsoft.com/office/drawing/2014/main" id="{3DCEF5C2-E45A-9B6C-C864-EC55263DA4D3}"/>
                  </a:ext>
                </a:extLst>
              </p:cNvPr>
              <p:cNvSpPr/>
              <p:nvPr/>
            </p:nvSpPr>
            <p:spPr>
              <a:xfrm>
                <a:off x="1337525" y="1978500"/>
                <a:ext cx="8950" cy="236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947" extrusionOk="0">
                    <a:moveTo>
                      <a:pt x="239" y="1"/>
                    </a:moveTo>
                    <a:cubicBezTo>
                      <a:pt x="200" y="1"/>
                      <a:pt x="163" y="17"/>
                      <a:pt x="132" y="48"/>
                    </a:cubicBezTo>
                    <a:cubicBezTo>
                      <a:pt x="60" y="84"/>
                      <a:pt x="24" y="203"/>
                      <a:pt x="13" y="287"/>
                    </a:cubicBezTo>
                    <a:cubicBezTo>
                      <a:pt x="1" y="322"/>
                      <a:pt x="1" y="370"/>
                      <a:pt x="1" y="418"/>
                    </a:cubicBezTo>
                    <a:lnTo>
                      <a:pt x="1" y="465"/>
                    </a:lnTo>
                    <a:lnTo>
                      <a:pt x="1" y="477"/>
                    </a:lnTo>
                    <a:cubicBezTo>
                      <a:pt x="1" y="501"/>
                      <a:pt x="1" y="525"/>
                      <a:pt x="13" y="549"/>
                    </a:cubicBezTo>
                    <a:cubicBezTo>
                      <a:pt x="36" y="703"/>
                      <a:pt x="120" y="834"/>
                      <a:pt x="203" y="941"/>
                    </a:cubicBezTo>
                    <a:cubicBezTo>
                      <a:pt x="209" y="945"/>
                      <a:pt x="216" y="946"/>
                      <a:pt x="221" y="946"/>
                    </a:cubicBezTo>
                    <a:cubicBezTo>
                      <a:pt x="237" y="946"/>
                      <a:pt x="247" y="935"/>
                      <a:pt x="239" y="918"/>
                    </a:cubicBezTo>
                    <a:cubicBezTo>
                      <a:pt x="191" y="799"/>
                      <a:pt x="191" y="668"/>
                      <a:pt x="227" y="549"/>
                    </a:cubicBezTo>
                    <a:cubicBezTo>
                      <a:pt x="227" y="537"/>
                      <a:pt x="227" y="525"/>
                      <a:pt x="239" y="501"/>
                    </a:cubicBezTo>
                    <a:cubicBezTo>
                      <a:pt x="239" y="489"/>
                      <a:pt x="251" y="477"/>
                      <a:pt x="251" y="465"/>
                    </a:cubicBezTo>
                    <a:cubicBezTo>
                      <a:pt x="263" y="429"/>
                      <a:pt x="263" y="406"/>
                      <a:pt x="263" y="370"/>
                    </a:cubicBezTo>
                    <a:cubicBezTo>
                      <a:pt x="263" y="358"/>
                      <a:pt x="274" y="346"/>
                      <a:pt x="274" y="322"/>
                    </a:cubicBezTo>
                    <a:lnTo>
                      <a:pt x="274" y="310"/>
                    </a:lnTo>
                    <a:lnTo>
                      <a:pt x="274" y="298"/>
                    </a:lnTo>
                    <a:cubicBezTo>
                      <a:pt x="322" y="239"/>
                      <a:pt x="358" y="191"/>
                      <a:pt x="358" y="144"/>
                    </a:cubicBezTo>
                    <a:cubicBezTo>
                      <a:pt x="358" y="84"/>
                      <a:pt x="358" y="48"/>
                      <a:pt x="298" y="13"/>
                    </a:cubicBezTo>
                    <a:cubicBezTo>
                      <a:pt x="278" y="5"/>
                      <a:pt x="259" y="1"/>
                      <a:pt x="239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291;p32">
                <a:extLst>
                  <a:ext uri="{FF2B5EF4-FFF2-40B4-BE49-F238E27FC236}">
                    <a16:creationId xmlns:a16="http://schemas.microsoft.com/office/drawing/2014/main" id="{88C88311-15F6-2C20-7562-6CFBDDD84E8D}"/>
                  </a:ext>
                </a:extLst>
              </p:cNvPr>
              <p:cNvSpPr/>
              <p:nvPr/>
            </p:nvSpPr>
            <p:spPr>
              <a:xfrm>
                <a:off x="1324425" y="1943825"/>
                <a:ext cx="132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776" extrusionOk="0">
                    <a:moveTo>
                      <a:pt x="7" y="1"/>
                    </a:moveTo>
                    <a:cubicBezTo>
                      <a:pt x="4" y="1"/>
                      <a:pt x="1" y="7"/>
                      <a:pt x="1" y="19"/>
                    </a:cubicBezTo>
                    <a:cubicBezTo>
                      <a:pt x="13" y="161"/>
                      <a:pt x="60" y="316"/>
                      <a:pt x="132" y="447"/>
                    </a:cubicBezTo>
                    <a:cubicBezTo>
                      <a:pt x="179" y="507"/>
                      <a:pt x="227" y="578"/>
                      <a:pt x="275" y="626"/>
                    </a:cubicBezTo>
                    <a:cubicBezTo>
                      <a:pt x="334" y="685"/>
                      <a:pt x="394" y="733"/>
                      <a:pt x="465" y="769"/>
                    </a:cubicBezTo>
                    <a:cubicBezTo>
                      <a:pt x="470" y="773"/>
                      <a:pt x="475" y="775"/>
                      <a:pt x="480" y="775"/>
                    </a:cubicBezTo>
                    <a:cubicBezTo>
                      <a:pt x="504" y="775"/>
                      <a:pt x="527" y="740"/>
                      <a:pt x="489" y="721"/>
                    </a:cubicBezTo>
                    <a:cubicBezTo>
                      <a:pt x="429" y="673"/>
                      <a:pt x="394" y="614"/>
                      <a:pt x="346" y="566"/>
                    </a:cubicBezTo>
                    <a:cubicBezTo>
                      <a:pt x="298" y="519"/>
                      <a:pt x="239" y="459"/>
                      <a:pt x="215" y="400"/>
                    </a:cubicBezTo>
                    <a:cubicBezTo>
                      <a:pt x="132" y="281"/>
                      <a:pt x="60" y="150"/>
                      <a:pt x="13" y="19"/>
                    </a:cubicBezTo>
                    <a:cubicBezTo>
                      <a:pt x="13" y="7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292;p32">
                <a:extLst>
                  <a:ext uri="{FF2B5EF4-FFF2-40B4-BE49-F238E27FC236}">
                    <a16:creationId xmlns:a16="http://schemas.microsoft.com/office/drawing/2014/main" id="{DB7E2F74-C166-5B52-1838-448D7368B1A1}"/>
                  </a:ext>
                </a:extLst>
              </p:cNvPr>
              <p:cNvSpPr/>
              <p:nvPr/>
            </p:nvSpPr>
            <p:spPr>
              <a:xfrm>
                <a:off x="1358475" y="1898675"/>
                <a:ext cx="26350" cy="6680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672" extrusionOk="0">
                    <a:moveTo>
                      <a:pt x="1017" y="1"/>
                    </a:moveTo>
                    <a:cubicBezTo>
                      <a:pt x="1003" y="1"/>
                      <a:pt x="986" y="9"/>
                      <a:pt x="972" y="27"/>
                    </a:cubicBezTo>
                    <a:cubicBezTo>
                      <a:pt x="853" y="217"/>
                      <a:pt x="794" y="443"/>
                      <a:pt x="710" y="646"/>
                    </a:cubicBezTo>
                    <a:cubicBezTo>
                      <a:pt x="639" y="872"/>
                      <a:pt x="556" y="1075"/>
                      <a:pt x="472" y="1301"/>
                    </a:cubicBezTo>
                    <a:cubicBezTo>
                      <a:pt x="318" y="1753"/>
                      <a:pt x="163" y="2194"/>
                      <a:pt x="8" y="2646"/>
                    </a:cubicBezTo>
                    <a:cubicBezTo>
                      <a:pt x="1" y="2661"/>
                      <a:pt x="16" y="2671"/>
                      <a:pt x="32" y="2671"/>
                    </a:cubicBezTo>
                    <a:cubicBezTo>
                      <a:pt x="41" y="2671"/>
                      <a:pt x="51" y="2667"/>
                      <a:pt x="56" y="2658"/>
                    </a:cubicBezTo>
                    <a:cubicBezTo>
                      <a:pt x="234" y="2229"/>
                      <a:pt x="401" y="1789"/>
                      <a:pt x="579" y="1360"/>
                    </a:cubicBezTo>
                    <a:cubicBezTo>
                      <a:pt x="651" y="1158"/>
                      <a:pt x="734" y="944"/>
                      <a:pt x="818" y="741"/>
                    </a:cubicBezTo>
                    <a:cubicBezTo>
                      <a:pt x="901" y="515"/>
                      <a:pt x="996" y="289"/>
                      <a:pt x="1032" y="51"/>
                    </a:cubicBezTo>
                    <a:cubicBezTo>
                      <a:pt x="1054" y="21"/>
                      <a:pt x="1040" y="1"/>
                      <a:pt x="101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293;p32">
                <a:extLst>
                  <a:ext uri="{FF2B5EF4-FFF2-40B4-BE49-F238E27FC236}">
                    <a16:creationId xmlns:a16="http://schemas.microsoft.com/office/drawing/2014/main" id="{CACFFECD-2F73-5F01-C145-8C1670DB99B0}"/>
                  </a:ext>
                </a:extLst>
              </p:cNvPr>
              <p:cNvSpPr/>
              <p:nvPr/>
            </p:nvSpPr>
            <p:spPr>
              <a:xfrm>
                <a:off x="1337225" y="1706375"/>
                <a:ext cx="29200" cy="72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884" extrusionOk="0">
                    <a:moveTo>
                      <a:pt x="687" y="1"/>
                    </a:moveTo>
                    <a:cubicBezTo>
                      <a:pt x="574" y="1"/>
                      <a:pt x="461" y="36"/>
                      <a:pt x="370" y="111"/>
                    </a:cubicBezTo>
                    <a:cubicBezTo>
                      <a:pt x="132" y="289"/>
                      <a:pt x="1" y="813"/>
                      <a:pt x="370" y="932"/>
                    </a:cubicBezTo>
                    <a:cubicBezTo>
                      <a:pt x="375" y="933"/>
                      <a:pt x="380" y="934"/>
                      <a:pt x="385" y="934"/>
                    </a:cubicBezTo>
                    <a:cubicBezTo>
                      <a:pt x="429" y="934"/>
                      <a:pt x="474" y="891"/>
                      <a:pt x="453" y="849"/>
                    </a:cubicBezTo>
                    <a:cubicBezTo>
                      <a:pt x="441" y="730"/>
                      <a:pt x="382" y="587"/>
                      <a:pt x="429" y="468"/>
                    </a:cubicBezTo>
                    <a:cubicBezTo>
                      <a:pt x="472" y="349"/>
                      <a:pt x="594" y="250"/>
                      <a:pt x="731" y="250"/>
                    </a:cubicBezTo>
                    <a:cubicBezTo>
                      <a:pt x="745" y="250"/>
                      <a:pt x="760" y="251"/>
                      <a:pt x="775" y="254"/>
                    </a:cubicBezTo>
                    <a:cubicBezTo>
                      <a:pt x="1108" y="301"/>
                      <a:pt x="894" y="956"/>
                      <a:pt x="834" y="1170"/>
                    </a:cubicBezTo>
                    <a:cubicBezTo>
                      <a:pt x="739" y="1468"/>
                      <a:pt x="632" y="1778"/>
                      <a:pt x="608" y="2087"/>
                    </a:cubicBezTo>
                    <a:cubicBezTo>
                      <a:pt x="572" y="2385"/>
                      <a:pt x="656" y="2635"/>
                      <a:pt x="810" y="2873"/>
                    </a:cubicBezTo>
                    <a:cubicBezTo>
                      <a:pt x="818" y="2880"/>
                      <a:pt x="824" y="2883"/>
                      <a:pt x="829" y="2883"/>
                    </a:cubicBezTo>
                    <a:cubicBezTo>
                      <a:pt x="840" y="2883"/>
                      <a:pt x="846" y="2869"/>
                      <a:pt x="846" y="2861"/>
                    </a:cubicBezTo>
                    <a:cubicBezTo>
                      <a:pt x="656" y="2492"/>
                      <a:pt x="739" y="2004"/>
                      <a:pt x="858" y="1611"/>
                    </a:cubicBezTo>
                    <a:cubicBezTo>
                      <a:pt x="929" y="1385"/>
                      <a:pt x="1013" y="1182"/>
                      <a:pt x="1072" y="956"/>
                    </a:cubicBezTo>
                    <a:cubicBezTo>
                      <a:pt x="1132" y="766"/>
                      <a:pt x="1168" y="551"/>
                      <a:pt x="1144" y="361"/>
                    </a:cubicBezTo>
                    <a:cubicBezTo>
                      <a:pt x="1105" y="127"/>
                      <a:pt x="898" y="1"/>
                      <a:pt x="6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294;p32">
                <a:extLst>
                  <a:ext uri="{FF2B5EF4-FFF2-40B4-BE49-F238E27FC236}">
                    <a16:creationId xmlns:a16="http://schemas.microsoft.com/office/drawing/2014/main" id="{DAAB169D-48C7-B610-EEAD-F714C3C5F9E6}"/>
                  </a:ext>
                </a:extLst>
              </p:cNvPr>
              <p:cNvSpPr/>
              <p:nvPr/>
            </p:nvSpPr>
            <p:spPr>
              <a:xfrm>
                <a:off x="1217575" y="1763825"/>
                <a:ext cx="261375" cy="113500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4540" extrusionOk="0">
                    <a:moveTo>
                      <a:pt x="5348" y="0"/>
                    </a:moveTo>
                    <a:cubicBezTo>
                      <a:pt x="5324" y="0"/>
                      <a:pt x="5299" y="1"/>
                      <a:pt x="5275" y="3"/>
                    </a:cubicBezTo>
                    <a:cubicBezTo>
                      <a:pt x="4941" y="27"/>
                      <a:pt x="4644" y="242"/>
                      <a:pt x="4430" y="480"/>
                    </a:cubicBezTo>
                    <a:cubicBezTo>
                      <a:pt x="4203" y="718"/>
                      <a:pt x="4025" y="992"/>
                      <a:pt x="3787" y="1230"/>
                    </a:cubicBezTo>
                    <a:cubicBezTo>
                      <a:pt x="3215" y="1789"/>
                      <a:pt x="2429" y="2028"/>
                      <a:pt x="1703" y="2301"/>
                    </a:cubicBezTo>
                    <a:cubicBezTo>
                      <a:pt x="965" y="2599"/>
                      <a:pt x="274" y="3075"/>
                      <a:pt x="0" y="3825"/>
                    </a:cubicBezTo>
                    <a:cubicBezTo>
                      <a:pt x="1632" y="2932"/>
                      <a:pt x="3251" y="2028"/>
                      <a:pt x="4870" y="1135"/>
                    </a:cubicBezTo>
                    <a:cubicBezTo>
                      <a:pt x="5074" y="1021"/>
                      <a:pt x="5279" y="907"/>
                      <a:pt x="5524" y="907"/>
                    </a:cubicBezTo>
                    <a:cubicBezTo>
                      <a:pt x="5536" y="907"/>
                      <a:pt x="5548" y="908"/>
                      <a:pt x="5561" y="908"/>
                    </a:cubicBezTo>
                    <a:cubicBezTo>
                      <a:pt x="5811" y="920"/>
                      <a:pt x="6025" y="1087"/>
                      <a:pt x="6239" y="1230"/>
                    </a:cubicBezTo>
                    <a:cubicBezTo>
                      <a:pt x="7668" y="2301"/>
                      <a:pt x="9073" y="3409"/>
                      <a:pt x="10454" y="4540"/>
                    </a:cubicBezTo>
                    <a:cubicBezTo>
                      <a:pt x="10442" y="3730"/>
                      <a:pt x="9787" y="3123"/>
                      <a:pt x="9085" y="2706"/>
                    </a:cubicBezTo>
                    <a:cubicBezTo>
                      <a:pt x="8382" y="2325"/>
                      <a:pt x="7585" y="2039"/>
                      <a:pt x="7025" y="1444"/>
                    </a:cubicBezTo>
                    <a:cubicBezTo>
                      <a:pt x="6763" y="1146"/>
                      <a:pt x="6573" y="801"/>
                      <a:pt x="6299" y="504"/>
                    </a:cubicBezTo>
                    <a:cubicBezTo>
                      <a:pt x="6043" y="236"/>
                      <a:pt x="5703" y="0"/>
                      <a:pt x="53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295;p32">
                <a:extLst>
                  <a:ext uri="{FF2B5EF4-FFF2-40B4-BE49-F238E27FC236}">
                    <a16:creationId xmlns:a16="http://schemas.microsoft.com/office/drawing/2014/main" id="{C418090B-141B-BAD7-ABCE-8DC219B5AEDC}"/>
                  </a:ext>
                </a:extLst>
              </p:cNvPr>
              <p:cNvSpPr/>
              <p:nvPr/>
            </p:nvSpPr>
            <p:spPr>
              <a:xfrm>
                <a:off x="1341100" y="1707600"/>
                <a:ext cx="2355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964" extrusionOk="0">
                    <a:moveTo>
                      <a:pt x="563" y="1"/>
                    </a:moveTo>
                    <a:cubicBezTo>
                      <a:pt x="458" y="1"/>
                      <a:pt x="350" y="39"/>
                      <a:pt x="262" y="109"/>
                    </a:cubicBezTo>
                    <a:cubicBezTo>
                      <a:pt x="48" y="264"/>
                      <a:pt x="0" y="562"/>
                      <a:pt x="120" y="788"/>
                    </a:cubicBezTo>
                    <a:cubicBezTo>
                      <a:pt x="128" y="801"/>
                      <a:pt x="139" y="806"/>
                      <a:pt x="148" y="806"/>
                    </a:cubicBezTo>
                    <a:cubicBezTo>
                      <a:pt x="165" y="806"/>
                      <a:pt x="179" y="791"/>
                      <a:pt x="179" y="776"/>
                    </a:cubicBezTo>
                    <a:cubicBezTo>
                      <a:pt x="179" y="586"/>
                      <a:pt x="179" y="312"/>
                      <a:pt x="381" y="193"/>
                    </a:cubicBezTo>
                    <a:cubicBezTo>
                      <a:pt x="436" y="156"/>
                      <a:pt x="511" y="141"/>
                      <a:pt x="581" y="141"/>
                    </a:cubicBezTo>
                    <a:cubicBezTo>
                      <a:pt x="603" y="141"/>
                      <a:pt x="624" y="142"/>
                      <a:pt x="643" y="145"/>
                    </a:cubicBezTo>
                    <a:cubicBezTo>
                      <a:pt x="751" y="181"/>
                      <a:pt x="810" y="288"/>
                      <a:pt x="834" y="383"/>
                    </a:cubicBezTo>
                    <a:cubicBezTo>
                      <a:pt x="893" y="645"/>
                      <a:pt x="774" y="907"/>
                      <a:pt x="715" y="1145"/>
                    </a:cubicBezTo>
                    <a:cubicBezTo>
                      <a:pt x="643" y="1419"/>
                      <a:pt x="572" y="1681"/>
                      <a:pt x="512" y="1955"/>
                    </a:cubicBezTo>
                    <a:cubicBezTo>
                      <a:pt x="512" y="1961"/>
                      <a:pt x="515" y="1964"/>
                      <a:pt x="518" y="1964"/>
                    </a:cubicBezTo>
                    <a:cubicBezTo>
                      <a:pt x="521" y="1964"/>
                      <a:pt x="524" y="1961"/>
                      <a:pt x="524" y="1955"/>
                    </a:cubicBezTo>
                    <a:lnTo>
                      <a:pt x="834" y="919"/>
                    </a:lnTo>
                    <a:cubicBezTo>
                      <a:pt x="882" y="776"/>
                      <a:pt x="929" y="621"/>
                      <a:pt x="941" y="478"/>
                    </a:cubicBezTo>
                    <a:cubicBezTo>
                      <a:pt x="941" y="359"/>
                      <a:pt x="929" y="228"/>
                      <a:pt x="858" y="133"/>
                    </a:cubicBezTo>
                    <a:cubicBezTo>
                      <a:pt x="779" y="42"/>
                      <a:pt x="672" y="1"/>
                      <a:pt x="56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296;p32">
                <a:extLst>
                  <a:ext uri="{FF2B5EF4-FFF2-40B4-BE49-F238E27FC236}">
                    <a16:creationId xmlns:a16="http://schemas.microsoft.com/office/drawing/2014/main" id="{35B9F5FE-418D-8F95-5C37-994E68E774AE}"/>
                  </a:ext>
                </a:extLst>
              </p:cNvPr>
              <p:cNvSpPr/>
              <p:nvPr/>
            </p:nvSpPr>
            <p:spPr>
              <a:xfrm>
                <a:off x="1226500" y="1767225"/>
                <a:ext cx="13357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385" extrusionOk="0">
                    <a:moveTo>
                      <a:pt x="4940" y="1"/>
                    </a:moveTo>
                    <a:cubicBezTo>
                      <a:pt x="4612" y="1"/>
                      <a:pt x="4296" y="205"/>
                      <a:pt x="4084" y="487"/>
                    </a:cubicBezTo>
                    <a:cubicBezTo>
                      <a:pt x="3918" y="713"/>
                      <a:pt x="3799" y="927"/>
                      <a:pt x="3596" y="1106"/>
                    </a:cubicBezTo>
                    <a:cubicBezTo>
                      <a:pt x="3370" y="1320"/>
                      <a:pt x="3084" y="1463"/>
                      <a:pt x="2822" y="1618"/>
                    </a:cubicBezTo>
                    <a:cubicBezTo>
                      <a:pt x="2287" y="1903"/>
                      <a:pt x="1691" y="2058"/>
                      <a:pt x="1155" y="2380"/>
                    </a:cubicBezTo>
                    <a:cubicBezTo>
                      <a:pt x="882" y="2523"/>
                      <a:pt x="632" y="2689"/>
                      <a:pt x="393" y="2868"/>
                    </a:cubicBezTo>
                    <a:cubicBezTo>
                      <a:pt x="227" y="2999"/>
                      <a:pt x="84" y="3154"/>
                      <a:pt x="1" y="3356"/>
                    </a:cubicBezTo>
                    <a:cubicBezTo>
                      <a:pt x="1" y="3373"/>
                      <a:pt x="13" y="3384"/>
                      <a:pt x="25" y="3384"/>
                    </a:cubicBezTo>
                    <a:cubicBezTo>
                      <a:pt x="29" y="3384"/>
                      <a:pt x="33" y="3383"/>
                      <a:pt x="36" y="3380"/>
                    </a:cubicBezTo>
                    <a:cubicBezTo>
                      <a:pt x="167" y="3142"/>
                      <a:pt x="382" y="2987"/>
                      <a:pt x="596" y="2844"/>
                    </a:cubicBezTo>
                    <a:cubicBezTo>
                      <a:pt x="834" y="2701"/>
                      <a:pt x="1060" y="2558"/>
                      <a:pt x="1298" y="2439"/>
                    </a:cubicBezTo>
                    <a:cubicBezTo>
                      <a:pt x="1787" y="2165"/>
                      <a:pt x="2322" y="2022"/>
                      <a:pt x="2822" y="1772"/>
                    </a:cubicBezTo>
                    <a:cubicBezTo>
                      <a:pt x="3239" y="1558"/>
                      <a:pt x="3656" y="1320"/>
                      <a:pt x="3953" y="927"/>
                    </a:cubicBezTo>
                    <a:cubicBezTo>
                      <a:pt x="4096" y="737"/>
                      <a:pt x="4215" y="534"/>
                      <a:pt x="4394" y="368"/>
                    </a:cubicBezTo>
                    <a:cubicBezTo>
                      <a:pt x="4565" y="222"/>
                      <a:pt x="4772" y="163"/>
                      <a:pt x="4986" y="163"/>
                    </a:cubicBezTo>
                    <a:cubicBezTo>
                      <a:pt x="5070" y="163"/>
                      <a:pt x="5155" y="172"/>
                      <a:pt x="5239" y="189"/>
                    </a:cubicBezTo>
                    <a:cubicBezTo>
                      <a:pt x="5243" y="190"/>
                      <a:pt x="5247" y="190"/>
                      <a:pt x="5251" y="190"/>
                    </a:cubicBezTo>
                    <a:cubicBezTo>
                      <a:pt x="5305" y="190"/>
                      <a:pt x="5343" y="115"/>
                      <a:pt x="5287" y="82"/>
                    </a:cubicBezTo>
                    <a:cubicBezTo>
                      <a:pt x="5172" y="26"/>
                      <a:pt x="5055" y="1"/>
                      <a:pt x="494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297;p32">
                <a:extLst>
                  <a:ext uri="{FF2B5EF4-FFF2-40B4-BE49-F238E27FC236}">
                    <a16:creationId xmlns:a16="http://schemas.microsoft.com/office/drawing/2014/main" id="{90A1B0B3-10B8-2630-6A8D-9B5A3F68A85A}"/>
                  </a:ext>
                </a:extLst>
              </p:cNvPr>
              <p:cNvSpPr/>
              <p:nvPr/>
            </p:nvSpPr>
            <p:spPr>
              <a:xfrm>
                <a:off x="1364900" y="1776700"/>
                <a:ext cx="27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8" extrusionOk="0">
                    <a:moveTo>
                      <a:pt x="25" y="0"/>
                    </a:moveTo>
                    <a:cubicBezTo>
                      <a:pt x="1" y="0"/>
                      <a:pt x="1" y="24"/>
                      <a:pt x="1" y="24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84"/>
                    </a:lnTo>
                    <a:cubicBezTo>
                      <a:pt x="1" y="84"/>
                      <a:pt x="1" y="96"/>
                      <a:pt x="25" y="96"/>
                    </a:cubicBezTo>
                    <a:cubicBezTo>
                      <a:pt x="25" y="96"/>
                      <a:pt x="37" y="96"/>
                      <a:pt x="37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84"/>
                    </a:lnTo>
                    <a:lnTo>
                      <a:pt x="108" y="48"/>
                    </a:lnTo>
                    <a:cubicBezTo>
                      <a:pt x="108" y="36"/>
                      <a:pt x="108" y="24"/>
                      <a:pt x="96" y="24"/>
                    </a:cubicBezTo>
                    <a:cubicBezTo>
                      <a:pt x="96" y="24"/>
                      <a:pt x="84" y="0"/>
                      <a:pt x="6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298;p32">
                <a:extLst>
                  <a:ext uri="{FF2B5EF4-FFF2-40B4-BE49-F238E27FC236}">
                    <a16:creationId xmlns:a16="http://schemas.microsoft.com/office/drawing/2014/main" id="{CC69598E-7C94-3086-2D70-66A2D6EE3025}"/>
                  </a:ext>
                </a:extLst>
              </p:cNvPr>
              <p:cNvSpPr/>
              <p:nvPr/>
            </p:nvSpPr>
            <p:spPr>
              <a:xfrm>
                <a:off x="1370875" y="1783550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0"/>
                    </a:moveTo>
                    <a:cubicBezTo>
                      <a:pt x="36" y="0"/>
                      <a:pt x="24" y="0"/>
                      <a:pt x="24" y="12"/>
                    </a:cubicBezTo>
                    <a:cubicBezTo>
                      <a:pt x="24" y="12"/>
                      <a:pt x="24" y="24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lnTo>
                      <a:pt x="0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3" y="48"/>
                    </a:cubicBezTo>
                    <a:cubicBezTo>
                      <a:pt x="107" y="24"/>
                      <a:pt x="107" y="24"/>
                      <a:pt x="95" y="12"/>
                    </a:cubicBezTo>
                    <a:cubicBezTo>
                      <a:pt x="95" y="0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299;p32">
                <a:extLst>
                  <a:ext uri="{FF2B5EF4-FFF2-40B4-BE49-F238E27FC236}">
                    <a16:creationId xmlns:a16="http://schemas.microsoft.com/office/drawing/2014/main" id="{537B6FAF-AE14-E1DA-D89C-BAA320363203}"/>
                  </a:ext>
                </a:extLst>
              </p:cNvPr>
              <p:cNvSpPr/>
              <p:nvPr/>
            </p:nvSpPr>
            <p:spPr>
              <a:xfrm>
                <a:off x="1381950" y="1792950"/>
                <a:ext cx="93300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963" extrusionOk="0">
                    <a:moveTo>
                      <a:pt x="17" y="1"/>
                    </a:moveTo>
                    <a:cubicBezTo>
                      <a:pt x="11" y="1"/>
                      <a:pt x="1" y="12"/>
                      <a:pt x="10" y="29"/>
                    </a:cubicBezTo>
                    <a:cubicBezTo>
                      <a:pt x="379" y="648"/>
                      <a:pt x="1069" y="993"/>
                      <a:pt x="1688" y="1339"/>
                    </a:cubicBezTo>
                    <a:cubicBezTo>
                      <a:pt x="2046" y="1529"/>
                      <a:pt x="2403" y="1720"/>
                      <a:pt x="2712" y="1958"/>
                    </a:cubicBezTo>
                    <a:cubicBezTo>
                      <a:pt x="3058" y="2232"/>
                      <a:pt x="3331" y="2565"/>
                      <a:pt x="3581" y="2922"/>
                    </a:cubicBezTo>
                    <a:cubicBezTo>
                      <a:pt x="3602" y="2951"/>
                      <a:pt x="3627" y="2962"/>
                      <a:pt x="3651" y="2962"/>
                    </a:cubicBezTo>
                    <a:cubicBezTo>
                      <a:pt x="3696" y="2962"/>
                      <a:pt x="3732" y="2918"/>
                      <a:pt x="3700" y="2863"/>
                    </a:cubicBezTo>
                    <a:cubicBezTo>
                      <a:pt x="3296" y="2172"/>
                      <a:pt x="2688" y="1708"/>
                      <a:pt x="1974" y="1351"/>
                    </a:cubicBezTo>
                    <a:cubicBezTo>
                      <a:pt x="1248" y="1005"/>
                      <a:pt x="510" y="660"/>
                      <a:pt x="21" y="5"/>
                    </a:cubicBezTo>
                    <a:cubicBezTo>
                      <a:pt x="21" y="2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300;p32">
                <a:extLst>
                  <a:ext uri="{FF2B5EF4-FFF2-40B4-BE49-F238E27FC236}">
                    <a16:creationId xmlns:a16="http://schemas.microsoft.com/office/drawing/2014/main" id="{FD5E8784-F405-9C58-8801-4E42D022A876}"/>
                  </a:ext>
                </a:extLst>
              </p:cNvPr>
              <p:cNvSpPr/>
              <p:nvPr/>
            </p:nvSpPr>
            <p:spPr>
              <a:xfrm>
                <a:off x="1334550" y="1778700"/>
                <a:ext cx="244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02" extrusionOk="0">
                    <a:moveTo>
                      <a:pt x="860" y="0"/>
                    </a:moveTo>
                    <a:cubicBezTo>
                      <a:pt x="801" y="0"/>
                      <a:pt x="744" y="19"/>
                      <a:pt x="703" y="28"/>
                    </a:cubicBezTo>
                    <a:cubicBezTo>
                      <a:pt x="620" y="39"/>
                      <a:pt x="536" y="63"/>
                      <a:pt x="465" y="87"/>
                    </a:cubicBezTo>
                    <a:cubicBezTo>
                      <a:pt x="310" y="135"/>
                      <a:pt x="143" y="194"/>
                      <a:pt x="12" y="278"/>
                    </a:cubicBezTo>
                    <a:cubicBezTo>
                      <a:pt x="1" y="278"/>
                      <a:pt x="12" y="301"/>
                      <a:pt x="24" y="301"/>
                    </a:cubicBezTo>
                    <a:cubicBezTo>
                      <a:pt x="191" y="266"/>
                      <a:pt x="346" y="206"/>
                      <a:pt x="501" y="182"/>
                    </a:cubicBezTo>
                    <a:cubicBezTo>
                      <a:pt x="584" y="159"/>
                      <a:pt x="655" y="147"/>
                      <a:pt x="739" y="135"/>
                    </a:cubicBezTo>
                    <a:cubicBezTo>
                      <a:pt x="822" y="123"/>
                      <a:pt x="905" y="123"/>
                      <a:pt x="977" y="87"/>
                    </a:cubicBezTo>
                    <a:cubicBezTo>
                      <a:pt x="965" y="75"/>
                      <a:pt x="965" y="28"/>
                      <a:pt x="941" y="16"/>
                    </a:cubicBezTo>
                    <a:cubicBezTo>
                      <a:pt x="915" y="4"/>
                      <a:pt x="887" y="0"/>
                      <a:pt x="86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301;p32">
                <a:extLst>
                  <a:ext uri="{FF2B5EF4-FFF2-40B4-BE49-F238E27FC236}">
                    <a16:creationId xmlns:a16="http://schemas.microsoft.com/office/drawing/2014/main" id="{6654512A-217A-0F83-10BA-60B2031AA078}"/>
                  </a:ext>
                </a:extLst>
              </p:cNvPr>
              <p:cNvSpPr/>
              <p:nvPr/>
            </p:nvSpPr>
            <p:spPr>
              <a:xfrm>
                <a:off x="1339600" y="1775500"/>
                <a:ext cx="74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9" extrusionOk="0">
                    <a:moveTo>
                      <a:pt x="299" y="25"/>
                    </a:moveTo>
                    <a:cubicBezTo>
                      <a:pt x="298" y="25"/>
                      <a:pt x="297" y="25"/>
                      <a:pt x="296" y="25"/>
                    </a:cubicBezTo>
                    <a:lnTo>
                      <a:pt x="296" y="25"/>
                    </a:lnTo>
                    <a:cubicBezTo>
                      <a:pt x="297" y="31"/>
                      <a:pt x="298" y="34"/>
                      <a:pt x="298" y="34"/>
                    </a:cubicBezTo>
                    <a:cubicBezTo>
                      <a:pt x="299" y="34"/>
                      <a:pt x="299" y="32"/>
                      <a:pt x="299" y="25"/>
                    </a:cubicBezTo>
                    <a:close/>
                    <a:moveTo>
                      <a:pt x="215" y="1"/>
                    </a:moveTo>
                    <a:cubicBezTo>
                      <a:pt x="180" y="1"/>
                      <a:pt x="168" y="25"/>
                      <a:pt x="144" y="25"/>
                    </a:cubicBezTo>
                    <a:cubicBezTo>
                      <a:pt x="96" y="37"/>
                      <a:pt x="49" y="84"/>
                      <a:pt x="25" y="108"/>
                    </a:cubicBezTo>
                    <a:cubicBezTo>
                      <a:pt x="25" y="108"/>
                      <a:pt x="1" y="132"/>
                      <a:pt x="25" y="144"/>
                    </a:cubicBezTo>
                    <a:cubicBezTo>
                      <a:pt x="25" y="144"/>
                      <a:pt x="30" y="149"/>
                      <a:pt x="37" y="149"/>
                    </a:cubicBezTo>
                    <a:cubicBezTo>
                      <a:pt x="41" y="149"/>
                      <a:pt x="45" y="148"/>
                      <a:pt x="49" y="144"/>
                    </a:cubicBezTo>
                    <a:cubicBezTo>
                      <a:pt x="96" y="108"/>
                      <a:pt x="132" y="96"/>
                      <a:pt x="168" y="72"/>
                    </a:cubicBezTo>
                    <a:cubicBezTo>
                      <a:pt x="180" y="48"/>
                      <a:pt x="215" y="48"/>
                      <a:pt x="227" y="37"/>
                    </a:cubicBezTo>
                    <a:cubicBezTo>
                      <a:pt x="250" y="37"/>
                      <a:pt x="273" y="26"/>
                      <a:pt x="296" y="25"/>
                    </a:cubicBezTo>
                    <a:lnTo>
                      <a:pt x="296" y="25"/>
                    </a:lnTo>
                    <a:cubicBezTo>
                      <a:pt x="294" y="18"/>
                      <a:pt x="291" y="10"/>
                      <a:pt x="28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302;p32">
                <a:extLst>
                  <a:ext uri="{FF2B5EF4-FFF2-40B4-BE49-F238E27FC236}">
                    <a16:creationId xmlns:a16="http://schemas.microsoft.com/office/drawing/2014/main" id="{BBC7A8C5-2D32-AE58-E9BE-60623FCBCFAF}"/>
                  </a:ext>
                </a:extLst>
              </p:cNvPr>
              <p:cNvSpPr/>
              <p:nvPr/>
            </p:nvSpPr>
            <p:spPr>
              <a:xfrm>
                <a:off x="1244350" y="1828500"/>
                <a:ext cx="253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513" extrusionOk="0">
                    <a:moveTo>
                      <a:pt x="977" y="0"/>
                    </a:moveTo>
                    <a:cubicBezTo>
                      <a:pt x="822" y="72"/>
                      <a:pt x="680" y="167"/>
                      <a:pt x="513" y="250"/>
                    </a:cubicBezTo>
                    <a:lnTo>
                      <a:pt x="25" y="476"/>
                    </a:lnTo>
                    <a:cubicBezTo>
                      <a:pt x="1" y="476"/>
                      <a:pt x="1" y="512"/>
                      <a:pt x="25" y="512"/>
                    </a:cubicBezTo>
                    <a:cubicBezTo>
                      <a:pt x="180" y="453"/>
                      <a:pt x="358" y="393"/>
                      <a:pt x="525" y="310"/>
                    </a:cubicBezTo>
                    <a:cubicBezTo>
                      <a:pt x="692" y="238"/>
                      <a:pt x="858" y="143"/>
                      <a:pt x="989" y="48"/>
                    </a:cubicBezTo>
                    <a:cubicBezTo>
                      <a:pt x="1013" y="12"/>
                      <a:pt x="1001" y="0"/>
                      <a:pt x="97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303;p32">
                <a:extLst>
                  <a:ext uri="{FF2B5EF4-FFF2-40B4-BE49-F238E27FC236}">
                    <a16:creationId xmlns:a16="http://schemas.microsoft.com/office/drawing/2014/main" id="{06A9850E-4B67-9FF4-2FDE-7945057CA918}"/>
                  </a:ext>
                </a:extLst>
              </p:cNvPr>
              <p:cNvSpPr/>
              <p:nvPr/>
            </p:nvSpPr>
            <p:spPr>
              <a:xfrm>
                <a:off x="1436350" y="1839550"/>
                <a:ext cx="190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59" extrusionOk="0">
                    <a:moveTo>
                      <a:pt x="8" y="0"/>
                    </a:moveTo>
                    <a:cubicBezTo>
                      <a:pt x="0" y="0"/>
                      <a:pt x="0" y="14"/>
                      <a:pt x="0" y="22"/>
                    </a:cubicBezTo>
                    <a:cubicBezTo>
                      <a:pt x="108" y="130"/>
                      <a:pt x="227" y="225"/>
                      <a:pt x="346" y="320"/>
                    </a:cubicBezTo>
                    <a:cubicBezTo>
                      <a:pt x="465" y="403"/>
                      <a:pt x="584" y="487"/>
                      <a:pt x="715" y="558"/>
                    </a:cubicBezTo>
                    <a:cubicBezTo>
                      <a:pt x="751" y="558"/>
                      <a:pt x="762" y="522"/>
                      <a:pt x="739" y="511"/>
                    </a:cubicBezTo>
                    <a:cubicBezTo>
                      <a:pt x="501" y="344"/>
                      <a:pt x="239" y="201"/>
                      <a:pt x="24" y="11"/>
                    </a:cubicBezTo>
                    <a:cubicBezTo>
                      <a:pt x="17" y="3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304;p32">
                <a:extLst>
                  <a:ext uri="{FF2B5EF4-FFF2-40B4-BE49-F238E27FC236}">
                    <a16:creationId xmlns:a16="http://schemas.microsoft.com/office/drawing/2014/main" id="{79ABD197-6391-385B-3325-3E84749D6275}"/>
                  </a:ext>
                </a:extLst>
              </p:cNvPr>
              <p:cNvSpPr/>
              <p:nvPr/>
            </p:nvSpPr>
            <p:spPr>
              <a:xfrm>
                <a:off x="1193750" y="1813900"/>
                <a:ext cx="345325" cy="504175"/>
              </a:xfrm>
              <a:custGeom>
                <a:avLst/>
                <a:gdLst/>
                <a:ahLst/>
                <a:cxnLst/>
                <a:rect l="l" t="t" r="r" b="b"/>
                <a:pathLst>
                  <a:path w="13813" h="20167" extrusionOk="0">
                    <a:moveTo>
                      <a:pt x="8490" y="1"/>
                    </a:moveTo>
                    <a:cubicBezTo>
                      <a:pt x="8185" y="1365"/>
                      <a:pt x="7043" y="2050"/>
                      <a:pt x="5903" y="2050"/>
                    </a:cubicBezTo>
                    <a:cubicBezTo>
                      <a:pt x="4775" y="2050"/>
                      <a:pt x="3648" y="1380"/>
                      <a:pt x="3335" y="36"/>
                    </a:cubicBezTo>
                    <a:cubicBezTo>
                      <a:pt x="2525" y="203"/>
                      <a:pt x="1751" y="584"/>
                      <a:pt x="1227" y="1227"/>
                    </a:cubicBezTo>
                    <a:cubicBezTo>
                      <a:pt x="2323" y="1882"/>
                      <a:pt x="2644" y="3501"/>
                      <a:pt x="1775" y="4227"/>
                    </a:cubicBezTo>
                    <a:cubicBezTo>
                      <a:pt x="1287" y="4644"/>
                      <a:pt x="1894" y="4549"/>
                      <a:pt x="2251" y="6299"/>
                    </a:cubicBezTo>
                    <a:cubicBezTo>
                      <a:pt x="2656" y="8323"/>
                      <a:pt x="1" y="12145"/>
                      <a:pt x="1108" y="19467"/>
                    </a:cubicBezTo>
                    <a:cubicBezTo>
                      <a:pt x="1132" y="19634"/>
                      <a:pt x="1168" y="19789"/>
                      <a:pt x="1180" y="19801"/>
                    </a:cubicBezTo>
                    <a:cubicBezTo>
                      <a:pt x="2677" y="20048"/>
                      <a:pt x="4194" y="20167"/>
                      <a:pt x="5715" y="20167"/>
                    </a:cubicBezTo>
                    <a:cubicBezTo>
                      <a:pt x="6322" y="20167"/>
                      <a:pt x="6930" y="20148"/>
                      <a:pt x="7538" y="20110"/>
                    </a:cubicBezTo>
                    <a:cubicBezTo>
                      <a:pt x="13812" y="19729"/>
                      <a:pt x="7704" y="10407"/>
                      <a:pt x="10264" y="5299"/>
                    </a:cubicBezTo>
                    <a:cubicBezTo>
                      <a:pt x="10109" y="5204"/>
                      <a:pt x="9919" y="5275"/>
                      <a:pt x="9669" y="4882"/>
                    </a:cubicBezTo>
                    <a:cubicBezTo>
                      <a:pt x="8800" y="3596"/>
                      <a:pt x="10859" y="2441"/>
                      <a:pt x="10645" y="1072"/>
                    </a:cubicBezTo>
                    <a:cubicBezTo>
                      <a:pt x="10038" y="536"/>
                      <a:pt x="9276" y="167"/>
                      <a:pt x="84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305;p32">
                <a:extLst>
                  <a:ext uri="{FF2B5EF4-FFF2-40B4-BE49-F238E27FC236}">
                    <a16:creationId xmlns:a16="http://schemas.microsoft.com/office/drawing/2014/main" id="{BF9CF7FC-01DC-E504-B81F-3EAFA40195B3}"/>
                  </a:ext>
                </a:extLst>
              </p:cNvPr>
              <p:cNvSpPr/>
              <p:nvPr/>
            </p:nvSpPr>
            <p:spPr>
              <a:xfrm>
                <a:off x="1280075" y="1835050"/>
                <a:ext cx="1336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2486" extrusionOk="0">
                    <a:moveTo>
                      <a:pt x="5347" y="0"/>
                    </a:moveTo>
                    <a:cubicBezTo>
                      <a:pt x="5334" y="24"/>
                      <a:pt x="5321" y="47"/>
                      <a:pt x="5309" y="71"/>
                    </a:cubicBezTo>
                    <a:lnTo>
                      <a:pt x="5309" y="71"/>
                    </a:lnTo>
                    <a:cubicBezTo>
                      <a:pt x="5322" y="48"/>
                      <a:pt x="5334" y="24"/>
                      <a:pt x="5347" y="0"/>
                    </a:cubicBezTo>
                    <a:close/>
                    <a:moveTo>
                      <a:pt x="5309" y="71"/>
                    </a:moveTo>
                    <a:cubicBezTo>
                      <a:pt x="4777" y="1031"/>
                      <a:pt x="3707" y="1646"/>
                      <a:pt x="2609" y="1646"/>
                    </a:cubicBezTo>
                    <a:cubicBezTo>
                      <a:pt x="2569" y="1646"/>
                      <a:pt x="2529" y="1645"/>
                      <a:pt x="2489" y="1643"/>
                    </a:cubicBezTo>
                    <a:cubicBezTo>
                      <a:pt x="2263" y="1643"/>
                      <a:pt x="2049" y="1595"/>
                      <a:pt x="1870" y="1548"/>
                    </a:cubicBezTo>
                    <a:cubicBezTo>
                      <a:pt x="1489" y="1453"/>
                      <a:pt x="1120" y="1274"/>
                      <a:pt x="810" y="1036"/>
                    </a:cubicBezTo>
                    <a:cubicBezTo>
                      <a:pt x="644" y="917"/>
                      <a:pt x="501" y="774"/>
                      <a:pt x="358" y="631"/>
                    </a:cubicBezTo>
                    <a:cubicBezTo>
                      <a:pt x="239" y="500"/>
                      <a:pt x="144" y="286"/>
                      <a:pt x="1" y="179"/>
                    </a:cubicBezTo>
                    <a:lnTo>
                      <a:pt x="1" y="179"/>
                    </a:lnTo>
                    <a:cubicBezTo>
                      <a:pt x="1" y="345"/>
                      <a:pt x="84" y="572"/>
                      <a:pt x="120" y="738"/>
                    </a:cubicBezTo>
                    <a:cubicBezTo>
                      <a:pt x="298" y="1357"/>
                      <a:pt x="679" y="1953"/>
                      <a:pt x="1275" y="2262"/>
                    </a:cubicBezTo>
                    <a:cubicBezTo>
                      <a:pt x="1560" y="2416"/>
                      <a:pt x="1881" y="2486"/>
                      <a:pt x="2207" y="2486"/>
                    </a:cubicBezTo>
                    <a:cubicBezTo>
                      <a:pt x="2738" y="2486"/>
                      <a:pt x="3285" y="2302"/>
                      <a:pt x="3727" y="2000"/>
                    </a:cubicBezTo>
                    <a:cubicBezTo>
                      <a:pt x="4419" y="1527"/>
                      <a:pt x="4910" y="808"/>
                      <a:pt x="5309" y="7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306;p32">
                <a:extLst>
                  <a:ext uri="{FF2B5EF4-FFF2-40B4-BE49-F238E27FC236}">
                    <a16:creationId xmlns:a16="http://schemas.microsoft.com/office/drawing/2014/main" id="{15E48066-BAF4-C58D-8112-BBA1B5DCEED0}"/>
                  </a:ext>
                </a:extLst>
              </p:cNvPr>
              <p:cNvSpPr/>
              <p:nvPr/>
            </p:nvSpPr>
            <p:spPr>
              <a:xfrm>
                <a:off x="1221750" y="1869650"/>
                <a:ext cx="59550" cy="428000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7120" extrusionOk="0">
                    <a:moveTo>
                      <a:pt x="1758" y="0"/>
                    </a:moveTo>
                    <a:cubicBezTo>
                      <a:pt x="1747" y="0"/>
                      <a:pt x="1737" y="3"/>
                      <a:pt x="1726" y="9"/>
                    </a:cubicBezTo>
                    <a:cubicBezTo>
                      <a:pt x="1679" y="33"/>
                      <a:pt x="1715" y="211"/>
                      <a:pt x="1715" y="259"/>
                    </a:cubicBezTo>
                    <a:cubicBezTo>
                      <a:pt x="1715" y="497"/>
                      <a:pt x="1667" y="723"/>
                      <a:pt x="1596" y="950"/>
                    </a:cubicBezTo>
                    <a:cubicBezTo>
                      <a:pt x="1476" y="1438"/>
                      <a:pt x="1226" y="1914"/>
                      <a:pt x="1179" y="2450"/>
                    </a:cubicBezTo>
                    <a:cubicBezTo>
                      <a:pt x="1107" y="3176"/>
                      <a:pt x="1429" y="3890"/>
                      <a:pt x="1560" y="4605"/>
                    </a:cubicBezTo>
                    <a:cubicBezTo>
                      <a:pt x="1834" y="6129"/>
                      <a:pt x="1226" y="7629"/>
                      <a:pt x="834" y="9117"/>
                    </a:cubicBezTo>
                    <a:cubicBezTo>
                      <a:pt x="274" y="11272"/>
                      <a:pt x="155" y="13535"/>
                      <a:pt x="36" y="15773"/>
                    </a:cubicBezTo>
                    <a:cubicBezTo>
                      <a:pt x="12" y="16071"/>
                      <a:pt x="0" y="16368"/>
                      <a:pt x="107" y="16630"/>
                    </a:cubicBezTo>
                    <a:cubicBezTo>
                      <a:pt x="198" y="16891"/>
                      <a:pt x="440" y="17120"/>
                      <a:pt x="721" y="17120"/>
                    </a:cubicBezTo>
                    <a:cubicBezTo>
                      <a:pt x="735" y="17120"/>
                      <a:pt x="748" y="17119"/>
                      <a:pt x="762" y="17118"/>
                    </a:cubicBezTo>
                    <a:cubicBezTo>
                      <a:pt x="1048" y="17106"/>
                      <a:pt x="1262" y="16868"/>
                      <a:pt x="1357" y="16606"/>
                    </a:cubicBezTo>
                    <a:cubicBezTo>
                      <a:pt x="1441" y="16332"/>
                      <a:pt x="1429" y="16035"/>
                      <a:pt x="1405" y="15773"/>
                    </a:cubicBezTo>
                    <a:cubicBezTo>
                      <a:pt x="1262" y="13606"/>
                      <a:pt x="1345" y="11427"/>
                      <a:pt x="1619" y="9284"/>
                    </a:cubicBezTo>
                    <a:cubicBezTo>
                      <a:pt x="1846" y="7617"/>
                      <a:pt x="2191" y="5974"/>
                      <a:pt x="2310" y="4307"/>
                    </a:cubicBezTo>
                    <a:cubicBezTo>
                      <a:pt x="2381" y="3343"/>
                      <a:pt x="2369" y="2378"/>
                      <a:pt x="2215" y="1426"/>
                    </a:cubicBezTo>
                    <a:cubicBezTo>
                      <a:pt x="2191" y="1188"/>
                      <a:pt x="2143" y="950"/>
                      <a:pt x="2084" y="723"/>
                    </a:cubicBezTo>
                    <a:cubicBezTo>
                      <a:pt x="2036" y="545"/>
                      <a:pt x="2012" y="235"/>
                      <a:pt x="1893" y="80"/>
                    </a:cubicBezTo>
                    <a:cubicBezTo>
                      <a:pt x="1864" y="61"/>
                      <a:pt x="1810" y="0"/>
                      <a:pt x="1758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307;p32">
                <a:extLst>
                  <a:ext uri="{FF2B5EF4-FFF2-40B4-BE49-F238E27FC236}">
                    <a16:creationId xmlns:a16="http://schemas.microsoft.com/office/drawing/2014/main" id="{8F908E1B-C04B-72F6-2D73-5425DC4DA736}"/>
                  </a:ext>
                </a:extLst>
              </p:cNvPr>
              <p:cNvSpPr/>
              <p:nvPr/>
            </p:nvSpPr>
            <p:spPr>
              <a:xfrm>
                <a:off x="1372950" y="1857875"/>
                <a:ext cx="64325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7520" extrusionOk="0">
                    <a:moveTo>
                      <a:pt x="2042" y="1"/>
                    </a:moveTo>
                    <a:cubicBezTo>
                      <a:pt x="1674" y="1"/>
                      <a:pt x="1431" y="283"/>
                      <a:pt x="1251" y="575"/>
                    </a:cubicBezTo>
                    <a:cubicBezTo>
                      <a:pt x="977" y="1016"/>
                      <a:pt x="774" y="1468"/>
                      <a:pt x="667" y="1968"/>
                    </a:cubicBezTo>
                    <a:cubicBezTo>
                      <a:pt x="501" y="2516"/>
                      <a:pt x="489" y="3099"/>
                      <a:pt x="572" y="3647"/>
                    </a:cubicBezTo>
                    <a:cubicBezTo>
                      <a:pt x="691" y="4350"/>
                      <a:pt x="977" y="5016"/>
                      <a:pt x="1096" y="5719"/>
                    </a:cubicBezTo>
                    <a:cubicBezTo>
                      <a:pt x="1263" y="6624"/>
                      <a:pt x="1155" y="7552"/>
                      <a:pt x="1048" y="8457"/>
                    </a:cubicBezTo>
                    <a:cubicBezTo>
                      <a:pt x="691" y="11458"/>
                      <a:pt x="334" y="14470"/>
                      <a:pt x="0" y="17470"/>
                    </a:cubicBezTo>
                    <a:cubicBezTo>
                      <a:pt x="104" y="17504"/>
                      <a:pt x="211" y="17520"/>
                      <a:pt x="317" y="17520"/>
                    </a:cubicBezTo>
                    <a:cubicBezTo>
                      <a:pt x="700" y="17520"/>
                      <a:pt x="1080" y="17318"/>
                      <a:pt x="1322" y="17030"/>
                    </a:cubicBezTo>
                    <a:cubicBezTo>
                      <a:pt x="1644" y="16661"/>
                      <a:pt x="1798" y="16161"/>
                      <a:pt x="1882" y="15672"/>
                    </a:cubicBezTo>
                    <a:cubicBezTo>
                      <a:pt x="1977" y="15101"/>
                      <a:pt x="1989" y="14529"/>
                      <a:pt x="2001" y="13946"/>
                    </a:cubicBezTo>
                    <a:cubicBezTo>
                      <a:pt x="2036" y="12041"/>
                      <a:pt x="2060" y="10124"/>
                      <a:pt x="2096" y="8219"/>
                    </a:cubicBezTo>
                    <a:cubicBezTo>
                      <a:pt x="2108" y="7064"/>
                      <a:pt x="2120" y="5897"/>
                      <a:pt x="1810" y="4778"/>
                    </a:cubicBezTo>
                    <a:cubicBezTo>
                      <a:pt x="1560" y="3909"/>
                      <a:pt x="1096" y="2992"/>
                      <a:pt x="1405" y="2147"/>
                    </a:cubicBezTo>
                    <a:cubicBezTo>
                      <a:pt x="1584" y="1647"/>
                      <a:pt x="1989" y="1313"/>
                      <a:pt x="2227" y="861"/>
                    </a:cubicBezTo>
                    <a:cubicBezTo>
                      <a:pt x="2358" y="599"/>
                      <a:pt x="2572" y="40"/>
                      <a:pt x="2108" y="4"/>
                    </a:cubicBezTo>
                    <a:cubicBezTo>
                      <a:pt x="2086" y="2"/>
                      <a:pt x="2064" y="1"/>
                      <a:pt x="2042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308;p32">
                <a:extLst>
                  <a:ext uri="{FF2B5EF4-FFF2-40B4-BE49-F238E27FC236}">
                    <a16:creationId xmlns:a16="http://schemas.microsoft.com/office/drawing/2014/main" id="{04B098B5-AA73-7911-C76C-80973327C614}"/>
                  </a:ext>
                </a:extLst>
              </p:cNvPr>
              <p:cNvSpPr/>
              <p:nvPr/>
            </p:nvSpPr>
            <p:spPr>
              <a:xfrm>
                <a:off x="1324425" y="1944075"/>
                <a:ext cx="44975" cy="34280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3712" extrusionOk="0">
                    <a:moveTo>
                      <a:pt x="1560" y="1"/>
                    </a:moveTo>
                    <a:cubicBezTo>
                      <a:pt x="1425" y="1"/>
                      <a:pt x="1285" y="727"/>
                      <a:pt x="1263" y="794"/>
                    </a:cubicBezTo>
                    <a:cubicBezTo>
                      <a:pt x="1084" y="1592"/>
                      <a:pt x="989" y="2402"/>
                      <a:pt x="906" y="3223"/>
                    </a:cubicBezTo>
                    <a:cubicBezTo>
                      <a:pt x="834" y="4033"/>
                      <a:pt x="822" y="4878"/>
                      <a:pt x="810" y="5688"/>
                    </a:cubicBezTo>
                    <a:cubicBezTo>
                      <a:pt x="787" y="6509"/>
                      <a:pt x="787" y="7343"/>
                      <a:pt x="763" y="8176"/>
                    </a:cubicBezTo>
                    <a:cubicBezTo>
                      <a:pt x="727" y="8998"/>
                      <a:pt x="703" y="9831"/>
                      <a:pt x="608" y="10653"/>
                    </a:cubicBezTo>
                    <a:cubicBezTo>
                      <a:pt x="525" y="11462"/>
                      <a:pt x="394" y="12272"/>
                      <a:pt x="167" y="13058"/>
                    </a:cubicBezTo>
                    <a:cubicBezTo>
                      <a:pt x="167" y="13105"/>
                      <a:pt x="1" y="13594"/>
                      <a:pt x="13" y="13606"/>
                    </a:cubicBezTo>
                    <a:cubicBezTo>
                      <a:pt x="122" y="13679"/>
                      <a:pt x="246" y="13711"/>
                      <a:pt x="373" y="13711"/>
                    </a:cubicBezTo>
                    <a:cubicBezTo>
                      <a:pt x="659" y="13711"/>
                      <a:pt x="958" y="13544"/>
                      <a:pt x="1132" y="13296"/>
                    </a:cubicBezTo>
                    <a:cubicBezTo>
                      <a:pt x="1382" y="12951"/>
                      <a:pt x="1429" y="12510"/>
                      <a:pt x="1477" y="12093"/>
                    </a:cubicBezTo>
                    <a:cubicBezTo>
                      <a:pt x="1560" y="11200"/>
                      <a:pt x="1644" y="10284"/>
                      <a:pt x="1680" y="9391"/>
                    </a:cubicBezTo>
                    <a:cubicBezTo>
                      <a:pt x="1739" y="8498"/>
                      <a:pt x="1775" y="7605"/>
                      <a:pt x="1787" y="6700"/>
                    </a:cubicBezTo>
                    <a:cubicBezTo>
                      <a:pt x="1799" y="5795"/>
                      <a:pt x="1799" y="4902"/>
                      <a:pt x="1787" y="3997"/>
                    </a:cubicBezTo>
                    <a:cubicBezTo>
                      <a:pt x="1775" y="3080"/>
                      <a:pt x="1739" y="2187"/>
                      <a:pt x="1680" y="1294"/>
                    </a:cubicBezTo>
                    <a:lnTo>
                      <a:pt x="1644" y="628"/>
                    </a:lnTo>
                    <a:cubicBezTo>
                      <a:pt x="1644" y="521"/>
                      <a:pt x="1620" y="402"/>
                      <a:pt x="1608" y="306"/>
                    </a:cubicBezTo>
                    <a:cubicBezTo>
                      <a:pt x="1608" y="259"/>
                      <a:pt x="1620" y="32"/>
                      <a:pt x="1584" y="9"/>
                    </a:cubicBezTo>
                    <a:cubicBezTo>
                      <a:pt x="1576" y="3"/>
                      <a:pt x="1568" y="1"/>
                      <a:pt x="1560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309;p32">
                <a:extLst>
                  <a:ext uri="{FF2B5EF4-FFF2-40B4-BE49-F238E27FC236}">
                    <a16:creationId xmlns:a16="http://schemas.microsoft.com/office/drawing/2014/main" id="{3089E868-9C03-3022-D492-83686E091467}"/>
                  </a:ext>
                </a:extLst>
              </p:cNvPr>
              <p:cNvSpPr/>
              <p:nvPr/>
            </p:nvSpPr>
            <p:spPr>
              <a:xfrm>
                <a:off x="1282750" y="1911525"/>
                <a:ext cx="38725" cy="372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902" extrusionOk="0">
                    <a:moveTo>
                      <a:pt x="453" y="1"/>
                    </a:moveTo>
                    <a:cubicBezTo>
                      <a:pt x="477" y="72"/>
                      <a:pt x="453" y="251"/>
                      <a:pt x="465" y="346"/>
                    </a:cubicBezTo>
                    <a:cubicBezTo>
                      <a:pt x="465" y="465"/>
                      <a:pt x="477" y="584"/>
                      <a:pt x="489" y="703"/>
                    </a:cubicBezTo>
                    <a:cubicBezTo>
                      <a:pt x="525" y="942"/>
                      <a:pt x="549" y="1168"/>
                      <a:pt x="596" y="1418"/>
                    </a:cubicBezTo>
                    <a:cubicBezTo>
                      <a:pt x="644" y="1656"/>
                      <a:pt x="703" y="1894"/>
                      <a:pt x="763" y="2108"/>
                    </a:cubicBezTo>
                    <a:cubicBezTo>
                      <a:pt x="810" y="2275"/>
                      <a:pt x="870" y="2406"/>
                      <a:pt x="870" y="2573"/>
                    </a:cubicBezTo>
                    <a:cubicBezTo>
                      <a:pt x="822" y="3573"/>
                      <a:pt x="691" y="4549"/>
                      <a:pt x="608" y="5549"/>
                    </a:cubicBezTo>
                    <a:cubicBezTo>
                      <a:pt x="537" y="6549"/>
                      <a:pt x="465" y="7549"/>
                      <a:pt x="394" y="8526"/>
                    </a:cubicBezTo>
                    <a:cubicBezTo>
                      <a:pt x="310" y="9526"/>
                      <a:pt x="251" y="10526"/>
                      <a:pt x="191" y="11514"/>
                    </a:cubicBezTo>
                    <a:cubicBezTo>
                      <a:pt x="132" y="12514"/>
                      <a:pt x="72" y="13514"/>
                      <a:pt x="37" y="14515"/>
                    </a:cubicBezTo>
                    <a:cubicBezTo>
                      <a:pt x="13" y="14646"/>
                      <a:pt x="13" y="14777"/>
                      <a:pt x="1" y="14896"/>
                    </a:cubicBezTo>
                    <a:cubicBezTo>
                      <a:pt x="36" y="14899"/>
                      <a:pt x="71" y="14901"/>
                      <a:pt x="105" y="14901"/>
                    </a:cubicBezTo>
                    <a:cubicBezTo>
                      <a:pt x="637" y="14901"/>
                      <a:pt x="1121" y="14483"/>
                      <a:pt x="1322" y="13991"/>
                    </a:cubicBezTo>
                    <a:cubicBezTo>
                      <a:pt x="1549" y="13467"/>
                      <a:pt x="1549" y="12872"/>
                      <a:pt x="1549" y="12288"/>
                    </a:cubicBezTo>
                    <a:cubicBezTo>
                      <a:pt x="1537" y="10776"/>
                      <a:pt x="1537" y="9276"/>
                      <a:pt x="1525" y="7752"/>
                    </a:cubicBezTo>
                    <a:cubicBezTo>
                      <a:pt x="1501" y="5133"/>
                      <a:pt x="1477" y="2430"/>
                      <a:pt x="453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310;p32">
                <a:extLst>
                  <a:ext uri="{FF2B5EF4-FFF2-40B4-BE49-F238E27FC236}">
                    <a16:creationId xmlns:a16="http://schemas.microsoft.com/office/drawing/2014/main" id="{3EE198E6-A998-5C57-B2F8-8C51B2F7C9C4}"/>
                  </a:ext>
                </a:extLst>
              </p:cNvPr>
              <p:cNvSpPr/>
              <p:nvPr/>
            </p:nvSpPr>
            <p:spPr>
              <a:xfrm>
                <a:off x="1234050" y="1820700"/>
                <a:ext cx="363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50" extrusionOk="0">
                    <a:moveTo>
                      <a:pt x="1302" y="1"/>
                    </a:moveTo>
                    <a:cubicBezTo>
                      <a:pt x="1296" y="1"/>
                      <a:pt x="1289" y="1"/>
                      <a:pt x="1282" y="3"/>
                    </a:cubicBezTo>
                    <a:cubicBezTo>
                      <a:pt x="1211" y="14"/>
                      <a:pt x="1151" y="14"/>
                      <a:pt x="1092" y="26"/>
                    </a:cubicBezTo>
                    <a:cubicBezTo>
                      <a:pt x="1032" y="62"/>
                      <a:pt x="973" y="74"/>
                      <a:pt x="889" y="110"/>
                    </a:cubicBezTo>
                    <a:cubicBezTo>
                      <a:pt x="770" y="145"/>
                      <a:pt x="675" y="205"/>
                      <a:pt x="568" y="276"/>
                    </a:cubicBezTo>
                    <a:cubicBezTo>
                      <a:pt x="353" y="419"/>
                      <a:pt x="175" y="574"/>
                      <a:pt x="32" y="788"/>
                    </a:cubicBezTo>
                    <a:cubicBezTo>
                      <a:pt x="0" y="810"/>
                      <a:pt x="44" y="850"/>
                      <a:pt x="79" y="850"/>
                    </a:cubicBezTo>
                    <a:cubicBezTo>
                      <a:pt x="83" y="850"/>
                      <a:pt x="88" y="849"/>
                      <a:pt x="91" y="848"/>
                    </a:cubicBezTo>
                    <a:cubicBezTo>
                      <a:pt x="282" y="729"/>
                      <a:pt x="496" y="610"/>
                      <a:pt x="699" y="503"/>
                    </a:cubicBezTo>
                    <a:cubicBezTo>
                      <a:pt x="806" y="455"/>
                      <a:pt x="889" y="419"/>
                      <a:pt x="996" y="372"/>
                    </a:cubicBezTo>
                    <a:cubicBezTo>
                      <a:pt x="1056" y="360"/>
                      <a:pt x="1104" y="324"/>
                      <a:pt x="1163" y="312"/>
                    </a:cubicBezTo>
                    <a:cubicBezTo>
                      <a:pt x="1223" y="300"/>
                      <a:pt x="1282" y="253"/>
                      <a:pt x="1342" y="217"/>
                    </a:cubicBezTo>
                    <a:cubicBezTo>
                      <a:pt x="1454" y="194"/>
                      <a:pt x="1418" y="1"/>
                      <a:pt x="130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311;p32">
                <a:extLst>
                  <a:ext uri="{FF2B5EF4-FFF2-40B4-BE49-F238E27FC236}">
                    <a16:creationId xmlns:a16="http://schemas.microsoft.com/office/drawing/2014/main" id="{2A581CF4-BE38-F6D4-772D-855B7D0F77B3}"/>
                  </a:ext>
                </a:extLst>
              </p:cNvPr>
              <p:cNvSpPr/>
              <p:nvPr/>
            </p:nvSpPr>
            <p:spPr>
              <a:xfrm>
                <a:off x="1410750" y="1821050"/>
                <a:ext cx="395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883" extrusionOk="0">
                    <a:moveTo>
                      <a:pt x="48" y="0"/>
                    </a:moveTo>
                    <a:cubicBezTo>
                      <a:pt x="12" y="0"/>
                      <a:pt x="1" y="36"/>
                      <a:pt x="12" y="60"/>
                    </a:cubicBezTo>
                    <a:cubicBezTo>
                      <a:pt x="72" y="108"/>
                      <a:pt x="120" y="167"/>
                      <a:pt x="179" y="191"/>
                    </a:cubicBezTo>
                    <a:cubicBezTo>
                      <a:pt x="239" y="239"/>
                      <a:pt x="298" y="262"/>
                      <a:pt x="358" y="310"/>
                    </a:cubicBezTo>
                    <a:cubicBezTo>
                      <a:pt x="477" y="393"/>
                      <a:pt x="596" y="441"/>
                      <a:pt x="715" y="512"/>
                    </a:cubicBezTo>
                    <a:cubicBezTo>
                      <a:pt x="834" y="560"/>
                      <a:pt x="953" y="643"/>
                      <a:pt x="1072" y="715"/>
                    </a:cubicBezTo>
                    <a:cubicBezTo>
                      <a:pt x="1132" y="739"/>
                      <a:pt x="1203" y="786"/>
                      <a:pt x="1286" y="822"/>
                    </a:cubicBezTo>
                    <a:cubicBezTo>
                      <a:pt x="1346" y="834"/>
                      <a:pt x="1417" y="881"/>
                      <a:pt x="1477" y="881"/>
                    </a:cubicBezTo>
                    <a:cubicBezTo>
                      <a:pt x="1481" y="882"/>
                      <a:pt x="1485" y="883"/>
                      <a:pt x="1488" y="883"/>
                    </a:cubicBezTo>
                    <a:cubicBezTo>
                      <a:pt x="1542" y="883"/>
                      <a:pt x="1582" y="806"/>
                      <a:pt x="1548" y="751"/>
                    </a:cubicBezTo>
                    <a:cubicBezTo>
                      <a:pt x="1501" y="691"/>
                      <a:pt x="1441" y="655"/>
                      <a:pt x="1405" y="596"/>
                    </a:cubicBezTo>
                    <a:cubicBezTo>
                      <a:pt x="1346" y="548"/>
                      <a:pt x="1275" y="512"/>
                      <a:pt x="1227" y="477"/>
                    </a:cubicBezTo>
                    <a:cubicBezTo>
                      <a:pt x="1108" y="405"/>
                      <a:pt x="965" y="346"/>
                      <a:pt x="846" y="286"/>
                    </a:cubicBezTo>
                    <a:cubicBezTo>
                      <a:pt x="715" y="227"/>
                      <a:pt x="596" y="155"/>
                      <a:pt x="465" y="108"/>
                    </a:cubicBezTo>
                    <a:cubicBezTo>
                      <a:pt x="393" y="72"/>
                      <a:pt x="334" y="60"/>
                      <a:pt x="251" y="36"/>
                    </a:cubicBezTo>
                    <a:cubicBezTo>
                      <a:pt x="179" y="12"/>
                      <a:pt x="108" y="12"/>
                      <a:pt x="4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312;p32">
                <a:extLst>
                  <a:ext uri="{FF2B5EF4-FFF2-40B4-BE49-F238E27FC236}">
                    <a16:creationId xmlns:a16="http://schemas.microsoft.com/office/drawing/2014/main" id="{2A54A4A8-FAEB-FE5D-419E-E0A21054E106}"/>
                  </a:ext>
                </a:extLst>
              </p:cNvPr>
              <p:cNvSpPr/>
              <p:nvPr/>
            </p:nvSpPr>
            <p:spPr>
              <a:xfrm>
                <a:off x="1276600" y="1831350"/>
                <a:ext cx="117325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918" extrusionOk="0">
                    <a:moveTo>
                      <a:pt x="11" y="0"/>
                    </a:moveTo>
                    <a:cubicBezTo>
                      <a:pt x="4" y="0"/>
                      <a:pt x="0" y="9"/>
                      <a:pt x="9" y="17"/>
                    </a:cubicBezTo>
                    <a:cubicBezTo>
                      <a:pt x="437" y="850"/>
                      <a:pt x="1092" y="1565"/>
                      <a:pt x="2033" y="1827"/>
                    </a:cubicBezTo>
                    <a:cubicBezTo>
                      <a:pt x="2265" y="1888"/>
                      <a:pt x="2503" y="1918"/>
                      <a:pt x="2742" y="1918"/>
                    </a:cubicBezTo>
                    <a:cubicBezTo>
                      <a:pt x="2968" y="1918"/>
                      <a:pt x="3194" y="1891"/>
                      <a:pt x="3414" y="1839"/>
                    </a:cubicBezTo>
                    <a:cubicBezTo>
                      <a:pt x="3854" y="1743"/>
                      <a:pt x="4355" y="1541"/>
                      <a:pt x="4628" y="1184"/>
                    </a:cubicBezTo>
                    <a:cubicBezTo>
                      <a:pt x="4693" y="1098"/>
                      <a:pt x="4593" y="964"/>
                      <a:pt x="4494" y="964"/>
                    </a:cubicBezTo>
                    <a:cubicBezTo>
                      <a:pt x="4483" y="964"/>
                      <a:pt x="4472" y="966"/>
                      <a:pt x="4462" y="970"/>
                    </a:cubicBezTo>
                    <a:cubicBezTo>
                      <a:pt x="4283" y="1041"/>
                      <a:pt x="4116" y="1148"/>
                      <a:pt x="3926" y="1243"/>
                    </a:cubicBezTo>
                    <a:cubicBezTo>
                      <a:pt x="3735" y="1327"/>
                      <a:pt x="3533" y="1410"/>
                      <a:pt x="3331" y="1446"/>
                    </a:cubicBezTo>
                    <a:cubicBezTo>
                      <a:pt x="3109" y="1503"/>
                      <a:pt x="2884" y="1529"/>
                      <a:pt x="2660" y="1529"/>
                    </a:cubicBezTo>
                    <a:cubicBezTo>
                      <a:pt x="2462" y="1529"/>
                      <a:pt x="2264" y="1509"/>
                      <a:pt x="2069" y="1470"/>
                    </a:cubicBezTo>
                    <a:cubicBezTo>
                      <a:pt x="1664" y="1374"/>
                      <a:pt x="1271" y="1208"/>
                      <a:pt x="949" y="993"/>
                    </a:cubicBezTo>
                    <a:cubicBezTo>
                      <a:pt x="580" y="720"/>
                      <a:pt x="318" y="350"/>
                      <a:pt x="21" y="5"/>
                    </a:cubicBezTo>
                    <a:cubicBezTo>
                      <a:pt x="17" y="2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313;p32">
                <a:extLst>
                  <a:ext uri="{FF2B5EF4-FFF2-40B4-BE49-F238E27FC236}">
                    <a16:creationId xmlns:a16="http://schemas.microsoft.com/office/drawing/2014/main" id="{155484B1-F7C2-EB27-0DD7-621D7FDC6935}"/>
                  </a:ext>
                </a:extLst>
              </p:cNvPr>
              <p:cNvSpPr/>
              <p:nvPr/>
            </p:nvSpPr>
            <p:spPr>
              <a:xfrm>
                <a:off x="1240500" y="1848525"/>
                <a:ext cx="18175" cy="806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226" extrusionOk="0">
                    <a:moveTo>
                      <a:pt x="101" y="1"/>
                    </a:moveTo>
                    <a:cubicBezTo>
                      <a:pt x="81" y="1"/>
                      <a:pt x="63" y="23"/>
                      <a:pt x="72" y="33"/>
                    </a:cubicBezTo>
                    <a:cubicBezTo>
                      <a:pt x="417" y="497"/>
                      <a:pt x="572" y="1056"/>
                      <a:pt x="560" y="1628"/>
                    </a:cubicBezTo>
                    <a:cubicBezTo>
                      <a:pt x="548" y="1902"/>
                      <a:pt x="488" y="2176"/>
                      <a:pt x="369" y="2426"/>
                    </a:cubicBezTo>
                    <a:cubicBezTo>
                      <a:pt x="310" y="2545"/>
                      <a:pt x="238" y="2676"/>
                      <a:pt x="155" y="2783"/>
                    </a:cubicBezTo>
                    <a:cubicBezTo>
                      <a:pt x="84" y="2890"/>
                      <a:pt x="0" y="2997"/>
                      <a:pt x="0" y="3128"/>
                    </a:cubicBezTo>
                    <a:cubicBezTo>
                      <a:pt x="0" y="3181"/>
                      <a:pt x="48" y="3225"/>
                      <a:pt x="101" y="3225"/>
                    </a:cubicBezTo>
                    <a:cubicBezTo>
                      <a:pt x="107" y="3225"/>
                      <a:pt x="113" y="3225"/>
                      <a:pt x="119" y="3223"/>
                    </a:cubicBezTo>
                    <a:cubicBezTo>
                      <a:pt x="381" y="3176"/>
                      <a:pt x="512" y="2723"/>
                      <a:pt x="595" y="2497"/>
                    </a:cubicBezTo>
                    <a:cubicBezTo>
                      <a:pt x="679" y="2223"/>
                      <a:pt x="726" y="1902"/>
                      <a:pt x="726" y="1604"/>
                    </a:cubicBezTo>
                    <a:cubicBezTo>
                      <a:pt x="691" y="1045"/>
                      <a:pt x="500" y="461"/>
                      <a:pt x="119" y="9"/>
                    </a:cubicBezTo>
                    <a:cubicBezTo>
                      <a:pt x="113" y="3"/>
                      <a:pt x="107" y="1"/>
                      <a:pt x="10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314;p32">
                <a:extLst>
                  <a:ext uri="{FF2B5EF4-FFF2-40B4-BE49-F238E27FC236}">
                    <a16:creationId xmlns:a16="http://schemas.microsoft.com/office/drawing/2014/main" id="{8CC96D3C-8247-85A6-07B5-D0C14EDA9549}"/>
                  </a:ext>
                </a:extLst>
              </p:cNvPr>
              <p:cNvSpPr/>
              <p:nvPr/>
            </p:nvSpPr>
            <p:spPr>
              <a:xfrm>
                <a:off x="1422050" y="1857700"/>
                <a:ext cx="2415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966" h="3921" extrusionOk="0">
                    <a:moveTo>
                      <a:pt x="938" y="1"/>
                    </a:moveTo>
                    <a:cubicBezTo>
                      <a:pt x="933" y="1"/>
                      <a:pt x="930" y="3"/>
                      <a:pt x="930" y="11"/>
                    </a:cubicBezTo>
                    <a:cubicBezTo>
                      <a:pt x="608" y="689"/>
                      <a:pt x="180" y="1332"/>
                      <a:pt x="61" y="2094"/>
                    </a:cubicBezTo>
                    <a:cubicBezTo>
                      <a:pt x="1" y="2416"/>
                      <a:pt x="1" y="2761"/>
                      <a:pt x="72" y="3083"/>
                    </a:cubicBezTo>
                    <a:cubicBezTo>
                      <a:pt x="144" y="3416"/>
                      <a:pt x="263" y="3702"/>
                      <a:pt x="549" y="3904"/>
                    </a:cubicBezTo>
                    <a:cubicBezTo>
                      <a:pt x="562" y="3916"/>
                      <a:pt x="577" y="3920"/>
                      <a:pt x="591" y="3920"/>
                    </a:cubicBezTo>
                    <a:cubicBezTo>
                      <a:pt x="651" y="3920"/>
                      <a:pt x="706" y="3833"/>
                      <a:pt x="668" y="3785"/>
                    </a:cubicBezTo>
                    <a:cubicBezTo>
                      <a:pt x="513" y="3487"/>
                      <a:pt x="370" y="3214"/>
                      <a:pt x="299" y="2892"/>
                    </a:cubicBezTo>
                    <a:cubicBezTo>
                      <a:pt x="239" y="2583"/>
                      <a:pt x="251" y="2237"/>
                      <a:pt x="311" y="1928"/>
                    </a:cubicBezTo>
                    <a:cubicBezTo>
                      <a:pt x="370" y="1606"/>
                      <a:pt x="477" y="1285"/>
                      <a:pt x="608" y="987"/>
                    </a:cubicBezTo>
                    <a:cubicBezTo>
                      <a:pt x="739" y="666"/>
                      <a:pt x="906" y="368"/>
                      <a:pt x="965" y="23"/>
                    </a:cubicBezTo>
                    <a:cubicBezTo>
                      <a:pt x="965" y="15"/>
                      <a:pt x="948" y="1"/>
                      <a:pt x="93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315;p32">
                <a:extLst>
                  <a:ext uri="{FF2B5EF4-FFF2-40B4-BE49-F238E27FC236}">
                    <a16:creationId xmlns:a16="http://schemas.microsoft.com/office/drawing/2014/main" id="{74830267-CF66-734B-8FA9-C28B3C501031}"/>
                  </a:ext>
                </a:extLst>
              </p:cNvPr>
              <p:cNvSpPr/>
              <p:nvPr/>
            </p:nvSpPr>
            <p:spPr>
              <a:xfrm>
                <a:off x="1309025" y="1884625"/>
                <a:ext cx="678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631" extrusionOk="0">
                    <a:moveTo>
                      <a:pt x="2531" y="1"/>
                    </a:moveTo>
                    <a:cubicBezTo>
                      <a:pt x="2429" y="1"/>
                      <a:pt x="2328" y="56"/>
                      <a:pt x="2236" y="77"/>
                    </a:cubicBezTo>
                    <a:cubicBezTo>
                      <a:pt x="2141" y="101"/>
                      <a:pt x="2034" y="148"/>
                      <a:pt x="1926" y="184"/>
                    </a:cubicBezTo>
                    <a:cubicBezTo>
                      <a:pt x="1700" y="255"/>
                      <a:pt x="1462" y="327"/>
                      <a:pt x="1224" y="363"/>
                    </a:cubicBezTo>
                    <a:cubicBezTo>
                      <a:pt x="1149" y="374"/>
                      <a:pt x="1071" y="380"/>
                      <a:pt x="991" y="380"/>
                    </a:cubicBezTo>
                    <a:cubicBezTo>
                      <a:pt x="655" y="380"/>
                      <a:pt x="293" y="277"/>
                      <a:pt x="33" y="65"/>
                    </a:cubicBezTo>
                    <a:cubicBezTo>
                      <a:pt x="30" y="59"/>
                      <a:pt x="27" y="57"/>
                      <a:pt x="23" y="57"/>
                    </a:cubicBezTo>
                    <a:cubicBezTo>
                      <a:pt x="12" y="57"/>
                      <a:pt x="0" y="80"/>
                      <a:pt x="10" y="89"/>
                    </a:cubicBezTo>
                    <a:cubicBezTo>
                      <a:pt x="295" y="446"/>
                      <a:pt x="724" y="601"/>
                      <a:pt x="1164" y="624"/>
                    </a:cubicBezTo>
                    <a:cubicBezTo>
                      <a:pt x="1211" y="629"/>
                      <a:pt x="1257" y="631"/>
                      <a:pt x="1303" y="631"/>
                    </a:cubicBezTo>
                    <a:cubicBezTo>
                      <a:pt x="1515" y="631"/>
                      <a:pt x="1721" y="588"/>
                      <a:pt x="1926" y="529"/>
                    </a:cubicBezTo>
                    <a:cubicBezTo>
                      <a:pt x="2057" y="482"/>
                      <a:pt x="2200" y="434"/>
                      <a:pt x="2319" y="374"/>
                    </a:cubicBezTo>
                    <a:cubicBezTo>
                      <a:pt x="2438" y="315"/>
                      <a:pt x="2569" y="267"/>
                      <a:pt x="2653" y="172"/>
                    </a:cubicBezTo>
                    <a:cubicBezTo>
                      <a:pt x="2712" y="89"/>
                      <a:pt x="2677" y="5"/>
                      <a:pt x="2581" y="5"/>
                    </a:cubicBezTo>
                    <a:cubicBezTo>
                      <a:pt x="2565" y="2"/>
                      <a:pt x="2548" y="1"/>
                      <a:pt x="253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316;p32">
                <a:extLst>
                  <a:ext uri="{FF2B5EF4-FFF2-40B4-BE49-F238E27FC236}">
                    <a16:creationId xmlns:a16="http://schemas.microsoft.com/office/drawing/2014/main" id="{BC7F34F9-5C30-54B0-8183-DC7BCAC94410}"/>
                  </a:ext>
                </a:extLst>
              </p:cNvPr>
              <p:cNvSpPr/>
              <p:nvPr/>
            </p:nvSpPr>
            <p:spPr>
              <a:xfrm>
                <a:off x="1315300" y="1910275"/>
                <a:ext cx="3862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37" extrusionOk="0">
                    <a:moveTo>
                      <a:pt x="54" y="0"/>
                    </a:moveTo>
                    <a:cubicBezTo>
                      <a:pt x="30" y="0"/>
                      <a:pt x="1" y="22"/>
                      <a:pt x="20" y="51"/>
                    </a:cubicBezTo>
                    <a:cubicBezTo>
                      <a:pt x="104" y="158"/>
                      <a:pt x="175" y="253"/>
                      <a:pt x="282" y="337"/>
                    </a:cubicBezTo>
                    <a:cubicBezTo>
                      <a:pt x="401" y="408"/>
                      <a:pt x="521" y="468"/>
                      <a:pt x="651" y="491"/>
                    </a:cubicBezTo>
                    <a:cubicBezTo>
                      <a:pt x="754" y="517"/>
                      <a:pt x="857" y="537"/>
                      <a:pt x="960" y="537"/>
                    </a:cubicBezTo>
                    <a:cubicBezTo>
                      <a:pt x="1000" y="537"/>
                      <a:pt x="1040" y="534"/>
                      <a:pt x="1080" y="527"/>
                    </a:cubicBezTo>
                    <a:cubicBezTo>
                      <a:pt x="1211" y="515"/>
                      <a:pt x="1378" y="456"/>
                      <a:pt x="1473" y="349"/>
                    </a:cubicBezTo>
                    <a:cubicBezTo>
                      <a:pt x="1544" y="289"/>
                      <a:pt x="1497" y="134"/>
                      <a:pt x="1378" y="134"/>
                    </a:cubicBezTo>
                    <a:cubicBezTo>
                      <a:pt x="1306" y="134"/>
                      <a:pt x="1259" y="158"/>
                      <a:pt x="1187" y="170"/>
                    </a:cubicBezTo>
                    <a:cubicBezTo>
                      <a:pt x="1152" y="170"/>
                      <a:pt x="1128" y="182"/>
                      <a:pt x="1092" y="182"/>
                    </a:cubicBezTo>
                    <a:lnTo>
                      <a:pt x="1032" y="182"/>
                    </a:lnTo>
                    <a:cubicBezTo>
                      <a:pt x="967" y="190"/>
                      <a:pt x="878" y="204"/>
                      <a:pt x="799" y="204"/>
                    </a:cubicBezTo>
                    <a:cubicBezTo>
                      <a:pt x="763" y="204"/>
                      <a:pt x="729" y="201"/>
                      <a:pt x="699" y="194"/>
                    </a:cubicBezTo>
                    <a:cubicBezTo>
                      <a:pt x="592" y="194"/>
                      <a:pt x="485" y="170"/>
                      <a:pt x="378" y="134"/>
                    </a:cubicBezTo>
                    <a:cubicBezTo>
                      <a:pt x="282" y="99"/>
                      <a:pt x="175" y="63"/>
                      <a:pt x="68" y="3"/>
                    </a:cubicBezTo>
                    <a:cubicBezTo>
                      <a:pt x="64" y="1"/>
                      <a:pt x="59" y="0"/>
                      <a:pt x="54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317;p32">
                <a:extLst>
                  <a:ext uri="{FF2B5EF4-FFF2-40B4-BE49-F238E27FC236}">
                    <a16:creationId xmlns:a16="http://schemas.microsoft.com/office/drawing/2014/main" id="{89DDA01C-5AE5-A7DF-888E-A79C1E07602C}"/>
                  </a:ext>
                </a:extLst>
              </p:cNvPr>
              <p:cNvSpPr/>
              <p:nvPr/>
            </p:nvSpPr>
            <p:spPr>
              <a:xfrm>
                <a:off x="1416800" y="1962300"/>
                <a:ext cx="24050" cy="3243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2973" extrusionOk="0">
                    <a:moveTo>
                      <a:pt x="692" y="1"/>
                    </a:moveTo>
                    <a:cubicBezTo>
                      <a:pt x="689" y="1"/>
                      <a:pt x="687" y="2"/>
                      <a:pt x="687" y="6"/>
                    </a:cubicBezTo>
                    <a:cubicBezTo>
                      <a:pt x="425" y="780"/>
                      <a:pt x="342" y="1625"/>
                      <a:pt x="294" y="2447"/>
                    </a:cubicBezTo>
                    <a:cubicBezTo>
                      <a:pt x="247" y="3280"/>
                      <a:pt x="282" y="4102"/>
                      <a:pt x="330" y="4935"/>
                    </a:cubicBezTo>
                    <a:cubicBezTo>
                      <a:pt x="425" y="6602"/>
                      <a:pt x="628" y="8269"/>
                      <a:pt x="521" y="9948"/>
                    </a:cubicBezTo>
                    <a:cubicBezTo>
                      <a:pt x="485" y="10412"/>
                      <a:pt x="425" y="10888"/>
                      <a:pt x="354" y="11341"/>
                    </a:cubicBezTo>
                    <a:cubicBezTo>
                      <a:pt x="271" y="11805"/>
                      <a:pt x="128" y="12257"/>
                      <a:pt x="32" y="12710"/>
                    </a:cubicBezTo>
                    <a:cubicBezTo>
                      <a:pt x="1" y="12852"/>
                      <a:pt x="126" y="12973"/>
                      <a:pt x="245" y="12973"/>
                    </a:cubicBezTo>
                    <a:cubicBezTo>
                      <a:pt x="306" y="12973"/>
                      <a:pt x="365" y="12941"/>
                      <a:pt x="401" y="12865"/>
                    </a:cubicBezTo>
                    <a:cubicBezTo>
                      <a:pt x="723" y="12115"/>
                      <a:pt x="866" y="11257"/>
                      <a:pt x="937" y="10448"/>
                    </a:cubicBezTo>
                    <a:cubicBezTo>
                      <a:pt x="961" y="9602"/>
                      <a:pt x="937" y="8769"/>
                      <a:pt x="890" y="7935"/>
                    </a:cubicBezTo>
                    <a:cubicBezTo>
                      <a:pt x="806" y="6257"/>
                      <a:pt x="580" y="4590"/>
                      <a:pt x="532" y="2911"/>
                    </a:cubicBezTo>
                    <a:cubicBezTo>
                      <a:pt x="509" y="1947"/>
                      <a:pt x="580" y="994"/>
                      <a:pt x="711" y="18"/>
                    </a:cubicBezTo>
                    <a:cubicBezTo>
                      <a:pt x="711" y="9"/>
                      <a:pt x="699" y="1"/>
                      <a:pt x="69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318;p32">
                <a:extLst>
                  <a:ext uri="{FF2B5EF4-FFF2-40B4-BE49-F238E27FC236}">
                    <a16:creationId xmlns:a16="http://schemas.microsoft.com/office/drawing/2014/main" id="{ED39743F-1CA5-06D0-E39C-A24EB38E3C69}"/>
                  </a:ext>
                </a:extLst>
              </p:cNvPr>
              <p:cNvSpPr/>
              <p:nvPr/>
            </p:nvSpPr>
            <p:spPr>
              <a:xfrm>
                <a:off x="1363425" y="1900550"/>
                <a:ext cx="30675" cy="37977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5191" extrusionOk="0">
                    <a:moveTo>
                      <a:pt x="689" y="1"/>
                    </a:moveTo>
                    <a:cubicBezTo>
                      <a:pt x="684" y="1"/>
                      <a:pt x="679" y="7"/>
                      <a:pt x="679" y="23"/>
                    </a:cubicBezTo>
                    <a:cubicBezTo>
                      <a:pt x="441" y="964"/>
                      <a:pt x="441" y="1904"/>
                      <a:pt x="584" y="2845"/>
                    </a:cubicBezTo>
                    <a:cubicBezTo>
                      <a:pt x="655" y="3309"/>
                      <a:pt x="751" y="3786"/>
                      <a:pt x="774" y="4250"/>
                    </a:cubicBezTo>
                    <a:cubicBezTo>
                      <a:pt x="810" y="4750"/>
                      <a:pt x="798" y="5262"/>
                      <a:pt x="774" y="5750"/>
                    </a:cubicBezTo>
                    <a:cubicBezTo>
                      <a:pt x="715" y="7727"/>
                      <a:pt x="572" y="9715"/>
                      <a:pt x="358" y="11691"/>
                    </a:cubicBezTo>
                    <a:cubicBezTo>
                      <a:pt x="298" y="12251"/>
                      <a:pt x="239" y="12799"/>
                      <a:pt x="167" y="13370"/>
                    </a:cubicBezTo>
                    <a:lnTo>
                      <a:pt x="84" y="14168"/>
                    </a:lnTo>
                    <a:cubicBezTo>
                      <a:pt x="60" y="14465"/>
                      <a:pt x="0" y="14751"/>
                      <a:pt x="0" y="15049"/>
                    </a:cubicBezTo>
                    <a:cubicBezTo>
                      <a:pt x="0" y="15142"/>
                      <a:pt x="71" y="15190"/>
                      <a:pt x="143" y="15190"/>
                    </a:cubicBezTo>
                    <a:cubicBezTo>
                      <a:pt x="201" y="15190"/>
                      <a:pt x="260" y="15160"/>
                      <a:pt x="286" y="15096"/>
                    </a:cubicBezTo>
                    <a:cubicBezTo>
                      <a:pt x="358" y="14858"/>
                      <a:pt x="393" y="14620"/>
                      <a:pt x="441" y="14382"/>
                    </a:cubicBezTo>
                    <a:cubicBezTo>
                      <a:pt x="477" y="14108"/>
                      <a:pt x="536" y="13858"/>
                      <a:pt x="572" y="13596"/>
                    </a:cubicBezTo>
                    <a:cubicBezTo>
                      <a:pt x="631" y="13120"/>
                      <a:pt x="691" y="12620"/>
                      <a:pt x="751" y="12144"/>
                    </a:cubicBezTo>
                    <a:cubicBezTo>
                      <a:pt x="870" y="11156"/>
                      <a:pt x="953" y="10155"/>
                      <a:pt x="1012" y="9155"/>
                    </a:cubicBezTo>
                    <a:cubicBezTo>
                      <a:pt x="1072" y="8179"/>
                      <a:pt x="1132" y="7203"/>
                      <a:pt x="1155" y="6226"/>
                    </a:cubicBezTo>
                    <a:cubicBezTo>
                      <a:pt x="1179" y="5226"/>
                      <a:pt x="1227" y="4250"/>
                      <a:pt x="989" y="3309"/>
                    </a:cubicBezTo>
                    <a:cubicBezTo>
                      <a:pt x="858" y="2774"/>
                      <a:pt x="739" y="2238"/>
                      <a:pt x="691" y="1678"/>
                    </a:cubicBezTo>
                    <a:cubicBezTo>
                      <a:pt x="643" y="1119"/>
                      <a:pt x="655" y="571"/>
                      <a:pt x="703" y="23"/>
                    </a:cubicBezTo>
                    <a:cubicBezTo>
                      <a:pt x="703" y="10"/>
                      <a:pt x="696" y="1"/>
                      <a:pt x="689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319;p32">
                <a:extLst>
                  <a:ext uri="{FF2B5EF4-FFF2-40B4-BE49-F238E27FC236}">
                    <a16:creationId xmlns:a16="http://schemas.microsoft.com/office/drawing/2014/main" id="{8CE12EE7-920C-1DB7-DFFF-69EEAB26305F}"/>
                  </a:ext>
                </a:extLst>
              </p:cNvPr>
              <p:cNvSpPr/>
              <p:nvPr/>
            </p:nvSpPr>
            <p:spPr>
              <a:xfrm>
                <a:off x="1325625" y="1979350"/>
                <a:ext cx="10150" cy="2132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8528" extrusionOk="0">
                    <a:moveTo>
                      <a:pt x="117" y="1"/>
                    </a:moveTo>
                    <a:cubicBezTo>
                      <a:pt x="101" y="1"/>
                      <a:pt x="84" y="13"/>
                      <a:pt x="84" y="38"/>
                    </a:cubicBezTo>
                    <a:cubicBezTo>
                      <a:pt x="60" y="753"/>
                      <a:pt x="84" y="1467"/>
                      <a:pt x="84" y="2181"/>
                    </a:cubicBezTo>
                    <a:cubicBezTo>
                      <a:pt x="84" y="2872"/>
                      <a:pt x="108" y="3563"/>
                      <a:pt x="84" y="4253"/>
                    </a:cubicBezTo>
                    <a:cubicBezTo>
                      <a:pt x="72" y="5646"/>
                      <a:pt x="0" y="7063"/>
                      <a:pt x="24" y="8468"/>
                    </a:cubicBezTo>
                    <a:cubicBezTo>
                      <a:pt x="24" y="8507"/>
                      <a:pt x="59" y="8528"/>
                      <a:pt x="91" y="8528"/>
                    </a:cubicBezTo>
                    <a:cubicBezTo>
                      <a:pt x="118" y="8528"/>
                      <a:pt x="143" y="8513"/>
                      <a:pt x="143" y="8480"/>
                    </a:cubicBezTo>
                    <a:cubicBezTo>
                      <a:pt x="369" y="7075"/>
                      <a:pt x="405" y="5646"/>
                      <a:pt x="381" y="4253"/>
                    </a:cubicBezTo>
                    <a:cubicBezTo>
                      <a:pt x="381" y="3539"/>
                      <a:pt x="369" y="2824"/>
                      <a:pt x="322" y="2110"/>
                    </a:cubicBezTo>
                    <a:cubicBezTo>
                      <a:pt x="298" y="1407"/>
                      <a:pt x="262" y="705"/>
                      <a:pt x="143" y="26"/>
                    </a:cubicBezTo>
                    <a:cubicBezTo>
                      <a:pt x="143" y="10"/>
                      <a:pt x="130" y="1"/>
                      <a:pt x="1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320;p32">
                <a:extLst>
                  <a:ext uri="{FF2B5EF4-FFF2-40B4-BE49-F238E27FC236}">
                    <a16:creationId xmlns:a16="http://schemas.microsoft.com/office/drawing/2014/main" id="{59535D06-3878-DE3B-FD5C-06922C984288}"/>
                  </a:ext>
                </a:extLst>
              </p:cNvPr>
              <p:cNvSpPr/>
              <p:nvPr/>
            </p:nvSpPr>
            <p:spPr>
              <a:xfrm>
                <a:off x="1262225" y="1966550"/>
                <a:ext cx="38425" cy="2851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1406" extrusionOk="0">
                    <a:moveTo>
                      <a:pt x="1407" y="1"/>
                    </a:moveTo>
                    <a:cubicBezTo>
                      <a:pt x="1400" y="1"/>
                      <a:pt x="1393" y="4"/>
                      <a:pt x="1393" y="14"/>
                    </a:cubicBezTo>
                    <a:cubicBezTo>
                      <a:pt x="1286" y="765"/>
                      <a:pt x="1227" y="1503"/>
                      <a:pt x="1108" y="2253"/>
                    </a:cubicBezTo>
                    <a:cubicBezTo>
                      <a:pt x="989" y="2991"/>
                      <a:pt x="834" y="3717"/>
                      <a:pt x="703" y="4456"/>
                    </a:cubicBezTo>
                    <a:cubicBezTo>
                      <a:pt x="417" y="5920"/>
                      <a:pt x="107" y="7384"/>
                      <a:pt x="36" y="8885"/>
                    </a:cubicBezTo>
                    <a:cubicBezTo>
                      <a:pt x="24" y="9289"/>
                      <a:pt x="0" y="9706"/>
                      <a:pt x="48" y="10111"/>
                    </a:cubicBezTo>
                    <a:cubicBezTo>
                      <a:pt x="96" y="10528"/>
                      <a:pt x="155" y="10956"/>
                      <a:pt x="322" y="11325"/>
                    </a:cubicBezTo>
                    <a:cubicBezTo>
                      <a:pt x="344" y="11382"/>
                      <a:pt x="385" y="11405"/>
                      <a:pt x="429" y="11405"/>
                    </a:cubicBezTo>
                    <a:cubicBezTo>
                      <a:pt x="504" y="11405"/>
                      <a:pt x="588" y="11337"/>
                      <a:pt x="596" y="11254"/>
                    </a:cubicBezTo>
                    <a:cubicBezTo>
                      <a:pt x="631" y="10897"/>
                      <a:pt x="584" y="10528"/>
                      <a:pt x="596" y="10170"/>
                    </a:cubicBezTo>
                    <a:cubicBezTo>
                      <a:pt x="596" y="9813"/>
                      <a:pt x="584" y="9432"/>
                      <a:pt x="584" y="9075"/>
                    </a:cubicBezTo>
                    <a:cubicBezTo>
                      <a:pt x="596" y="8337"/>
                      <a:pt x="655" y="7611"/>
                      <a:pt x="739" y="6872"/>
                    </a:cubicBezTo>
                    <a:cubicBezTo>
                      <a:pt x="881" y="5420"/>
                      <a:pt x="1179" y="3979"/>
                      <a:pt x="1346" y="2515"/>
                    </a:cubicBezTo>
                    <a:cubicBezTo>
                      <a:pt x="1429" y="1693"/>
                      <a:pt x="1536" y="848"/>
                      <a:pt x="1429" y="14"/>
                    </a:cubicBezTo>
                    <a:cubicBezTo>
                      <a:pt x="1429" y="8"/>
                      <a:pt x="1417" y="1"/>
                      <a:pt x="140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321;p32">
                <a:extLst>
                  <a:ext uri="{FF2B5EF4-FFF2-40B4-BE49-F238E27FC236}">
                    <a16:creationId xmlns:a16="http://schemas.microsoft.com/office/drawing/2014/main" id="{F0D88D9F-D394-B828-B37F-344AF07A4776}"/>
                  </a:ext>
                </a:extLst>
              </p:cNvPr>
              <p:cNvSpPr/>
              <p:nvPr/>
            </p:nvSpPr>
            <p:spPr>
              <a:xfrm>
                <a:off x="1233350" y="2296400"/>
                <a:ext cx="1262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856" extrusionOk="0">
                    <a:moveTo>
                      <a:pt x="48" y="1"/>
                    </a:moveTo>
                    <a:cubicBezTo>
                      <a:pt x="12" y="1"/>
                      <a:pt x="0" y="36"/>
                      <a:pt x="24" y="48"/>
                    </a:cubicBezTo>
                    <a:cubicBezTo>
                      <a:pt x="383" y="236"/>
                      <a:pt x="767" y="275"/>
                      <a:pt x="1159" y="275"/>
                    </a:cubicBezTo>
                    <a:cubicBezTo>
                      <a:pt x="1442" y="275"/>
                      <a:pt x="1728" y="255"/>
                      <a:pt x="2012" y="255"/>
                    </a:cubicBezTo>
                    <a:cubicBezTo>
                      <a:pt x="2184" y="255"/>
                      <a:pt x="2356" y="262"/>
                      <a:pt x="2525" y="286"/>
                    </a:cubicBezTo>
                    <a:cubicBezTo>
                      <a:pt x="2977" y="346"/>
                      <a:pt x="3358" y="572"/>
                      <a:pt x="3775" y="715"/>
                    </a:cubicBezTo>
                    <a:cubicBezTo>
                      <a:pt x="3961" y="782"/>
                      <a:pt x="4219" y="856"/>
                      <a:pt x="4460" y="856"/>
                    </a:cubicBezTo>
                    <a:cubicBezTo>
                      <a:pt x="4649" y="856"/>
                      <a:pt x="4828" y="810"/>
                      <a:pt x="4953" y="679"/>
                    </a:cubicBezTo>
                    <a:cubicBezTo>
                      <a:pt x="5049" y="620"/>
                      <a:pt x="4965" y="489"/>
                      <a:pt x="4870" y="465"/>
                    </a:cubicBezTo>
                    <a:cubicBezTo>
                      <a:pt x="4763" y="465"/>
                      <a:pt x="4668" y="501"/>
                      <a:pt x="4572" y="501"/>
                    </a:cubicBezTo>
                    <a:lnTo>
                      <a:pt x="4287" y="501"/>
                    </a:lnTo>
                    <a:cubicBezTo>
                      <a:pt x="4072" y="489"/>
                      <a:pt x="3870" y="405"/>
                      <a:pt x="3679" y="334"/>
                    </a:cubicBezTo>
                    <a:cubicBezTo>
                      <a:pt x="3287" y="191"/>
                      <a:pt x="2917" y="48"/>
                      <a:pt x="2501" y="24"/>
                    </a:cubicBezTo>
                    <a:cubicBezTo>
                      <a:pt x="2413" y="18"/>
                      <a:pt x="2325" y="15"/>
                      <a:pt x="2237" y="15"/>
                    </a:cubicBezTo>
                    <a:cubicBezTo>
                      <a:pt x="1761" y="15"/>
                      <a:pt x="1284" y="94"/>
                      <a:pt x="811" y="94"/>
                    </a:cubicBezTo>
                    <a:cubicBezTo>
                      <a:pt x="556" y="94"/>
                      <a:pt x="301" y="71"/>
                      <a:pt x="4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322;p32">
                <a:extLst>
                  <a:ext uri="{FF2B5EF4-FFF2-40B4-BE49-F238E27FC236}">
                    <a16:creationId xmlns:a16="http://schemas.microsoft.com/office/drawing/2014/main" id="{5BB2BD6A-EBCD-34E1-05F0-0DBBE29E4E19}"/>
                  </a:ext>
                </a:extLst>
              </p:cNvPr>
              <p:cNvSpPr/>
              <p:nvPr/>
            </p:nvSpPr>
            <p:spPr>
              <a:xfrm>
                <a:off x="1295850" y="1853650"/>
                <a:ext cx="81600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86" extrusionOk="0">
                    <a:moveTo>
                      <a:pt x="30" y="0"/>
                    </a:moveTo>
                    <a:cubicBezTo>
                      <a:pt x="16" y="0"/>
                      <a:pt x="1" y="6"/>
                      <a:pt x="1" y="18"/>
                    </a:cubicBezTo>
                    <a:cubicBezTo>
                      <a:pt x="25" y="709"/>
                      <a:pt x="96" y="1375"/>
                      <a:pt x="179" y="2066"/>
                    </a:cubicBezTo>
                    <a:cubicBezTo>
                      <a:pt x="239" y="2625"/>
                      <a:pt x="322" y="3197"/>
                      <a:pt x="620" y="3685"/>
                    </a:cubicBezTo>
                    <a:cubicBezTo>
                      <a:pt x="794" y="3982"/>
                      <a:pt x="1091" y="4285"/>
                      <a:pt x="1419" y="4285"/>
                    </a:cubicBezTo>
                    <a:cubicBezTo>
                      <a:pt x="1539" y="4285"/>
                      <a:pt x="1663" y="4245"/>
                      <a:pt x="1787" y="4149"/>
                    </a:cubicBezTo>
                    <a:cubicBezTo>
                      <a:pt x="1977" y="3995"/>
                      <a:pt x="2096" y="3768"/>
                      <a:pt x="2203" y="3554"/>
                    </a:cubicBezTo>
                    <a:cubicBezTo>
                      <a:pt x="2334" y="3257"/>
                      <a:pt x="2465" y="2935"/>
                      <a:pt x="2584" y="2625"/>
                    </a:cubicBezTo>
                    <a:cubicBezTo>
                      <a:pt x="2715" y="2280"/>
                      <a:pt x="2834" y="1947"/>
                      <a:pt x="2953" y="1590"/>
                    </a:cubicBezTo>
                    <a:cubicBezTo>
                      <a:pt x="3096" y="1232"/>
                      <a:pt x="3263" y="840"/>
                      <a:pt x="3227" y="482"/>
                    </a:cubicBezTo>
                    <a:cubicBezTo>
                      <a:pt x="3220" y="430"/>
                      <a:pt x="3175" y="396"/>
                      <a:pt x="3130" y="396"/>
                    </a:cubicBezTo>
                    <a:cubicBezTo>
                      <a:pt x="3104" y="396"/>
                      <a:pt x="3078" y="408"/>
                      <a:pt x="3061" y="435"/>
                    </a:cubicBezTo>
                    <a:cubicBezTo>
                      <a:pt x="2918" y="673"/>
                      <a:pt x="2870" y="947"/>
                      <a:pt x="2799" y="1209"/>
                    </a:cubicBezTo>
                    <a:cubicBezTo>
                      <a:pt x="2727" y="1494"/>
                      <a:pt x="2632" y="1768"/>
                      <a:pt x="2525" y="2030"/>
                    </a:cubicBezTo>
                    <a:cubicBezTo>
                      <a:pt x="2346" y="2566"/>
                      <a:pt x="2156" y="3102"/>
                      <a:pt x="1870" y="3614"/>
                    </a:cubicBezTo>
                    <a:cubicBezTo>
                      <a:pt x="1783" y="3777"/>
                      <a:pt x="1636" y="4001"/>
                      <a:pt x="1429" y="4001"/>
                    </a:cubicBezTo>
                    <a:cubicBezTo>
                      <a:pt x="1410" y="4001"/>
                      <a:pt x="1390" y="3999"/>
                      <a:pt x="1370" y="3995"/>
                    </a:cubicBezTo>
                    <a:cubicBezTo>
                      <a:pt x="1108" y="3947"/>
                      <a:pt x="929" y="3649"/>
                      <a:pt x="810" y="3447"/>
                    </a:cubicBezTo>
                    <a:cubicBezTo>
                      <a:pt x="584" y="3018"/>
                      <a:pt x="477" y="2495"/>
                      <a:pt x="394" y="2006"/>
                    </a:cubicBezTo>
                    <a:cubicBezTo>
                      <a:pt x="298" y="1352"/>
                      <a:pt x="203" y="673"/>
                      <a:pt x="60" y="18"/>
                    </a:cubicBezTo>
                    <a:cubicBezTo>
                      <a:pt x="60" y="6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323;p32">
                <a:extLst>
                  <a:ext uri="{FF2B5EF4-FFF2-40B4-BE49-F238E27FC236}">
                    <a16:creationId xmlns:a16="http://schemas.microsoft.com/office/drawing/2014/main" id="{2A932583-E6C4-4442-BD41-E7A60948CE01}"/>
                  </a:ext>
                </a:extLst>
              </p:cNvPr>
              <p:cNvSpPr/>
              <p:nvPr/>
            </p:nvSpPr>
            <p:spPr>
              <a:xfrm>
                <a:off x="1317000" y="1951575"/>
                <a:ext cx="253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937" extrusionOk="0">
                    <a:moveTo>
                      <a:pt x="599" y="1"/>
                    </a:moveTo>
                    <a:cubicBezTo>
                      <a:pt x="560" y="1"/>
                      <a:pt x="521" y="17"/>
                      <a:pt x="488" y="54"/>
                    </a:cubicBezTo>
                    <a:lnTo>
                      <a:pt x="453" y="90"/>
                    </a:lnTo>
                    <a:lnTo>
                      <a:pt x="369" y="90"/>
                    </a:lnTo>
                    <a:cubicBezTo>
                      <a:pt x="191" y="137"/>
                      <a:pt x="119" y="423"/>
                      <a:pt x="95" y="566"/>
                    </a:cubicBezTo>
                    <a:cubicBezTo>
                      <a:pt x="0" y="1030"/>
                      <a:pt x="179" y="1447"/>
                      <a:pt x="357" y="1852"/>
                    </a:cubicBezTo>
                    <a:cubicBezTo>
                      <a:pt x="380" y="1910"/>
                      <a:pt x="435" y="1937"/>
                      <a:pt x="491" y="1937"/>
                    </a:cubicBezTo>
                    <a:cubicBezTo>
                      <a:pt x="551" y="1937"/>
                      <a:pt x="612" y="1907"/>
                      <a:pt x="643" y="1852"/>
                    </a:cubicBezTo>
                    <a:cubicBezTo>
                      <a:pt x="964" y="1340"/>
                      <a:pt x="1012" y="673"/>
                      <a:pt x="774" y="125"/>
                    </a:cubicBezTo>
                    <a:cubicBezTo>
                      <a:pt x="743" y="56"/>
                      <a:pt x="672" y="1"/>
                      <a:pt x="5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324;p32">
                <a:extLst>
                  <a:ext uri="{FF2B5EF4-FFF2-40B4-BE49-F238E27FC236}">
                    <a16:creationId xmlns:a16="http://schemas.microsoft.com/office/drawing/2014/main" id="{B487E89D-D509-4C79-4BA1-58901E1D6782}"/>
                  </a:ext>
                </a:extLst>
              </p:cNvPr>
              <p:cNvSpPr/>
              <p:nvPr/>
            </p:nvSpPr>
            <p:spPr>
              <a:xfrm>
                <a:off x="1322650" y="1963625"/>
                <a:ext cx="8950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946" extrusionOk="0">
                    <a:moveTo>
                      <a:pt x="239" y="1"/>
                    </a:moveTo>
                    <a:cubicBezTo>
                      <a:pt x="200" y="1"/>
                      <a:pt x="163" y="16"/>
                      <a:pt x="131" y="48"/>
                    </a:cubicBezTo>
                    <a:cubicBezTo>
                      <a:pt x="60" y="84"/>
                      <a:pt x="24" y="203"/>
                      <a:pt x="12" y="286"/>
                    </a:cubicBezTo>
                    <a:cubicBezTo>
                      <a:pt x="0" y="322"/>
                      <a:pt x="0" y="370"/>
                      <a:pt x="0" y="417"/>
                    </a:cubicBezTo>
                    <a:lnTo>
                      <a:pt x="0" y="465"/>
                    </a:lnTo>
                    <a:lnTo>
                      <a:pt x="0" y="477"/>
                    </a:lnTo>
                    <a:cubicBezTo>
                      <a:pt x="0" y="501"/>
                      <a:pt x="0" y="524"/>
                      <a:pt x="12" y="548"/>
                    </a:cubicBezTo>
                    <a:cubicBezTo>
                      <a:pt x="36" y="703"/>
                      <a:pt x="119" y="834"/>
                      <a:pt x="203" y="941"/>
                    </a:cubicBezTo>
                    <a:cubicBezTo>
                      <a:pt x="209" y="944"/>
                      <a:pt x="215" y="946"/>
                      <a:pt x="221" y="946"/>
                    </a:cubicBezTo>
                    <a:cubicBezTo>
                      <a:pt x="237" y="946"/>
                      <a:pt x="247" y="935"/>
                      <a:pt x="238" y="917"/>
                    </a:cubicBezTo>
                    <a:cubicBezTo>
                      <a:pt x="191" y="798"/>
                      <a:pt x="191" y="667"/>
                      <a:pt x="227" y="548"/>
                    </a:cubicBezTo>
                    <a:cubicBezTo>
                      <a:pt x="227" y="536"/>
                      <a:pt x="227" y="524"/>
                      <a:pt x="238" y="501"/>
                    </a:cubicBezTo>
                    <a:cubicBezTo>
                      <a:pt x="238" y="489"/>
                      <a:pt x="250" y="477"/>
                      <a:pt x="250" y="465"/>
                    </a:cubicBezTo>
                    <a:cubicBezTo>
                      <a:pt x="262" y="429"/>
                      <a:pt x="262" y="405"/>
                      <a:pt x="262" y="370"/>
                    </a:cubicBezTo>
                    <a:cubicBezTo>
                      <a:pt x="262" y="358"/>
                      <a:pt x="274" y="346"/>
                      <a:pt x="274" y="322"/>
                    </a:cubicBezTo>
                    <a:lnTo>
                      <a:pt x="274" y="310"/>
                    </a:lnTo>
                    <a:lnTo>
                      <a:pt x="274" y="298"/>
                    </a:lnTo>
                    <a:cubicBezTo>
                      <a:pt x="322" y="239"/>
                      <a:pt x="357" y="191"/>
                      <a:pt x="357" y="143"/>
                    </a:cubicBezTo>
                    <a:cubicBezTo>
                      <a:pt x="357" y="84"/>
                      <a:pt x="357" y="48"/>
                      <a:pt x="298" y="12"/>
                    </a:cubicBezTo>
                    <a:cubicBezTo>
                      <a:pt x="278" y="4"/>
                      <a:pt x="258" y="1"/>
                      <a:pt x="239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325;p32">
                <a:extLst>
                  <a:ext uri="{FF2B5EF4-FFF2-40B4-BE49-F238E27FC236}">
                    <a16:creationId xmlns:a16="http://schemas.microsoft.com/office/drawing/2014/main" id="{9E350D45-1EA6-8CF1-AF2A-EABDE2DDC546}"/>
                  </a:ext>
                </a:extLst>
              </p:cNvPr>
              <p:cNvSpPr/>
              <p:nvPr/>
            </p:nvSpPr>
            <p:spPr>
              <a:xfrm>
                <a:off x="1309550" y="1928950"/>
                <a:ext cx="132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775" extrusionOk="0">
                    <a:moveTo>
                      <a:pt x="6" y="0"/>
                    </a:moveTo>
                    <a:cubicBezTo>
                      <a:pt x="3" y="0"/>
                      <a:pt x="0" y="6"/>
                      <a:pt x="0" y="18"/>
                    </a:cubicBezTo>
                    <a:cubicBezTo>
                      <a:pt x="12" y="161"/>
                      <a:pt x="60" y="316"/>
                      <a:pt x="131" y="447"/>
                    </a:cubicBezTo>
                    <a:cubicBezTo>
                      <a:pt x="179" y="506"/>
                      <a:pt x="227" y="578"/>
                      <a:pt x="274" y="626"/>
                    </a:cubicBezTo>
                    <a:cubicBezTo>
                      <a:pt x="334" y="685"/>
                      <a:pt x="393" y="733"/>
                      <a:pt x="465" y="768"/>
                    </a:cubicBezTo>
                    <a:cubicBezTo>
                      <a:pt x="469" y="773"/>
                      <a:pt x="475" y="775"/>
                      <a:pt x="480" y="775"/>
                    </a:cubicBezTo>
                    <a:cubicBezTo>
                      <a:pt x="503" y="775"/>
                      <a:pt x="527" y="740"/>
                      <a:pt x="489" y="721"/>
                    </a:cubicBezTo>
                    <a:cubicBezTo>
                      <a:pt x="429" y="673"/>
                      <a:pt x="393" y="614"/>
                      <a:pt x="346" y="566"/>
                    </a:cubicBezTo>
                    <a:cubicBezTo>
                      <a:pt x="298" y="518"/>
                      <a:pt x="239" y="459"/>
                      <a:pt x="215" y="399"/>
                    </a:cubicBezTo>
                    <a:cubicBezTo>
                      <a:pt x="131" y="280"/>
                      <a:pt x="60" y="149"/>
                      <a:pt x="12" y="18"/>
                    </a:cubicBezTo>
                    <a:cubicBezTo>
                      <a:pt x="12" y="6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326;p32">
                <a:extLst>
                  <a:ext uri="{FF2B5EF4-FFF2-40B4-BE49-F238E27FC236}">
                    <a16:creationId xmlns:a16="http://schemas.microsoft.com/office/drawing/2014/main" id="{154D95E2-ECF4-DDB0-935D-E870228597AD}"/>
                  </a:ext>
                </a:extLst>
              </p:cNvPr>
              <p:cNvSpPr/>
              <p:nvPr/>
            </p:nvSpPr>
            <p:spPr>
              <a:xfrm>
                <a:off x="1343600" y="1883800"/>
                <a:ext cx="26350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671" extrusionOk="0">
                    <a:moveTo>
                      <a:pt x="1017" y="1"/>
                    </a:moveTo>
                    <a:cubicBezTo>
                      <a:pt x="1003" y="1"/>
                      <a:pt x="986" y="8"/>
                      <a:pt x="972" y="26"/>
                    </a:cubicBezTo>
                    <a:cubicBezTo>
                      <a:pt x="853" y="217"/>
                      <a:pt x="793" y="443"/>
                      <a:pt x="710" y="646"/>
                    </a:cubicBezTo>
                    <a:cubicBezTo>
                      <a:pt x="639" y="872"/>
                      <a:pt x="555" y="1074"/>
                      <a:pt x="472" y="1300"/>
                    </a:cubicBezTo>
                    <a:cubicBezTo>
                      <a:pt x="317" y="1753"/>
                      <a:pt x="162" y="2193"/>
                      <a:pt x="8" y="2646"/>
                    </a:cubicBezTo>
                    <a:cubicBezTo>
                      <a:pt x="0" y="2661"/>
                      <a:pt x="16" y="2671"/>
                      <a:pt x="31" y="2671"/>
                    </a:cubicBezTo>
                    <a:cubicBezTo>
                      <a:pt x="41" y="2671"/>
                      <a:pt x="51" y="2667"/>
                      <a:pt x="55" y="2658"/>
                    </a:cubicBezTo>
                    <a:cubicBezTo>
                      <a:pt x="234" y="2229"/>
                      <a:pt x="401" y="1789"/>
                      <a:pt x="579" y="1360"/>
                    </a:cubicBezTo>
                    <a:cubicBezTo>
                      <a:pt x="651" y="1158"/>
                      <a:pt x="734" y="943"/>
                      <a:pt x="817" y="741"/>
                    </a:cubicBezTo>
                    <a:cubicBezTo>
                      <a:pt x="901" y="515"/>
                      <a:pt x="996" y="288"/>
                      <a:pt x="1032" y="50"/>
                    </a:cubicBezTo>
                    <a:cubicBezTo>
                      <a:pt x="1054" y="21"/>
                      <a:pt x="1039" y="1"/>
                      <a:pt x="10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327;p32">
              <a:extLst>
                <a:ext uri="{FF2B5EF4-FFF2-40B4-BE49-F238E27FC236}">
                  <a16:creationId xmlns:a16="http://schemas.microsoft.com/office/drawing/2014/main" id="{D5A2F9E8-F0DF-ACEA-5C43-419012753359}"/>
                </a:ext>
              </a:extLst>
            </p:cNvPr>
            <p:cNvGrpSpPr/>
            <p:nvPr/>
          </p:nvGrpSpPr>
          <p:grpSpPr>
            <a:xfrm>
              <a:off x="6224760" y="3867153"/>
              <a:ext cx="491151" cy="450677"/>
              <a:chOff x="3315769" y="526825"/>
              <a:chExt cx="336982" cy="309213"/>
            </a:xfrm>
          </p:grpSpPr>
          <p:sp>
            <p:nvSpPr>
              <p:cNvPr id="46" name="Google Shape;1328;p32">
                <a:extLst>
                  <a:ext uri="{FF2B5EF4-FFF2-40B4-BE49-F238E27FC236}">
                    <a16:creationId xmlns:a16="http://schemas.microsoft.com/office/drawing/2014/main" id="{99A1A3EC-A86E-D8B3-78A2-244824F0C7AB}"/>
                  </a:ext>
                </a:extLst>
              </p:cNvPr>
              <p:cNvSpPr/>
              <p:nvPr/>
            </p:nvSpPr>
            <p:spPr>
              <a:xfrm>
                <a:off x="3334074" y="758037"/>
                <a:ext cx="294966" cy="78001"/>
              </a:xfrm>
              <a:custGeom>
                <a:avLst/>
                <a:gdLst/>
                <a:ahLst/>
                <a:cxnLst/>
                <a:rect l="l" t="t" r="r" b="b"/>
                <a:pathLst>
                  <a:path w="10241" h="3656" extrusionOk="0">
                    <a:moveTo>
                      <a:pt x="5121" y="0"/>
                    </a:moveTo>
                    <a:cubicBezTo>
                      <a:pt x="2287" y="0"/>
                      <a:pt x="1" y="822"/>
                      <a:pt x="1" y="1834"/>
                    </a:cubicBezTo>
                    <a:cubicBezTo>
                      <a:pt x="1" y="2846"/>
                      <a:pt x="2287" y="3656"/>
                      <a:pt x="5121" y="3656"/>
                    </a:cubicBezTo>
                    <a:cubicBezTo>
                      <a:pt x="7942" y="3656"/>
                      <a:pt x="10240" y="2846"/>
                      <a:pt x="10240" y="1834"/>
                    </a:cubicBezTo>
                    <a:cubicBezTo>
                      <a:pt x="10240" y="822"/>
                      <a:pt x="7942" y="0"/>
                      <a:pt x="5121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29;p32">
                <a:extLst>
                  <a:ext uri="{FF2B5EF4-FFF2-40B4-BE49-F238E27FC236}">
                    <a16:creationId xmlns:a16="http://schemas.microsoft.com/office/drawing/2014/main" id="{60979EDA-DD11-4545-756A-3279CF1F1ED3}"/>
                  </a:ext>
                </a:extLst>
              </p:cNvPr>
              <p:cNvSpPr/>
              <p:nvPr/>
            </p:nvSpPr>
            <p:spPr>
              <a:xfrm>
                <a:off x="3421802" y="555164"/>
                <a:ext cx="60360" cy="8802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224" extrusionOk="0">
                    <a:moveTo>
                      <a:pt x="313" y="0"/>
                    </a:moveTo>
                    <a:cubicBezTo>
                      <a:pt x="234" y="0"/>
                      <a:pt x="153" y="27"/>
                      <a:pt x="96" y="76"/>
                    </a:cubicBezTo>
                    <a:cubicBezTo>
                      <a:pt x="12" y="148"/>
                      <a:pt x="1" y="255"/>
                      <a:pt x="1" y="362"/>
                    </a:cubicBezTo>
                    <a:cubicBezTo>
                      <a:pt x="1" y="421"/>
                      <a:pt x="36" y="457"/>
                      <a:pt x="48" y="517"/>
                    </a:cubicBezTo>
                    <a:cubicBezTo>
                      <a:pt x="72" y="612"/>
                      <a:pt x="72" y="719"/>
                      <a:pt x="72" y="802"/>
                    </a:cubicBezTo>
                    <a:cubicBezTo>
                      <a:pt x="96" y="1017"/>
                      <a:pt x="108" y="1231"/>
                      <a:pt x="120" y="1445"/>
                    </a:cubicBezTo>
                    <a:cubicBezTo>
                      <a:pt x="120" y="1553"/>
                      <a:pt x="131" y="1648"/>
                      <a:pt x="191" y="1731"/>
                    </a:cubicBezTo>
                    <a:cubicBezTo>
                      <a:pt x="251" y="1803"/>
                      <a:pt x="346" y="1826"/>
                      <a:pt x="429" y="1874"/>
                    </a:cubicBezTo>
                    <a:lnTo>
                      <a:pt x="1144" y="2184"/>
                    </a:lnTo>
                    <a:cubicBezTo>
                      <a:pt x="1179" y="2210"/>
                      <a:pt x="1222" y="2224"/>
                      <a:pt x="1261" y="2224"/>
                    </a:cubicBezTo>
                    <a:cubicBezTo>
                      <a:pt x="1274" y="2224"/>
                      <a:pt x="1286" y="2222"/>
                      <a:pt x="1298" y="2219"/>
                    </a:cubicBezTo>
                    <a:cubicBezTo>
                      <a:pt x="1358" y="2184"/>
                      <a:pt x="1370" y="2112"/>
                      <a:pt x="1382" y="2053"/>
                    </a:cubicBezTo>
                    <a:cubicBezTo>
                      <a:pt x="1525" y="1374"/>
                      <a:pt x="1251" y="636"/>
                      <a:pt x="715" y="195"/>
                    </a:cubicBezTo>
                    <a:cubicBezTo>
                      <a:pt x="632" y="124"/>
                      <a:pt x="536" y="40"/>
                      <a:pt x="417" y="17"/>
                    </a:cubicBezTo>
                    <a:cubicBezTo>
                      <a:pt x="384" y="6"/>
                      <a:pt x="349" y="0"/>
                      <a:pt x="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0;p32">
                <a:extLst>
                  <a:ext uri="{FF2B5EF4-FFF2-40B4-BE49-F238E27FC236}">
                    <a16:creationId xmlns:a16="http://schemas.microsoft.com/office/drawing/2014/main" id="{49C46FD9-71E1-37A8-9E6C-00F14754560B}"/>
                  </a:ext>
                </a:extLst>
              </p:cNvPr>
              <p:cNvSpPr/>
              <p:nvPr/>
            </p:nvSpPr>
            <p:spPr>
              <a:xfrm>
                <a:off x="3407672" y="630720"/>
                <a:ext cx="245079" cy="158874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014" extrusionOk="0">
                    <a:moveTo>
                      <a:pt x="179" y="1"/>
                    </a:moveTo>
                    <a:cubicBezTo>
                      <a:pt x="131" y="1"/>
                      <a:pt x="72" y="1"/>
                      <a:pt x="48" y="36"/>
                    </a:cubicBezTo>
                    <a:cubicBezTo>
                      <a:pt x="0" y="96"/>
                      <a:pt x="36" y="203"/>
                      <a:pt x="36" y="263"/>
                    </a:cubicBezTo>
                    <a:cubicBezTo>
                      <a:pt x="48" y="465"/>
                      <a:pt x="48" y="668"/>
                      <a:pt x="60" y="870"/>
                    </a:cubicBezTo>
                    <a:cubicBezTo>
                      <a:pt x="72" y="1275"/>
                      <a:pt x="107" y="1680"/>
                      <a:pt x="119" y="2084"/>
                    </a:cubicBezTo>
                    <a:cubicBezTo>
                      <a:pt x="131" y="2477"/>
                      <a:pt x="167" y="2882"/>
                      <a:pt x="179" y="3287"/>
                    </a:cubicBezTo>
                    <a:cubicBezTo>
                      <a:pt x="179" y="3323"/>
                      <a:pt x="179" y="3370"/>
                      <a:pt x="191" y="3418"/>
                    </a:cubicBezTo>
                    <a:cubicBezTo>
                      <a:pt x="191" y="3525"/>
                      <a:pt x="215" y="3644"/>
                      <a:pt x="286" y="3704"/>
                    </a:cubicBezTo>
                    <a:cubicBezTo>
                      <a:pt x="330" y="3740"/>
                      <a:pt x="383" y="3754"/>
                      <a:pt x="439" y="3754"/>
                    </a:cubicBezTo>
                    <a:cubicBezTo>
                      <a:pt x="474" y="3754"/>
                      <a:pt x="511" y="3749"/>
                      <a:pt x="548" y="3739"/>
                    </a:cubicBezTo>
                    <a:cubicBezTo>
                      <a:pt x="762" y="3727"/>
                      <a:pt x="965" y="3727"/>
                      <a:pt x="1179" y="3716"/>
                    </a:cubicBezTo>
                    <a:cubicBezTo>
                      <a:pt x="1262" y="3716"/>
                      <a:pt x="1370" y="3704"/>
                      <a:pt x="1429" y="3644"/>
                    </a:cubicBezTo>
                    <a:cubicBezTo>
                      <a:pt x="1489" y="3585"/>
                      <a:pt x="1501" y="3477"/>
                      <a:pt x="1501" y="3370"/>
                    </a:cubicBezTo>
                    <a:cubicBezTo>
                      <a:pt x="1524" y="2882"/>
                      <a:pt x="1536" y="2406"/>
                      <a:pt x="1548" y="1918"/>
                    </a:cubicBezTo>
                    <a:cubicBezTo>
                      <a:pt x="1798" y="2453"/>
                      <a:pt x="2072" y="2977"/>
                      <a:pt x="2322" y="3513"/>
                    </a:cubicBezTo>
                    <a:cubicBezTo>
                      <a:pt x="2382" y="3620"/>
                      <a:pt x="2441" y="3751"/>
                      <a:pt x="2536" y="3835"/>
                    </a:cubicBezTo>
                    <a:cubicBezTo>
                      <a:pt x="2691" y="3989"/>
                      <a:pt x="2953" y="4013"/>
                      <a:pt x="3191" y="4013"/>
                    </a:cubicBezTo>
                    <a:cubicBezTo>
                      <a:pt x="3798" y="4013"/>
                      <a:pt x="4406" y="3942"/>
                      <a:pt x="4989" y="3775"/>
                    </a:cubicBezTo>
                    <a:cubicBezTo>
                      <a:pt x="5299" y="3692"/>
                      <a:pt x="5608" y="3573"/>
                      <a:pt x="5834" y="3335"/>
                    </a:cubicBezTo>
                    <a:cubicBezTo>
                      <a:pt x="6061" y="3108"/>
                      <a:pt x="6192" y="2751"/>
                      <a:pt x="6073" y="2453"/>
                    </a:cubicBezTo>
                    <a:lnTo>
                      <a:pt x="6073" y="2453"/>
                    </a:lnTo>
                    <a:cubicBezTo>
                      <a:pt x="5537" y="2573"/>
                      <a:pt x="4977" y="2656"/>
                      <a:pt x="4418" y="2692"/>
                    </a:cubicBezTo>
                    <a:cubicBezTo>
                      <a:pt x="4315" y="2699"/>
                      <a:pt x="4209" y="2704"/>
                      <a:pt x="4103" y="2704"/>
                    </a:cubicBezTo>
                    <a:cubicBezTo>
                      <a:pt x="3866" y="2704"/>
                      <a:pt x="3624" y="2679"/>
                      <a:pt x="3394" y="2596"/>
                    </a:cubicBezTo>
                    <a:cubicBezTo>
                      <a:pt x="3048" y="2465"/>
                      <a:pt x="2786" y="2203"/>
                      <a:pt x="2560" y="1906"/>
                    </a:cubicBezTo>
                    <a:cubicBezTo>
                      <a:pt x="2334" y="1608"/>
                      <a:pt x="2143" y="1287"/>
                      <a:pt x="1893" y="1025"/>
                    </a:cubicBezTo>
                    <a:cubicBezTo>
                      <a:pt x="1655" y="775"/>
                      <a:pt x="1370" y="572"/>
                      <a:pt x="1084" y="394"/>
                    </a:cubicBezTo>
                    <a:cubicBezTo>
                      <a:pt x="941" y="310"/>
                      <a:pt x="786" y="239"/>
                      <a:pt x="631" y="156"/>
                    </a:cubicBezTo>
                    <a:cubicBezTo>
                      <a:pt x="548" y="132"/>
                      <a:pt x="465" y="84"/>
                      <a:pt x="393" y="48"/>
                    </a:cubicBezTo>
                    <a:cubicBezTo>
                      <a:pt x="334" y="25"/>
                      <a:pt x="250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31;p32">
                <a:extLst>
                  <a:ext uri="{FF2B5EF4-FFF2-40B4-BE49-F238E27FC236}">
                    <a16:creationId xmlns:a16="http://schemas.microsoft.com/office/drawing/2014/main" id="{ADE9DBD4-A7ED-A9A3-1418-9861508F0422}"/>
                  </a:ext>
                </a:extLst>
              </p:cNvPr>
              <p:cNvSpPr/>
              <p:nvPr/>
            </p:nvSpPr>
            <p:spPr>
              <a:xfrm>
                <a:off x="3435932" y="678334"/>
                <a:ext cx="32099" cy="98792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496" extrusionOk="0">
                    <a:moveTo>
                      <a:pt x="1" y="0"/>
                    </a:moveTo>
                    <a:lnTo>
                      <a:pt x="1" y="107"/>
                    </a:lnTo>
                    <a:cubicBezTo>
                      <a:pt x="1" y="310"/>
                      <a:pt x="13" y="536"/>
                      <a:pt x="36" y="762"/>
                    </a:cubicBezTo>
                    <a:cubicBezTo>
                      <a:pt x="36" y="965"/>
                      <a:pt x="48" y="1191"/>
                      <a:pt x="60" y="1417"/>
                    </a:cubicBezTo>
                    <a:cubicBezTo>
                      <a:pt x="60" y="1620"/>
                      <a:pt x="72" y="1846"/>
                      <a:pt x="96" y="2072"/>
                    </a:cubicBezTo>
                    <a:cubicBezTo>
                      <a:pt x="108" y="2143"/>
                      <a:pt x="108" y="2227"/>
                      <a:pt x="108" y="2310"/>
                    </a:cubicBezTo>
                    <a:lnTo>
                      <a:pt x="108" y="2346"/>
                    </a:lnTo>
                    <a:cubicBezTo>
                      <a:pt x="108" y="2393"/>
                      <a:pt x="108" y="2441"/>
                      <a:pt x="132" y="2465"/>
                    </a:cubicBezTo>
                    <a:cubicBezTo>
                      <a:pt x="162" y="2488"/>
                      <a:pt x="197" y="2496"/>
                      <a:pt x="231" y="2496"/>
                    </a:cubicBezTo>
                    <a:cubicBezTo>
                      <a:pt x="250" y="2496"/>
                      <a:pt x="269" y="2493"/>
                      <a:pt x="286" y="2489"/>
                    </a:cubicBezTo>
                    <a:cubicBezTo>
                      <a:pt x="334" y="2465"/>
                      <a:pt x="394" y="2453"/>
                      <a:pt x="429" y="2453"/>
                    </a:cubicBezTo>
                    <a:cubicBezTo>
                      <a:pt x="469" y="2453"/>
                      <a:pt x="509" y="2458"/>
                      <a:pt x="545" y="2458"/>
                    </a:cubicBezTo>
                    <a:cubicBezTo>
                      <a:pt x="563" y="2458"/>
                      <a:pt x="580" y="2457"/>
                      <a:pt x="596" y="2453"/>
                    </a:cubicBezTo>
                    <a:cubicBezTo>
                      <a:pt x="691" y="2441"/>
                      <a:pt x="727" y="2322"/>
                      <a:pt x="727" y="2227"/>
                    </a:cubicBezTo>
                    <a:cubicBezTo>
                      <a:pt x="751" y="2155"/>
                      <a:pt x="727" y="2084"/>
                      <a:pt x="751" y="2012"/>
                    </a:cubicBezTo>
                    <a:cubicBezTo>
                      <a:pt x="751" y="1977"/>
                      <a:pt x="763" y="1941"/>
                      <a:pt x="763" y="1905"/>
                    </a:cubicBezTo>
                    <a:lnTo>
                      <a:pt x="763" y="1774"/>
                    </a:lnTo>
                    <a:cubicBezTo>
                      <a:pt x="775" y="1548"/>
                      <a:pt x="775" y="1310"/>
                      <a:pt x="787" y="1084"/>
                    </a:cubicBezTo>
                    <a:cubicBezTo>
                      <a:pt x="810" y="905"/>
                      <a:pt x="810" y="738"/>
                      <a:pt x="751" y="584"/>
                    </a:cubicBezTo>
                    <a:cubicBezTo>
                      <a:pt x="632" y="286"/>
                      <a:pt x="298" y="119"/>
                      <a:pt x="1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32;p32">
                <a:extLst>
                  <a:ext uri="{FF2B5EF4-FFF2-40B4-BE49-F238E27FC236}">
                    <a16:creationId xmlns:a16="http://schemas.microsoft.com/office/drawing/2014/main" id="{A13BAD31-071B-B962-878B-655EDB38556F}"/>
                  </a:ext>
                </a:extLst>
              </p:cNvPr>
              <p:cNvSpPr/>
              <p:nvPr/>
            </p:nvSpPr>
            <p:spPr>
              <a:xfrm>
                <a:off x="3404822" y="621775"/>
                <a:ext cx="243694" cy="120877"/>
              </a:xfrm>
              <a:custGeom>
                <a:avLst/>
                <a:gdLst/>
                <a:ahLst/>
                <a:cxnLst/>
                <a:rect l="l" t="t" r="r" b="b"/>
                <a:pathLst>
                  <a:path w="6157" h="3054" extrusionOk="0">
                    <a:moveTo>
                      <a:pt x="441" y="1"/>
                    </a:moveTo>
                    <a:cubicBezTo>
                      <a:pt x="382" y="1"/>
                      <a:pt x="322" y="12"/>
                      <a:pt x="263" y="12"/>
                    </a:cubicBezTo>
                    <a:cubicBezTo>
                      <a:pt x="215" y="12"/>
                      <a:pt x="144" y="12"/>
                      <a:pt x="96" y="36"/>
                    </a:cubicBezTo>
                    <a:cubicBezTo>
                      <a:pt x="1" y="96"/>
                      <a:pt x="96" y="239"/>
                      <a:pt x="156" y="274"/>
                    </a:cubicBezTo>
                    <a:cubicBezTo>
                      <a:pt x="215" y="322"/>
                      <a:pt x="310" y="358"/>
                      <a:pt x="382" y="382"/>
                    </a:cubicBezTo>
                    <a:cubicBezTo>
                      <a:pt x="1025" y="632"/>
                      <a:pt x="1573" y="1084"/>
                      <a:pt x="1930" y="1667"/>
                    </a:cubicBezTo>
                    <a:cubicBezTo>
                      <a:pt x="2061" y="1882"/>
                      <a:pt x="2180" y="2144"/>
                      <a:pt x="2335" y="2358"/>
                    </a:cubicBezTo>
                    <a:cubicBezTo>
                      <a:pt x="2477" y="2596"/>
                      <a:pt x="2680" y="2810"/>
                      <a:pt x="2918" y="2929"/>
                    </a:cubicBezTo>
                    <a:cubicBezTo>
                      <a:pt x="3119" y="3030"/>
                      <a:pt x="3349" y="3053"/>
                      <a:pt x="3579" y="3053"/>
                    </a:cubicBezTo>
                    <a:cubicBezTo>
                      <a:pt x="3649" y="3053"/>
                      <a:pt x="3718" y="3051"/>
                      <a:pt x="3787" y="3049"/>
                    </a:cubicBezTo>
                    <a:cubicBezTo>
                      <a:pt x="4561" y="3013"/>
                      <a:pt x="5323" y="2858"/>
                      <a:pt x="6085" y="2691"/>
                    </a:cubicBezTo>
                    <a:cubicBezTo>
                      <a:pt x="6109" y="2691"/>
                      <a:pt x="6156" y="2679"/>
                      <a:pt x="6156" y="2644"/>
                    </a:cubicBezTo>
                    <a:cubicBezTo>
                      <a:pt x="6156" y="2598"/>
                      <a:pt x="6113" y="2580"/>
                      <a:pt x="6072" y="2580"/>
                    </a:cubicBezTo>
                    <a:cubicBezTo>
                      <a:pt x="6060" y="2580"/>
                      <a:pt x="6048" y="2582"/>
                      <a:pt x="6037" y="2584"/>
                    </a:cubicBezTo>
                    <a:cubicBezTo>
                      <a:pt x="5707" y="2641"/>
                      <a:pt x="5368" y="2690"/>
                      <a:pt x="5028" y="2690"/>
                    </a:cubicBezTo>
                    <a:cubicBezTo>
                      <a:pt x="4940" y="2690"/>
                      <a:pt x="4852" y="2687"/>
                      <a:pt x="4763" y="2679"/>
                    </a:cubicBezTo>
                    <a:cubicBezTo>
                      <a:pt x="4335" y="2644"/>
                      <a:pt x="3894" y="2513"/>
                      <a:pt x="3561" y="2263"/>
                    </a:cubicBezTo>
                    <a:cubicBezTo>
                      <a:pt x="3227" y="2025"/>
                      <a:pt x="2989" y="1679"/>
                      <a:pt x="2727" y="1358"/>
                    </a:cubicBezTo>
                    <a:cubicBezTo>
                      <a:pt x="2394" y="953"/>
                      <a:pt x="2025" y="584"/>
                      <a:pt x="1573" y="322"/>
                    </a:cubicBezTo>
                    <a:cubicBezTo>
                      <a:pt x="1453" y="251"/>
                      <a:pt x="1334" y="191"/>
                      <a:pt x="1168" y="132"/>
                    </a:cubicBezTo>
                    <a:cubicBezTo>
                      <a:pt x="930" y="36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33;p32">
                <a:extLst>
                  <a:ext uri="{FF2B5EF4-FFF2-40B4-BE49-F238E27FC236}">
                    <a16:creationId xmlns:a16="http://schemas.microsoft.com/office/drawing/2014/main" id="{49EE92CD-31D9-B83D-3D8C-54D2ED1E09E0}"/>
                  </a:ext>
                </a:extLst>
              </p:cNvPr>
              <p:cNvSpPr/>
              <p:nvPr/>
            </p:nvSpPr>
            <p:spPr>
              <a:xfrm>
                <a:off x="3403437" y="554372"/>
                <a:ext cx="36770" cy="8826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2230" extrusionOk="0">
                    <a:moveTo>
                      <a:pt x="691" y="1"/>
                    </a:moveTo>
                    <a:lnTo>
                      <a:pt x="691" y="1"/>
                    </a:lnTo>
                    <a:cubicBezTo>
                      <a:pt x="524" y="25"/>
                      <a:pt x="441" y="191"/>
                      <a:pt x="381" y="346"/>
                    </a:cubicBezTo>
                    <a:cubicBezTo>
                      <a:pt x="238" y="692"/>
                      <a:pt x="155" y="1037"/>
                      <a:pt x="84" y="1382"/>
                    </a:cubicBezTo>
                    <a:cubicBezTo>
                      <a:pt x="48" y="1525"/>
                      <a:pt x="0" y="1763"/>
                      <a:pt x="48" y="1894"/>
                    </a:cubicBezTo>
                    <a:cubicBezTo>
                      <a:pt x="95" y="2037"/>
                      <a:pt x="262" y="2061"/>
                      <a:pt x="393" y="2120"/>
                    </a:cubicBezTo>
                    <a:cubicBezTo>
                      <a:pt x="465" y="2144"/>
                      <a:pt x="536" y="2180"/>
                      <a:pt x="619" y="2192"/>
                    </a:cubicBezTo>
                    <a:cubicBezTo>
                      <a:pt x="671" y="2202"/>
                      <a:pt x="731" y="2230"/>
                      <a:pt x="784" y="2230"/>
                    </a:cubicBezTo>
                    <a:cubicBezTo>
                      <a:pt x="793" y="2230"/>
                      <a:pt x="801" y="2229"/>
                      <a:pt x="810" y="2227"/>
                    </a:cubicBezTo>
                    <a:cubicBezTo>
                      <a:pt x="869" y="2204"/>
                      <a:pt x="869" y="2120"/>
                      <a:pt x="869" y="2073"/>
                    </a:cubicBezTo>
                    <a:cubicBezTo>
                      <a:pt x="881" y="2001"/>
                      <a:pt x="881" y="1930"/>
                      <a:pt x="893" y="1846"/>
                    </a:cubicBezTo>
                    <a:cubicBezTo>
                      <a:pt x="929" y="1549"/>
                      <a:pt x="893" y="1251"/>
                      <a:pt x="822" y="977"/>
                    </a:cubicBezTo>
                    <a:cubicBezTo>
                      <a:pt x="774" y="811"/>
                      <a:pt x="738" y="656"/>
                      <a:pt x="655" y="513"/>
                    </a:cubicBezTo>
                    <a:cubicBezTo>
                      <a:pt x="619" y="418"/>
                      <a:pt x="572" y="334"/>
                      <a:pt x="572" y="239"/>
                    </a:cubicBezTo>
                    <a:cubicBezTo>
                      <a:pt x="560" y="156"/>
                      <a:pt x="595" y="37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34;p32">
                <a:extLst>
                  <a:ext uri="{FF2B5EF4-FFF2-40B4-BE49-F238E27FC236}">
                    <a16:creationId xmlns:a16="http://schemas.microsoft.com/office/drawing/2014/main" id="{79A94959-21CA-4D16-3038-80CB81D40D28}"/>
                  </a:ext>
                </a:extLst>
              </p:cNvPr>
              <p:cNvSpPr/>
              <p:nvPr/>
            </p:nvSpPr>
            <p:spPr>
              <a:xfrm>
                <a:off x="3507095" y="681540"/>
                <a:ext cx="122579" cy="60874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538" extrusionOk="0">
                    <a:moveTo>
                      <a:pt x="1710" y="0"/>
                    </a:moveTo>
                    <a:cubicBezTo>
                      <a:pt x="1491" y="0"/>
                      <a:pt x="1284" y="133"/>
                      <a:pt x="1108" y="276"/>
                    </a:cubicBezTo>
                    <a:cubicBezTo>
                      <a:pt x="953" y="384"/>
                      <a:pt x="822" y="479"/>
                      <a:pt x="679" y="574"/>
                    </a:cubicBezTo>
                    <a:cubicBezTo>
                      <a:pt x="560" y="657"/>
                      <a:pt x="417" y="765"/>
                      <a:pt x="298" y="860"/>
                    </a:cubicBezTo>
                    <a:cubicBezTo>
                      <a:pt x="239" y="919"/>
                      <a:pt x="179" y="955"/>
                      <a:pt x="120" y="1003"/>
                    </a:cubicBezTo>
                    <a:cubicBezTo>
                      <a:pt x="84" y="1050"/>
                      <a:pt x="1" y="1074"/>
                      <a:pt x="24" y="1158"/>
                    </a:cubicBezTo>
                    <a:cubicBezTo>
                      <a:pt x="48" y="1217"/>
                      <a:pt x="108" y="1253"/>
                      <a:pt x="155" y="1289"/>
                    </a:cubicBezTo>
                    <a:cubicBezTo>
                      <a:pt x="215" y="1336"/>
                      <a:pt x="262" y="1360"/>
                      <a:pt x="322" y="1396"/>
                    </a:cubicBezTo>
                    <a:cubicBezTo>
                      <a:pt x="441" y="1455"/>
                      <a:pt x="560" y="1491"/>
                      <a:pt x="691" y="1515"/>
                    </a:cubicBezTo>
                    <a:cubicBezTo>
                      <a:pt x="809" y="1531"/>
                      <a:pt x="928" y="1537"/>
                      <a:pt x="1046" y="1537"/>
                    </a:cubicBezTo>
                    <a:cubicBezTo>
                      <a:pt x="1190" y="1537"/>
                      <a:pt x="1333" y="1528"/>
                      <a:pt x="1477" y="1515"/>
                    </a:cubicBezTo>
                    <a:cubicBezTo>
                      <a:pt x="1572" y="1491"/>
                      <a:pt x="1656" y="1479"/>
                      <a:pt x="1715" y="1431"/>
                    </a:cubicBezTo>
                    <a:cubicBezTo>
                      <a:pt x="1775" y="1396"/>
                      <a:pt x="1810" y="1312"/>
                      <a:pt x="1846" y="1277"/>
                    </a:cubicBezTo>
                    <a:cubicBezTo>
                      <a:pt x="1915" y="1203"/>
                      <a:pt x="1988" y="1185"/>
                      <a:pt x="2070" y="1185"/>
                    </a:cubicBezTo>
                    <a:cubicBezTo>
                      <a:pt x="2146" y="1185"/>
                      <a:pt x="2230" y="1200"/>
                      <a:pt x="2325" y="1200"/>
                    </a:cubicBezTo>
                    <a:cubicBezTo>
                      <a:pt x="2358" y="1200"/>
                      <a:pt x="2393" y="1198"/>
                      <a:pt x="2429" y="1193"/>
                    </a:cubicBezTo>
                    <a:cubicBezTo>
                      <a:pt x="2447" y="1192"/>
                      <a:pt x="2464" y="1192"/>
                      <a:pt x="2482" y="1192"/>
                    </a:cubicBezTo>
                    <a:cubicBezTo>
                      <a:pt x="2590" y="1192"/>
                      <a:pt x="2697" y="1208"/>
                      <a:pt x="2799" y="1208"/>
                    </a:cubicBezTo>
                    <a:cubicBezTo>
                      <a:pt x="2882" y="1208"/>
                      <a:pt x="2963" y="1197"/>
                      <a:pt x="3037" y="1158"/>
                    </a:cubicBezTo>
                    <a:cubicBezTo>
                      <a:pt x="3096" y="1050"/>
                      <a:pt x="3072" y="919"/>
                      <a:pt x="3001" y="812"/>
                    </a:cubicBezTo>
                    <a:cubicBezTo>
                      <a:pt x="2941" y="717"/>
                      <a:pt x="2834" y="646"/>
                      <a:pt x="2727" y="574"/>
                    </a:cubicBezTo>
                    <a:cubicBezTo>
                      <a:pt x="2537" y="443"/>
                      <a:pt x="2322" y="300"/>
                      <a:pt x="2132" y="169"/>
                    </a:cubicBezTo>
                    <a:cubicBezTo>
                      <a:pt x="2013" y="98"/>
                      <a:pt x="1894" y="26"/>
                      <a:pt x="1763" y="3"/>
                    </a:cubicBezTo>
                    <a:cubicBezTo>
                      <a:pt x="1745" y="1"/>
                      <a:pt x="1728" y="0"/>
                      <a:pt x="17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35;p32">
                <a:extLst>
                  <a:ext uri="{FF2B5EF4-FFF2-40B4-BE49-F238E27FC236}">
                    <a16:creationId xmlns:a16="http://schemas.microsoft.com/office/drawing/2014/main" id="{1653A687-95D3-FCA2-AE19-4371BCE4A61D}"/>
                  </a:ext>
                </a:extLst>
              </p:cNvPr>
              <p:cNvSpPr/>
              <p:nvPr/>
            </p:nvSpPr>
            <p:spPr>
              <a:xfrm>
                <a:off x="3584868" y="704971"/>
                <a:ext cx="41955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602" extrusionOk="0">
                    <a:moveTo>
                      <a:pt x="651" y="1"/>
                    </a:moveTo>
                    <a:cubicBezTo>
                      <a:pt x="629" y="1"/>
                      <a:pt x="606" y="2"/>
                      <a:pt x="583" y="6"/>
                    </a:cubicBezTo>
                    <a:cubicBezTo>
                      <a:pt x="441" y="42"/>
                      <a:pt x="322" y="125"/>
                      <a:pt x="214" y="232"/>
                    </a:cubicBezTo>
                    <a:lnTo>
                      <a:pt x="214" y="256"/>
                    </a:lnTo>
                    <a:cubicBezTo>
                      <a:pt x="155" y="339"/>
                      <a:pt x="107" y="411"/>
                      <a:pt x="60" y="482"/>
                    </a:cubicBezTo>
                    <a:cubicBezTo>
                      <a:pt x="36" y="530"/>
                      <a:pt x="0" y="577"/>
                      <a:pt x="72" y="589"/>
                    </a:cubicBezTo>
                    <a:cubicBezTo>
                      <a:pt x="81" y="591"/>
                      <a:pt x="90" y="591"/>
                      <a:pt x="98" y="591"/>
                    </a:cubicBezTo>
                    <a:cubicBezTo>
                      <a:pt x="168" y="591"/>
                      <a:pt x="222" y="554"/>
                      <a:pt x="286" y="554"/>
                    </a:cubicBezTo>
                    <a:cubicBezTo>
                      <a:pt x="308" y="550"/>
                      <a:pt x="331" y="549"/>
                      <a:pt x="355" y="549"/>
                    </a:cubicBezTo>
                    <a:cubicBezTo>
                      <a:pt x="420" y="549"/>
                      <a:pt x="490" y="560"/>
                      <a:pt x="560" y="577"/>
                    </a:cubicBezTo>
                    <a:cubicBezTo>
                      <a:pt x="655" y="589"/>
                      <a:pt x="774" y="601"/>
                      <a:pt x="881" y="601"/>
                    </a:cubicBezTo>
                    <a:cubicBezTo>
                      <a:pt x="929" y="601"/>
                      <a:pt x="988" y="601"/>
                      <a:pt x="1036" y="577"/>
                    </a:cubicBezTo>
                    <a:cubicBezTo>
                      <a:pt x="1060" y="554"/>
                      <a:pt x="1060" y="530"/>
                      <a:pt x="1060" y="506"/>
                    </a:cubicBezTo>
                    <a:cubicBezTo>
                      <a:pt x="1060" y="387"/>
                      <a:pt x="1060" y="268"/>
                      <a:pt x="988" y="161"/>
                    </a:cubicBezTo>
                    <a:cubicBezTo>
                      <a:pt x="907" y="59"/>
                      <a:pt x="782" y="1"/>
                      <a:pt x="651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36;p32">
                <a:extLst>
                  <a:ext uri="{FF2B5EF4-FFF2-40B4-BE49-F238E27FC236}">
                    <a16:creationId xmlns:a16="http://schemas.microsoft.com/office/drawing/2014/main" id="{0E246652-EA40-4B89-C298-D3B62DF037BC}"/>
                  </a:ext>
                </a:extLst>
              </p:cNvPr>
              <p:cNvSpPr/>
              <p:nvPr/>
            </p:nvSpPr>
            <p:spPr>
              <a:xfrm>
                <a:off x="3425562" y="527498"/>
                <a:ext cx="107499" cy="33247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840" extrusionOk="0">
                    <a:moveTo>
                      <a:pt x="2284" y="0"/>
                    </a:moveTo>
                    <a:cubicBezTo>
                      <a:pt x="2249" y="0"/>
                      <a:pt x="2214" y="1"/>
                      <a:pt x="2180" y="1"/>
                    </a:cubicBezTo>
                    <a:lnTo>
                      <a:pt x="1418" y="49"/>
                    </a:lnTo>
                    <a:cubicBezTo>
                      <a:pt x="1108" y="61"/>
                      <a:pt x="787" y="73"/>
                      <a:pt x="489" y="180"/>
                    </a:cubicBezTo>
                    <a:cubicBezTo>
                      <a:pt x="382" y="204"/>
                      <a:pt x="298" y="251"/>
                      <a:pt x="215" y="311"/>
                    </a:cubicBezTo>
                    <a:cubicBezTo>
                      <a:pt x="132" y="382"/>
                      <a:pt x="60" y="501"/>
                      <a:pt x="25" y="620"/>
                    </a:cubicBezTo>
                    <a:cubicBezTo>
                      <a:pt x="1" y="716"/>
                      <a:pt x="60" y="763"/>
                      <a:pt x="144" y="775"/>
                    </a:cubicBezTo>
                    <a:cubicBezTo>
                      <a:pt x="263" y="799"/>
                      <a:pt x="394" y="823"/>
                      <a:pt x="513" y="835"/>
                    </a:cubicBezTo>
                    <a:cubicBezTo>
                      <a:pt x="575" y="838"/>
                      <a:pt x="636" y="839"/>
                      <a:pt x="696" y="839"/>
                    </a:cubicBezTo>
                    <a:cubicBezTo>
                      <a:pt x="892" y="839"/>
                      <a:pt x="1081" y="824"/>
                      <a:pt x="1263" y="787"/>
                    </a:cubicBezTo>
                    <a:cubicBezTo>
                      <a:pt x="1680" y="716"/>
                      <a:pt x="2084" y="585"/>
                      <a:pt x="2465" y="442"/>
                    </a:cubicBezTo>
                    <a:cubicBezTo>
                      <a:pt x="2537" y="430"/>
                      <a:pt x="2596" y="406"/>
                      <a:pt x="2644" y="347"/>
                    </a:cubicBezTo>
                    <a:cubicBezTo>
                      <a:pt x="2715" y="251"/>
                      <a:pt x="2644" y="108"/>
                      <a:pt x="2537" y="49"/>
                    </a:cubicBezTo>
                    <a:cubicBezTo>
                      <a:pt x="2460" y="6"/>
                      <a:pt x="237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37;p32">
                <a:extLst>
                  <a:ext uri="{FF2B5EF4-FFF2-40B4-BE49-F238E27FC236}">
                    <a16:creationId xmlns:a16="http://schemas.microsoft.com/office/drawing/2014/main" id="{87150AAD-6803-0960-D615-3DF722DEB86E}"/>
                  </a:ext>
                </a:extLst>
              </p:cNvPr>
              <p:cNvSpPr/>
              <p:nvPr/>
            </p:nvSpPr>
            <p:spPr>
              <a:xfrm>
                <a:off x="3438306" y="526825"/>
                <a:ext cx="86720" cy="1112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281" extrusionOk="0">
                    <a:moveTo>
                      <a:pt x="1554" y="0"/>
                    </a:moveTo>
                    <a:cubicBezTo>
                      <a:pt x="1483" y="0"/>
                      <a:pt x="1411" y="6"/>
                      <a:pt x="1334" y="18"/>
                    </a:cubicBezTo>
                    <a:cubicBezTo>
                      <a:pt x="1060" y="30"/>
                      <a:pt x="774" y="54"/>
                      <a:pt x="488" y="114"/>
                    </a:cubicBezTo>
                    <a:cubicBezTo>
                      <a:pt x="357" y="149"/>
                      <a:pt x="203" y="173"/>
                      <a:pt x="72" y="221"/>
                    </a:cubicBezTo>
                    <a:cubicBezTo>
                      <a:pt x="60" y="221"/>
                      <a:pt x="12" y="233"/>
                      <a:pt x="0" y="256"/>
                    </a:cubicBezTo>
                    <a:cubicBezTo>
                      <a:pt x="0" y="268"/>
                      <a:pt x="12" y="280"/>
                      <a:pt x="24" y="280"/>
                    </a:cubicBezTo>
                    <a:cubicBezTo>
                      <a:pt x="60" y="280"/>
                      <a:pt x="107" y="268"/>
                      <a:pt x="143" y="268"/>
                    </a:cubicBezTo>
                    <a:cubicBezTo>
                      <a:pt x="179" y="268"/>
                      <a:pt x="226" y="256"/>
                      <a:pt x="250" y="256"/>
                    </a:cubicBezTo>
                    <a:cubicBezTo>
                      <a:pt x="548" y="221"/>
                      <a:pt x="846" y="197"/>
                      <a:pt x="1155" y="161"/>
                    </a:cubicBezTo>
                    <a:cubicBezTo>
                      <a:pt x="1453" y="137"/>
                      <a:pt x="1750" y="102"/>
                      <a:pt x="2072" y="78"/>
                    </a:cubicBezTo>
                    <a:cubicBezTo>
                      <a:pt x="2120" y="78"/>
                      <a:pt x="2143" y="78"/>
                      <a:pt x="2191" y="66"/>
                    </a:cubicBezTo>
                    <a:cubicBezTo>
                      <a:pt x="2155" y="66"/>
                      <a:pt x="2120" y="42"/>
                      <a:pt x="2084" y="42"/>
                    </a:cubicBezTo>
                    <a:cubicBezTo>
                      <a:pt x="2060" y="42"/>
                      <a:pt x="2012" y="30"/>
                      <a:pt x="1977" y="30"/>
                    </a:cubicBezTo>
                    <a:cubicBezTo>
                      <a:pt x="1905" y="30"/>
                      <a:pt x="1846" y="18"/>
                      <a:pt x="1774" y="18"/>
                    </a:cubicBezTo>
                    <a:cubicBezTo>
                      <a:pt x="1697" y="6"/>
                      <a:pt x="1625" y="0"/>
                      <a:pt x="15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338;p32">
                <a:extLst>
                  <a:ext uri="{FF2B5EF4-FFF2-40B4-BE49-F238E27FC236}">
                    <a16:creationId xmlns:a16="http://schemas.microsoft.com/office/drawing/2014/main" id="{AC1A1B3B-A69F-581B-6457-2A81DC87957B}"/>
                  </a:ext>
                </a:extLst>
              </p:cNvPr>
              <p:cNvSpPr/>
              <p:nvPr/>
            </p:nvSpPr>
            <p:spPr>
              <a:xfrm>
                <a:off x="3428411" y="532643"/>
                <a:ext cx="92301" cy="20859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527" extrusionOk="0">
                    <a:moveTo>
                      <a:pt x="2295" y="1"/>
                    </a:moveTo>
                    <a:cubicBezTo>
                      <a:pt x="2292" y="1"/>
                      <a:pt x="2289" y="1"/>
                      <a:pt x="2286" y="2"/>
                    </a:cubicBezTo>
                    <a:cubicBezTo>
                      <a:pt x="2191" y="14"/>
                      <a:pt x="2096" y="50"/>
                      <a:pt x="2012" y="62"/>
                    </a:cubicBezTo>
                    <a:cubicBezTo>
                      <a:pt x="1905" y="74"/>
                      <a:pt x="1786" y="98"/>
                      <a:pt x="1679" y="109"/>
                    </a:cubicBezTo>
                    <a:cubicBezTo>
                      <a:pt x="1453" y="121"/>
                      <a:pt x="1238" y="121"/>
                      <a:pt x="1000" y="133"/>
                    </a:cubicBezTo>
                    <a:cubicBezTo>
                      <a:pt x="786" y="157"/>
                      <a:pt x="584" y="133"/>
                      <a:pt x="369" y="181"/>
                    </a:cubicBezTo>
                    <a:cubicBezTo>
                      <a:pt x="286" y="193"/>
                      <a:pt x="226" y="228"/>
                      <a:pt x="143" y="288"/>
                    </a:cubicBezTo>
                    <a:cubicBezTo>
                      <a:pt x="72" y="348"/>
                      <a:pt x="48" y="431"/>
                      <a:pt x="0" y="526"/>
                    </a:cubicBezTo>
                    <a:cubicBezTo>
                      <a:pt x="60" y="455"/>
                      <a:pt x="131" y="359"/>
                      <a:pt x="203" y="336"/>
                    </a:cubicBezTo>
                    <a:cubicBezTo>
                      <a:pt x="298" y="288"/>
                      <a:pt x="405" y="288"/>
                      <a:pt x="488" y="288"/>
                    </a:cubicBezTo>
                    <a:cubicBezTo>
                      <a:pt x="703" y="288"/>
                      <a:pt x="905" y="276"/>
                      <a:pt x="1131" y="276"/>
                    </a:cubicBezTo>
                    <a:cubicBezTo>
                      <a:pt x="1334" y="252"/>
                      <a:pt x="1536" y="252"/>
                      <a:pt x="1739" y="240"/>
                    </a:cubicBezTo>
                    <a:cubicBezTo>
                      <a:pt x="1917" y="228"/>
                      <a:pt x="2143" y="217"/>
                      <a:pt x="2310" y="109"/>
                    </a:cubicBezTo>
                    <a:cubicBezTo>
                      <a:pt x="2332" y="55"/>
                      <a:pt x="2324" y="1"/>
                      <a:pt x="2295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39;p32">
                <a:extLst>
                  <a:ext uri="{FF2B5EF4-FFF2-40B4-BE49-F238E27FC236}">
                    <a16:creationId xmlns:a16="http://schemas.microsoft.com/office/drawing/2014/main" id="{515C9CA8-C20E-1140-DFE1-25A642222481}"/>
                  </a:ext>
                </a:extLst>
              </p:cNvPr>
              <p:cNvSpPr/>
              <p:nvPr/>
            </p:nvSpPr>
            <p:spPr>
              <a:xfrm>
                <a:off x="3437831" y="532049"/>
                <a:ext cx="91469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643" extrusionOk="0">
                    <a:moveTo>
                      <a:pt x="2224" y="0"/>
                    </a:moveTo>
                    <a:lnTo>
                      <a:pt x="2224" y="0"/>
                    </a:lnTo>
                    <a:cubicBezTo>
                      <a:pt x="2221" y="0"/>
                      <a:pt x="2219" y="5"/>
                      <a:pt x="2227" y="5"/>
                    </a:cubicBezTo>
                    <a:cubicBezTo>
                      <a:pt x="2227" y="1"/>
                      <a:pt x="2225" y="0"/>
                      <a:pt x="2224" y="0"/>
                    </a:cubicBezTo>
                    <a:close/>
                    <a:moveTo>
                      <a:pt x="2227" y="5"/>
                    </a:moveTo>
                    <a:lnTo>
                      <a:pt x="2227" y="5"/>
                    </a:lnTo>
                    <a:cubicBezTo>
                      <a:pt x="2251" y="77"/>
                      <a:pt x="2286" y="148"/>
                      <a:pt x="2215" y="232"/>
                    </a:cubicBezTo>
                    <a:cubicBezTo>
                      <a:pt x="2191" y="255"/>
                      <a:pt x="2108" y="267"/>
                      <a:pt x="2072" y="291"/>
                    </a:cubicBezTo>
                    <a:lnTo>
                      <a:pt x="1798" y="374"/>
                    </a:lnTo>
                    <a:cubicBezTo>
                      <a:pt x="1608" y="434"/>
                      <a:pt x="1417" y="482"/>
                      <a:pt x="1215" y="505"/>
                    </a:cubicBezTo>
                    <a:cubicBezTo>
                      <a:pt x="1024" y="541"/>
                      <a:pt x="822" y="565"/>
                      <a:pt x="608" y="565"/>
                    </a:cubicBezTo>
                    <a:lnTo>
                      <a:pt x="322" y="565"/>
                    </a:lnTo>
                    <a:cubicBezTo>
                      <a:pt x="266" y="565"/>
                      <a:pt x="195" y="554"/>
                      <a:pt x="125" y="554"/>
                    </a:cubicBezTo>
                    <a:cubicBezTo>
                      <a:pt x="90" y="554"/>
                      <a:pt x="56" y="557"/>
                      <a:pt x="24" y="565"/>
                    </a:cubicBezTo>
                    <a:cubicBezTo>
                      <a:pt x="12" y="565"/>
                      <a:pt x="0" y="601"/>
                      <a:pt x="24" y="613"/>
                    </a:cubicBezTo>
                    <a:cubicBezTo>
                      <a:pt x="72" y="636"/>
                      <a:pt x="128" y="642"/>
                      <a:pt x="186" y="642"/>
                    </a:cubicBezTo>
                    <a:cubicBezTo>
                      <a:pt x="244" y="642"/>
                      <a:pt x="304" y="636"/>
                      <a:pt x="358" y="636"/>
                    </a:cubicBezTo>
                    <a:cubicBezTo>
                      <a:pt x="477" y="636"/>
                      <a:pt x="596" y="636"/>
                      <a:pt x="703" y="624"/>
                    </a:cubicBezTo>
                    <a:cubicBezTo>
                      <a:pt x="941" y="613"/>
                      <a:pt x="1179" y="577"/>
                      <a:pt x="1417" y="517"/>
                    </a:cubicBezTo>
                    <a:cubicBezTo>
                      <a:pt x="1655" y="458"/>
                      <a:pt x="1870" y="398"/>
                      <a:pt x="2108" y="303"/>
                    </a:cubicBezTo>
                    <a:cubicBezTo>
                      <a:pt x="2167" y="267"/>
                      <a:pt x="2263" y="255"/>
                      <a:pt x="2286" y="184"/>
                    </a:cubicBezTo>
                    <a:cubicBezTo>
                      <a:pt x="2310" y="124"/>
                      <a:pt x="2274" y="29"/>
                      <a:pt x="2227" y="5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40;p32">
                <a:extLst>
                  <a:ext uri="{FF2B5EF4-FFF2-40B4-BE49-F238E27FC236}">
                    <a16:creationId xmlns:a16="http://schemas.microsoft.com/office/drawing/2014/main" id="{C8286171-6561-9A46-E90F-6DFC1FA6DA70}"/>
                  </a:ext>
                </a:extLst>
              </p:cNvPr>
              <p:cNvSpPr/>
              <p:nvPr/>
            </p:nvSpPr>
            <p:spPr>
              <a:xfrm>
                <a:off x="3419427" y="558409"/>
                <a:ext cx="20305" cy="78052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972" extrusionOk="0">
                    <a:moveTo>
                      <a:pt x="138" y="1"/>
                    </a:moveTo>
                    <a:cubicBezTo>
                      <a:pt x="135" y="1"/>
                      <a:pt x="132" y="2"/>
                      <a:pt x="132" y="6"/>
                    </a:cubicBezTo>
                    <a:cubicBezTo>
                      <a:pt x="1" y="304"/>
                      <a:pt x="180" y="601"/>
                      <a:pt x="275" y="887"/>
                    </a:cubicBezTo>
                    <a:cubicBezTo>
                      <a:pt x="334" y="1054"/>
                      <a:pt x="358" y="1232"/>
                      <a:pt x="346" y="1411"/>
                    </a:cubicBezTo>
                    <a:cubicBezTo>
                      <a:pt x="334" y="1590"/>
                      <a:pt x="287" y="1744"/>
                      <a:pt x="275" y="1923"/>
                    </a:cubicBezTo>
                    <a:cubicBezTo>
                      <a:pt x="275" y="1957"/>
                      <a:pt x="298" y="1971"/>
                      <a:pt x="319" y="1971"/>
                    </a:cubicBezTo>
                    <a:cubicBezTo>
                      <a:pt x="336" y="1971"/>
                      <a:pt x="353" y="1962"/>
                      <a:pt x="358" y="1947"/>
                    </a:cubicBezTo>
                    <a:cubicBezTo>
                      <a:pt x="465" y="1625"/>
                      <a:pt x="513" y="1268"/>
                      <a:pt x="418" y="971"/>
                    </a:cubicBezTo>
                    <a:cubicBezTo>
                      <a:pt x="334" y="649"/>
                      <a:pt x="96" y="363"/>
                      <a:pt x="156" y="6"/>
                    </a:cubicBezTo>
                    <a:cubicBezTo>
                      <a:pt x="156" y="6"/>
                      <a:pt x="145" y="1"/>
                      <a:pt x="138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341;p32">
                <a:extLst>
                  <a:ext uri="{FF2B5EF4-FFF2-40B4-BE49-F238E27FC236}">
                    <a16:creationId xmlns:a16="http://schemas.microsoft.com/office/drawing/2014/main" id="{D29B73E3-1C3B-CA13-13A5-7715C376D527}"/>
                  </a:ext>
                </a:extLst>
              </p:cNvPr>
              <p:cNvSpPr/>
              <p:nvPr/>
            </p:nvSpPr>
            <p:spPr>
              <a:xfrm>
                <a:off x="3405297" y="571589"/>
                <a:ext cx="15595" cy="66732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686" extrusionOk="0">
                    <a:moveTo>
                      <a:pt x="364" y="1"/>
                    </a:moveTo>
                    <a:cubicBezTo>
                      <a:pt x="361" y="1"/>
                      <a:pt x="358" y="6"/>
                      <a:pt x="358" y="18"/>
                    </a:cubicBezTo>
                    <a:cubicBezTo>
                      <a:pt x="251" y="387"/>
                      <a:pt x="132" y="745"/>
                      <a:pt x="37" y="1102"/>
                    </a:cubicBezTo>
                    <a:cubicBezTo>
                      <a:pt x="1" y="1233"/>
                      <a:pt x="1" y="1364"/>
                      <a:pt x="72" y="1495"/>
                    </a:cubicBezTo>
                    <a:cubicBezTo>
                      <a:pt x="132" y="1590"/>
                      <a:pt x="251" y="1685"/>
                      <a:pt x="370" y="1685"/>
                    </a:cubicBezTo>
                    <a:cubicBezTo>
                      <a:pt x="394" y="1673"/>
                      <a:pt x="394" y="1638"/>
                      <a:pt x="370" y="1626"/>
                    </a:cubicBezTo>
                    <a:cubicBezTo>
                      <a:pt x="275" y="1566"/>
                      <a:pt x="167" y="1495"/>
                      <a:pt x="120" y="1364"/>
                    </a:cubicBezTo>
                    <a:cubicBezTo>
                      <a:pt x="72" y="1233"/>
                      <a:pt x="120" y="1090"/>
                      <a:pt x="167" y="947"/>
                    </a:cubicBezTo>
                    <a:cubicBezTo>
                      <a:pt x="251" y="638"/>
                      <a:pt x="310" y="328"/>
                      <a:pt x="370" y="18"/>
                    </a:cubicBezTo>
                    <a:cubicBezTo>
                      <a:pt x="370" y="6"/>
                      <a:pt x="367" y="1"/>
                      <a:pt x="36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342;p32">
                <a:extLst>
                  <a:ext uri="{FF2B5EF4-FFF2-40B4-BE49-F238E27FC236}">
                    <a16:creationId xmlns:a16="http://schemas.microsoft.com/office/drawing/2014/main" id="{6C12C6EF-1A0C-C7C7-9AF3-B928C859C899}"/>
                  </a:ext>
                </a:extLst>
              </p:cNvPr>
              <p:cNvSpPr/>
              <p:nvPr/>
            </p:nvSpPr>
            <p:spPr>
              <a:xfrm>
                <a:off x="3509470" y="681461"/>
                <a:ext cx="74213" cy="44488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124" extrusionOk="0">
                    <a:moveTo>
                      <a:pt x="1625" y="1"/>
                    </a:moveTo>
                    <a:cubicBezTo>
                      <a:pt x="1382" y="1"/>
                      <a:pt x="1131" y="261"/>
                      <a:pt x="976" y="398"/>
                    </a:cubicBezTo>
                    <a:cubicBezTo>
                      <a:pt x="822" y="529"/>
                      <a:pt x="679" y="648"/>
                      <a:pt x="524" y="767"/>
                    </a:cubicBezTo>
                    <a:cubicBezTo>
                      <a:pt x="441" y="826"/>
                      <a:pt x="345" y="898"/>
                      <a:pt x="262" y="957"/>
                    </a:cubicBezTo>
                    <a:cubicBezTo>
                      <a:pt x="167" y="1017"/>
                      <a:pt x="83" y="1064"/>
                      <a:pt x="0" y="1124"/>
                    </a:cubicBezTo>
                    <a:cubicBezTo>
                      <a:pt x="167" y="1076"/>
                      <a:pt x="310" y="981"/>
                      <a:pt x="453" y="886"/>
                    </a:cubicBezTo>
                    <a:cubicBezTo>
                      <a:pt x="595" y="802"/>
                      <a:pt x="738" y="683"/>
                      <a:pt x="869" y="576"/>
                    </a:cubicBezTo>
                    <a:cubicBezTo>
                      <a:pt x="1095" y="391"/>
                      <a:pt x="1348" y="100"/>
                      <a:pt x="1665" y="100"/>
                    </a:cubicBezTo>
                    <a:cubicBezTo>
                      <a:pt x="1716" y="100"/>
                      <a:pt x="1768" y="107"/>
                      <a:pt x="1822" y="124"/>
                    </a:cubicBezTo>
                    <a:cubicBezTo>
                      <a:pt x="1826" y="128"/>
                      <a:pt x="1831" y="130"/>
                      <a:pt x="1836" y="130"/>
                    </a:cubicBezTo>
                    <a:cubicBezTo>
                      <a:pt x="1857" y="130"/>
                      <a:pt x="1874" y="98"/>
                      <a:pt x="1846" y="88"/>
                    </a:cubicBezTo>
                    <a:cubicBezTo>
                      <a:pt x="1775" y="26"/>
                      <a:pt x="1700" y="1"/>
                      <a:pt x="1625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343;p32">
                <a:extLst>
                  <a:ext uri="{FF2B5EF4-FFF2-40B4-BE49-F238E27FC236}">
                    <a16:creationId xmlns:a16="http://schemas.microsoft.com/office/drawing/2014/main" id="{395DF2CF-4922-4B3E-9EDE-86CA3F80BC09}"/>
                  </a:ext>
                </a:extLst>
              </p:cNvPr>
              <p:cNvSpPr/>
              <p:nvPr/>
            </p:nvSpPr>
            <p:spPr>
              <a:xfrm>
                <a:off x="3522649" y="701171"/>
                <a:ext cx="86759" cy="42469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1073" extrusionOk="0">
                    <a:moveTo>
                      <a:pt x="2087" y="0"/>
                    </a:moveTo>
                    <a:cubicBezTo>
                      <a:pt x="1925" y="0"/>
                      <a:pt x="1784" y="106"/>
                      <a:pt x="1679" y="221"/>
                    </a:cubicBezTo>
                    <a:cubicBezTo>
                      <a:pt x="1548" y="376"/>
                      <a:pt x="1441" y="566"/>
                      <a:pt x="1310" y="709"/>
                    </a:cubicBezTo>
                    <a:cubicBezTo>
                      <a:pt x="1251" y="793"/>
                      <a:pt x="1155" y="864"/>
                      <a:pt x="1072" y="912"/>
                    </a:cubicBezTo>
                    <a:cubicBezTo>
                      <a:pt x="953" y="971"/>
                      <a:pt x="822" y="971"/>
                      <a:pt x="703" y="983"/>
                    </a:cubicBezTo>
                    <a:cubicBezTo>
                      <a:pt x="683" y="984"/>
                      <a:pt x="663" y="985"/>
                      <a:pt x="643" y="985"/>
                    </a:cubicBezTo>
                    <a:cubicBezTo>
                      <a:pt x="425" y="985"/>
                      <a:pt x="209" y="924"/>
                      <a:pt x="12" y="804"/>
                    </a:cubicBezTo>
                    <a:cubicBezTo>
                      <a:pt x="12" y="804"/>
                      <a:pt x="0" y="804"/>
                      <a:pt x="0" y="816"/>
                    </a:cubicBezTo>
                    <a:cubicBezTo>
                      <a:pt x="183" y="978"/>
                      <a:pt x="456" y="1073"/>
                      <a:pt x="718" y="1073"/>
                    </a:cubicBezTo>
                    <a:cubicBezTo>
                      <a:pt x="900" y="1073"/>
                      <a:pt x="1078" y="1026"/>
                      <a:pt x="1215" y="923"/>
                    </a:cubicBezTo>
                    <a:cubicBezTo>
                      <a:pt x="1382" y="804"/>
                      <a:pt x="1489" y="626"/>
                      <a:pt x="1608" y="459"/>
                    </a:cubicBezTo>
                    <a:cubicBezTo>
                      <a:pt x="1739" y="269"/>
                      <a:pt x="1905" y="138"/>
                      <a:pt x="2144" y="78"/>
                    </a:cubicBezTo>
                    <a:cubicBezTo>
                      <a:pt x="2191" y="54"/>
                      <a:pt x="2191" y="7"/>
                      <a:pt x="2155" y="7"/>
                    </a:cubicBezTo>
                    <a:cubicBezTo>
                      <a:pt x="2132" y="2"/>
                      <a:pt x="2109" y="0"/>
                      <a:pt x="2087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344;p32">
                <a:extLst>
                  <a:ext uri="{FF2B5EF4-FFF2-40B4-BE49-F238E27FC236}">
                    <a16:creationId xmlns:a16="http://schemas.microsoft.com/office/drawing/2014/main" id="{CA7F2123-D189-C982-A11C-020C7FDF20AF}"/>
                  </a:ext>
                </a:extLst>
              </p:cNvPr>
              <p:cNvSpPr/>
              <p:nvPr/>
            </p:nvSpPr>
            <p:spPr>
              <a:xfrm>
                <a:off x="3549524" y="694839"/>
                <a:ext cx="39145" cy="3087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80" extrusionOk="0">
                    <a:moveTo>
                      <a:pt x="953" y="0"/>
                    </a:moveTo>
                    <a:cubicBezTo>
                      <a:pt x="834" y="0"/>
                      <a:pt x="750" y="24"/>
                      <a:pt x="643" y="71"/>
                    </a:cubicBezTo>
                    <a:cubicBezTo>
                      <a:pt x="536" y="119"/>
                      <a:pt x="453" y="179"/>
                      <a:pt x="357" y="250"/>
                    </a:cubicBezTo>
                    <a:cubicBezTo>
                      <a:pt x="274" y="321"/>
                      <a:pt x="203" y="405"/>
                      <a:pt x="143" y="488"/>
                    </a:cubicBezTo>
                    <a:cubicBezTo>
                      <a:pt x="107" y="536"/>
                      <a:pt x="72" y="583"/>
                      <a:pt x="48" y="643"/>
                    </a:cubicBezTo>
                    <a:cubicBezTo>
                      <a:pt x="24" y="679"/>
                      <a:pt x="0" y="726"/>
                      <a:pt x="0" y="774"/>
                    </a:cubicBezTo>
                    <a:cubicBezTo>
                      <a:pt x="0" y="774"/>
                      <a:pt x="11" y="779"/>
                      <a:pt x="18" y="779"/>
                    </a:cubicBezTo>
                    <a:cubicBezTo>
                      <a:pt x="21" y="779"/>
                      <a:pt x="24" y="778"/>
                      <a:pt x="24" y="774"/>
                    </a:cubicBezTo>
                    <a:cubicBezTo>
                      <a:pt x="48" y="738"/>
                      <a:pt x="83" y="702"/>
                      <a:pt x="107" y="655"/>
                    </a:cubicBezTo>
                    <a:cubicBezTo>
                      <a:pt x="143" y="607"/>
                      <a:pt x="167" y="560"/>
                      <a:pt x="191" y="536"/>
                    </a:cubicBezTo>
                    <a:cubicBezTo>
                      <a:pt x="274" y="464"/>
                      <a:pt x="345" y="381"/>
                      <a:pt x="417" y="321"/>
                    </a:cubicBezTo>
                    <a:cubicBezTo>
                      <a:pt x="584" y="202"/>
                      <a:pt x="774" y="119"/>
                      <a:pt x="965" y="48"/>
                    </a:cubicBezTo>
                    <a:cubicBezTo>
                      <a:pt x="988" y="24"/>
                      <a:pt x="988" y="0"/>
                      <a:pt x="953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345;p32">
                <a:extLst>
                  <a:ext uri="{FF2B5EF4-FFF2-40B4-BE49-F238E27FC236}">
                    <a16:creationId xmlns:a16="http://schemas.microsoft.com/office/drawing/2014/main" id="{70D5217A-1772-8601-BE38-CBF84300097D}"/>
                  </a:ext>
                </a:extLst>
              </p:cNvPr>
              <p:cNvSpPr/>
              <p:nvPr/>
            </p:nvSpPr>
            <p:spPr>
              <a:xfrm>
                <a:off x="3560329" y="702359"/>
                <a:ext cx="30200" cy="21729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49" extrusionOk="0">
                    <a:moveTo>
                      <a:pt x="727" y="1"/>
                    </a:moveTo>
                    <a:cubicBezTo>
                      <a:pt x="584" y="36"/>
                      <a:pt x="430" y="120"/>
                      <a:pt x="311" y="215"/>
                    </a:cubicBezTo>
                    <a:cubicBezTo>
                      <a:pt x="191" y="298"/>
                      <a:pt x="72" y="405"/>
                      <a:pt x="1" y="536"/>
                    </a:cubicBezTo>
                    <a:cubicBezTo>
                      <a:pt x="1" y="536"/>
                      <a:pt x="1" y="548"/>
                      <a:pt x="13" y="548"/>
                    </a:cubicBezTo>
                    <a:cubicBezTo>
                      <a:pt x="132" y="453"/>
                      <a:pt x="239" y="346"/>
                      <a:pt x="358" y="274"/>
                    </a:cubicBezTo>
                    <a:cubicBezTo>
                      <a:pt x="477" y="179"/>
                      <a:pt x="608" y="120"/>
                      <a:pt x="739" y="48"/>
                    </a:cubicBezTo>
                    <a:cubicBezTo>
                      <a:pt x="763" y="24"/>
                      <a:pt x="739" y="1"/>
                      <a:pt x="727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346;p32">
                <a:extLst>
                  <a:ext uri="{FF2B5EF4-FFF2-40B4-BE49-F238E27FC236}">
                    <a16:creationId xmlns:a16="http://schemas.microsoft.com/office/drawing/2014/main" id="{039BF90C-2A57-753C-EFB0-4ECB5E6A1408}"/>
                  </a:ext>
                </a:extLst>
              </p:cNvPr>
              <p:cNvSpPr/>
              <p:nvPr/>
            </p:nvSpPr>
            <p:spPr>
              <a:xfrm>
                <a:off x="3440166" y="644850"/>
                <a:ext cx="66019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80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2" y="120"/>
                      <a:pt x="299" y="215"/>
                      <a:pt x="429" y="334"/>
                    </a:cubicBezTo>
                    <a:cubicBezTo>
                      <a:pt x="596" y="453"/>
                      <a:pt x="739" y="596"/>
                      <a:pt x="882" y="739"/>
                    </a:cubicBezTo>
                    <a:cubicBezTo>
                      <a:pt x="1013" y="894"/>
                      <a:pt x="1120" y="1073"/>
                      <a:pt x="1215" y="1251"/>
                    </a:cubicBezTo>
                    <a:cubicBezTo>
                      <a:pt x="1275" y="1334"/>
                      <a:pt x="1322" y="1442"/>
                      <a:pt x="1382" y="1525"/>
                    </a:cubicBezTo>
                    <a:cubicBezTo>
                      <a:pt x="1442" y="1620"/>
                      <a:pt x="1489" y="1727"/>
                      <a:pt x="1572" y="1799"/>
                    </a:cubicBezTo>
                    <a:cubicBezTo>
                      <a:pt x="1585" y="1805"/>
                      <a:pt x="1598" y="1808"/>
                      <a:pt x="1610" y="1808"/>
                    </a:cubicBezTo>
                    <a:cubicBezTo>
                      <a:pt x="1642" y="1808"/>
                      <a:pt x="1668" y="1786"/>
                      <a:pt x="1668" y="1751"/>
                    </a:cubicBezTo>
                    <a:cubicBezTo>
                      <a:pt x="1656" y="1644"/>
                      <a:pt x="1572" y="1549"/>
                      <a:pt x="1513" y="1442"/>
                    </a:cubicBezTo>
                    <a:cubicBezTo>
                      <a:pt x="1453" y="1346"/>
                      <a:pt x="1418" y="1251"/>
                      <a:pt x="1358" y="1156"/>
                    </a:cubicBezTo>
                    <a:cubicBezTo>
                      <a:pt x="1251" y="977"/>
                      <a:pt x="1132" y="799"/>
                      <a:pt x="977" y="656"/>
                    </a:cubicBezTo>
                    <a:cubicBezTo>
                      <a:pt x="715" y="370"/>
                      <a:pt x="358" y="132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347;p32">
                <a:extLst>
                  <a:ext uri="{FF2B5EF4-FFF2-40B4-BE49-F238E27FC236}">
                    <a16:creationId xmlns:a16="http://schemas.microsoft.com/office/drawing/2014/main" id="{F273F78D-8D1C-8D9C-7C9B-A256576A5A93}"/>
                  </a:ext>
                </a:extLst>
              </p:cNvPr>
              <p:cNvSpPr/>
              <p:nvPr/>
            </p:nvSpPr>
            <p:spPr>
              <a:xfrm>
                <a:off x="3445826" y="632145"/>
                <a:ext cx="88184" cy="7449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882" extrusionOk="0">
                    <a:moveTo>
                      <a:pt x="25" y="0"/>
                    </a:moveTo>
                    <a:cubicBezTo>
                      <a:pt x="25" y="0"/>
                      <a:pt x="1" y="24"/>
                      <a:pt x="25" y="24"/>
                    </a:cubicBezTo>
                    <a:cubicBezTo>
                      <a:pt x="477" y="155"/>
                      <a:pt x="929" y="405"/>
                      <a:pt x="1251" y="774"/>
                    </a:cubicBezTo>
                    <a:cubicBezTo>
                      <a:pt x="1418" y="953"/>
                      <a:pt x="1549" y="1167"/>
                      <a:pt x="1691" y="1370"/>
                    </a:cubicBezTo>
                    <a:cubicBezTo>
                      <a:pt x="1822" y="1572"/>
                      <a:pt x="1953" y="1775"/>
                      <a:pt x="2168" y="1882"/>
                    </a:cubicBezTo>
                    <a:cubicBezTo>
                      <a:pt x="2191" y="1882"/>
                      <a:pt x="2227" y="1834"/>
                      <a:pt x="2191" y="1798"/>
                    </a:cubicBezTo>
                    <a:cubicBezTo>
                      <a:pt x="2025" y="1608"/>
                      <a:pt x="1870" y="1417"/>
                      <a:pt x="1727" y="1203"/>
                    </a:cubicBezTo>
                    <a:cubicBezTo>
                      <a:pt x="1596" y="1001"/>
                      <a:pt x="1465" y="810"/>
                      <a:pt x="1287" y="643"/>
                    </a:cubicBezTo>
                    <a:cubicBezTo>
                      <a:pt x="941" y="310"/>
                      <a:pt x="501" y="84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348;p32">
                <a:extLst>
                  <a:ext uri="{FF2B5EF4-FFF2-40B4-BE49-F238E27FC236}">
                    <a16:creationId xmlns:a16="http://schemas.microsoft.com/office/drawing/2014/main" id="{9349546B-19DA-6921-EBE7-AB240FCC1294}"/>
                  </a:ext>
                </a:extLst>
              </p:cNvPr>
              <p:cNvSpPr/>
              <p:nvPr/>
            </p:nvSpPr>
            <p:spPr>
              <a:xfrm>
                <a:off x="3443491" y="569016"/>
                <a:ext cx="29725" cy="53512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52" extrusionOk="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179" y="202"/>
                      <a:pt x="322" y="393"/>
                      <a:pt x="417" y="631"/>
                    </a:cubicBezTo>
                    <a:cubicBezTo>
                      <a:pt x="465" y="738"/>
                      <a:pt x="512" y="857"/>
                      <a:pt x="536" y="976"/>
                    </a:cubicBezTo>
                    <a:cubicBezTo>
                      <a:pt x="572" y="1095"/>
                      <a:pt x="560" y="1226"/>
                      <a:pt x="619" y="1334"/>
                    </a:cubicBezTo>
                    <a:cubicBezTo>
                      <a:pt x="625" y="1345"/>
                      <a:pt x="640" y="1351"/>
                      <a:pt x="655" y="1351"/>
                    </a:cubicBezTo>
                    <a:cubicBezTo>
                      <a:pt x="670" y="1351"/>
                      <a:pt x="685" y="1345"/>
                      <a:pt x="691" y="1334"/>
                    </a:cubicBezTo>
                    <a:cubicBezTo>
                      <a:pt x="750" y="1214"/>
                      <a:pt x="715" y="1060"/>
                      <a:pt x="691" y="941"/>
                    </a:cubicBezTo>
                    <a:cubicBezTo>
                      <a:pt x="655" y="810"/>
                      <a:pt x="619" y="691"/>
                      <a:pt x="536" y="572"/>
                    </a:cubicBezTo>
                    <a:cubicBezTo>
                      <a:pt x="417" y="345"/>
                      <a:pt x="238" y="143"/>
                      <a:pt x="24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349;p32">
                <a:extLst>
                  <a:ext uri="{FF2B5EF4-FFF2-40B4-BE49-F238E27FC236}">
                    <a16:creationId xmlns:a16="http://schemas.microsoft.com/office/drawing/2014/main" id="{5E4A9AB8-0D49-08CB-A8C6-DF24BDA37FF6}"/>
                  </a:ext>
                </a:extLst>
              </p:cNvPr>
              <p:cNvSpPr/>
              <p:nvPr/>
            </p:nvSpPr>
            <p:spPr>
              <a:xfrm>
                <a:off x="3411907" y="641090"/>
                <a:ext cx="11359" cy="12986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81" extrusionOk="0">
                    <a:moveTo>
                      <a:pt x="12" y="1"/>
                    </a:moveTo>
                    <a:cubicBezTo>
                      <a:pt x="0" y="120"/>
                      <a:pt x="12" y="251"/>
                      <a:pt x="12" y="370"/>
                    </a:cubicBezTo>
                    <a:cubicBezTo>
                      <a:pt x="12" y="513"/>
                      <a:pt x="24" y="644"/>
                      <a:pt x="24" y="787"/>
                    </a:cubicBezTo>
                    <a:cubicBezTo>
                      <a:pt x="36" y="1072"/>
                      <a:pt x="60" y="1346"/>
                      <a:pt x="72" y="1620"/>
                    </a:cubicBezTo>
                    <a:cubicBezTo>
                      <a:pt x="84" y="1894"/>
                      <a:pt x="96" y="2180"/>
                      <a:pt x="120" y="2441"/>
                    </a:cubicBezTo>
                    <a:cubicBezTo>
                      <a:pt x="131" y="2572"/>
                      <a:pt x="131" y="2715"/>
                      <a:pt x="143" y="2858"/>
                    </a:cubicBezTo>
                    <a:cubicBezTo>
                      <a:pt x="155" y="2989"/>
                      <a:pt x="143" y="3120"/>
                      <a:pt x="191" y="3263"/>
                    </a:cubicBezTo>
                    <a:cubicBezTo>
                      <a:pt x="197" y="3275"/>
                      <a:pt x="212" y="3281"/>
                      <a:pt x="225" y="3281"/>
                    </a:cubicBezTo>
                    <a:cubicBezTo>
                      <a:pt x="239" y="3281"/>
                      <a:pt x="251" y="3275"/>
                      <a:pt x="251" y="3263"/>
                    </a:cubicBezTo>
                    <a:cubicBezTo>
                      <a:pt x="286" y="3144"/>
                      <a:pt x="251" y="3013"/>
                      <a:pt x="251" y="2870"/>
                    </a:cubicBezTo>
                    <a:cubicBezTo>
                      <a:pt x="239" y="2739"/>
                      <a:pt x="239" y="2608"/>
                      <a:pt x="227" y="2453"/>
                    </a:cubicBezTo>
                    <a:cubicBezTo>
                      <a:pt x="203" y="2180"/>
                      <a:pt x="179" y="1906"/>
                      <a:pt x="143" y="1620"/>
                    </a:cubicBezTo>
                    <a:cubicBezTo>
                      <a:pt x="120" y="1358"/>
                      <a:pt x="108" y="1072"/>
                      <a:pt x="84" y="810"/>
                    </a:cubicBezTo>
                    <a:cubicBezTo>
                      <a:pt x="72" y="667"/>
                      <a:pt x="72" y="536"/>
                      <a:pt x="60" y="394"/>
                    </a:cubicBezTo>
                    <a:cubicBezTo>
                      <a:pt x="36" y="251"/>
                      <a:pt x="60" y="120"/>
                      <a:pt x="2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350;p32">
                <a:extLst>
                  <a:ext uri="{FF2B5EF4-FFF2-40B4-BE49-F238E27FC236}">
                    <a16:creationId xmlns:a16="http://schemas.microsoft.com/office/drawing/2014/main" id="{51B315F1-AFC4-AFCA-7B24-3CC7A932F9E5}"/>
                  </a:ext>
                </a:extLst>
              </p:cNvPr>
              <p:cNvSpPr/>
              <p:nvPr/>
            </p:nvSpPr>
            <p:spPr>
              <a:xfrm>
                <a:off x="3430272" y="672199"/>
                <a:ext cx="198415" cy="114149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2884" extrusionOk="0">
                    <a:moveTo>
                      <a:pt x="5009" y="2376"/>
                    </a:moveTo>
                    <a:lnTo>
                      <a:pt x="5009" y="2376"/>
                    </a:lnTo>
                    <a:cubicBezTo>
                      <a:pt x="5008" y="2376"/>
                      <a:pt x="5005" y="2378"/>
                      <a:pt x="5001" y="2382"/>
                    </a:cubicBezTo>
                    <a:cubicBezTo>
                      <a:pt x="5009" y="2382"/>
                      <a:pt x="5012" y="2376"/>
                      <a:pt x="5009" y="2376"/>
                    </a:cubicBezTo>
                    <a:close/>
                    <a:moveTo>
                      <a:pt x="60" y="1"/>
                    </a:moveTo>
                    <a:cubicBezTo>
                      <a:pt x="25" y="1"/>
                      <a:pt x="1" y="36"/>
                      <a:pt x="1" y="60"/>
                    </a:cubicBezTo>
                    <a:cubicBezTo>
                      <a:pt x="13" y="477"/>
                      <a:pt x="25" y="893"/>
                      <a:pt x="37" y="1334"/>
                    </a:cubicBezTo>
                    <a:cubicBezTo>
                      <a:pt x="48" y="1751"/>
                      <a:pt x="48" y="2179"/>
                      <a:pt x="84" y="2596"/>
                    </a:cubicBezTo>
                    <a:cubicBezTo>
                      <a:pt x="84" y="2620"/>
                      <a:pt x="102" y="2632"/>
                      <a:pt x="120" y="2632"/>
                    </a:cubicBezTo>
                    <a:cubicBezTo>
                      <a:pt x="138" y="2632"/>
                      <a:pt x="156" y="2620"/>
                      <a:pt x="156" y="2596"/>
                    </a:cubicBezTo>
                    <a:cubicBezTo>
                      <a:pt x="168" y="2179"/>
                      <a:pt x="156" y="1751"/>
                      <a:pt x="144" y="1334"/>
                    </a:cubicBezTo>
                    <a:cubicBezTo>
                      <a:pt x="132" y="929"/>
                      <a:pt x="132" y="536"/>
                      <a:pt x="108" y="143"/>
                    </a:cubicBezTo>
                    <a:lnTo>
                      <a:pt x="108" y="143"/>
                    </a:lnTo>
                    <a:cubicBezTo>
                      <a:pt x="525" y="215"/>
                      <a:pt x="846" y="536"/>
                      <a:pt x="1072" y="882"/>
                    </a:cubicBezTo>
                    <a:cubicBezTo>
                      <a:pt x="1322" y="1251"/>
                      <a:pt x="1525" y="1667"/>
                      <a:pt x="1692" y="2084"/>
                    </a:cubicBezTo>
                    <a:cubicBezTo>
                      <a:pt x="1811" y="2382"/>
                      <a:pt x="1930" y="2775"/>
                      <a:pt x="2275" y="2858"/>
                    </a:cubicBezTo>
                    <a:cubicBezTo>
                      <a:pt x="2325" y="2879"/>
                      <a:pt x="2383" y="2884"/>
                      <a:pt x="2446" y="2884"/>
                    </a:cubicBezTo>
                    <a:cubicBezTo>
                      <a:pt x="2487" y="2884"/>
                      <a:pt x="2530" y="2882"/>
                      <a:pt x="2573" y="2882"/>
                    </a:cubicBezTo>
                    <a:cubicBezTo>
                      <a:pt x="2692" y="2882"/>
                      <a:pt x="2811" y="2858"/>
                      <a:pt x="2930" y="2858"/>
                    </a:cubicBezTo>
                    <a:cubicBezTo>
                      <a:pt x="3156" y="2846"/>
                      <a:pt x="3370" y="2834"/>
                      <a:pt x="3597" y="2798"/>
                    </a:cubicBezTo>
                    <a:cubicBezTo>
                      <a:pt x="4108" y="2727"/>
                      <a:pt x="4597" y="2644"/>
                      <a:pt x="5001" y="2382"/>
                    </a:cubicBezTo>
                    <a:lnTo>
                      <a:pt x="5001" y="2382"/>
                    </a:lnTo>
                    <a:cubicBezTo>
                      <a:pt x="4585" y="2525"/>
                      <a:pt x="4168" y="2620"/>
                      <a:pt x="3716" y="2679"/>
                    </a:cubicBezTo>
                    <a:cubicBezTo>
                      <a:pt x="3489" y="2715"/>
                      <a:pt x="3287" y="2727"/>
                      <a:pt x="3061" y="2739"/>
                    </a:cubicBezTo>
                    <a:cubicBezTo>
                      <a:pt x="2918" y="2756"/>
                      <a:pt x="2757" y="2773"/>
                      <a:pt x="2599" y="2773"/>
                    </a:cubicBezTo>
                    <a:cubicBezTo>
                      <a:pt x="2533" y="2773"/>
                      <a:pt x="2469" y="2770"/>
                      <a:pt x="2406" y="2763"/>
                    </a:cubicBezTo>
                    <a:cubicBezTo>
                      <a:pt x="2001" y="2715"/>
                      <a:pt x="1894" y="2191"/>
                      <a:pt x="1763" y="1894"/>
                    </a:cubicBezTo>
                    <a:cubicBezTo>
                      <a:pt x="1584" y="1489"/>
                      <a:pt x="1382" y="1072"/>
                      <a:pt x="1132" y="715"/>
                    </a:cubicBezTo>
                    <a:cubicBezTo>
                      <a:pt x="870" y="358"/>
                      <a:pt x="513" y="48"/>
                      <a:pt x="60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351;p32">
                <a:extLst>
                  <a:ext uri="{FF2B5EF4-FFF2-40B4-BE49-F238E27FC236}">
                    <a16:creationId xmlns:a16="http://schemas.microsoft.com/office/drawing/2014/main" id="{B07A54A8-E8B5-0EFB-24EB-F2800863A988}"/>
                  </a:ext>
                </a:extLst>
              </p:cNvPr>
              <p:cNvSpPr/>
              <p:nvPr/>
            </p:nvSpPr>
            <p:spPr>
              <a:xfrm>
                <a:off x="3548574" y="745144"/>
                <a:ext cx="42865" cy="24658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23" extrusionOk="0">
                    <a:moveTo>
                      <a:pt x="1046" y="1"/>
                    </a:moveTo>
                    <a:cubicBezTo>
                      <a:pt x="1043" y="1"/>
                      <a:pt x="1039" y="1"/>
                      <a:pt x="1036" y="3"/>
                    </a:cubicBezTo>
                    <a:lnTo>
                      <a:pt x="822" y="182"/>
                    </a:lnTo>
                    <a:cubicBezTo>
                      <a:pt x="738" y="241"/>
                      <a:pt x="655" y="301"/>
                      <a:pt x="560" y="348"/>
                    </a:cubicBezTo>
                    <a:cubicBezTo>
                      <a:pt x="381" y="455"/>
                      <a:pt x="203" y="527"/>
                      <a:pt x="12" y="598"/>
                    </a:cubicBezTo>
                    <a:cubicBezTo>
                      <a:pt x="0" y="598"/>
                      <a:pt x="12" y="622"/>
                      <a:pt x="12" y="622"/>
                    </a:cubicBezTo>
                    <a:cubicBezTo>
                      <a:pt x="227" y="574"/>
                      <a:pt x="393" y="503"/>
                      <a:pt x="596" y="408"/>
                    </a:cubicBezTo>
                    <a:cubicBezTo>
                      <a:pt x="762" y="324"/>
                      <a:pt x="953" y="205"/>
                      <a:pt x="1072" y="39"/>
                    </a:cubicBezTo>
                    <a:cubicBezTo>
                      <a:pt x="1082" y="28"/>
                      <a:pt x="1066" y="1"/>
                      <a:pt x="1046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352;p32">
                <a:extLst>
                  <a:ext uri="{FF2B5EF4-FFF2-40B4-BE49-F238E27FC236}">
                    <a16:creationId xmlns:a16="http://schemas.microsoft.com/office/drawing/2014/main" id="{E044CF33-B56E-8ED0-39C9-CCB74C5FC6BE}"/>
                  </a:ext>
                </a:extLst>
              </p:cNvPr>
              <p:cNvSpPr/>
              <p:nvPr/>
            </p:nvSpPr>
            <p:spPr>
              <a:xfrm>
                <a:off x="3578733" y="747123"/>
                <a:ext cx="27350" cy="2172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49" extrusionOk="0">
                    <a:moveTo>
                      <a:pt x="655" y="1"/>
                    </a:moveTo>
                    <a:cubicBezTo>
                      <a:pt x="619" y="13"/>
                      <a:pt x="608" y="48"/>
                      <a:pt x="572" y="72"/>
                    </a:cubicBezTo>
                    <a:lnTo>
                      <a:pt x="500" y="155"/>
                    </a:lnTo>
                    <a:cubicBezTo>
                      <a:pt x="441" y="191"/>
                      <a:pt x="393" y="239"/>
                      <a:pt x="334" y="298"/>
                    </a:cubicBezTo>
                    <a:cubicBezTo>
                      <a:pt x="274" y="346"/>
                      <a:pt x="215" y="394"/>
                      <a:pt x="155" y="417"/>
                    </a:cubicBezTo>
                    <a:cubicBezTo>
                      <a:pt x="96" y="465"/>
                      <a:pt x="36" y="489"/>
                      <a:pt x="0" y="536"/>
                    </a:cubicBezTo>
                    <a:lnTo>
                      <a:pt x="0" y="548"/>
                    </a:lnTo>
                    <a:cubicBezTo>
                      <a:pt x="72" y="548"/>
                      <a:pt x="131" y="513"/>
                      <a:pt x="191" y="477"/>
                    </a:cubicBezTo>
                    <a:cubicBezTo>
                      <a:pt x="262" y="441"/>
                      <a:pt x="322" y="405"/>
                      <a:pt x="381" y="358"/>
                    </a:cubicBezTo>
                    <a:cubicBezTo>
                      <a:pt x="441" y="310"/>
                      <a:pt x="500" y="274"/>
                      <a:pt x="548" y="227"/>
                    </a:cubicBezTo>
                    <a:cubicBezTo>
                      <a:pt x="572" y="191"/>
                      <a:pt x="596" y="167"/>
                      <a:pt x="619" y="132"/>
                    </a:cubicBezTo>
                    <a:cubicBezTo>
                      <a:pt x="655" y="108"/>
                      <a:pt x="667" y="72"/>
                      <a:pt x="679" y="48"/>
                    </a:cubicBezTo>
                    <a:cubicBezTo>
                      <a:pt x="691" y="13"/>
                      <a:pt x="667" y="1"/>
                      <a:pt x="655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353;p32">
                <a:extLst>
                  <a:ext uri="{FF2B5EF4-FFF2-40B4-BE49-F238E27FC236}">
                    <a16:creationId xmlns:a16="http://schemas.microsoft.com/office/drawing/2014/main" id="{C4618ED2-A175-B49E-04CD-DD8AF2AECF06}"/>
                  </a:ext>
                </a:extLst>
              </p:cNvPr>
              <p:cNvSpPr/>
              <p:nvPr/>
            </p:nvSpPr>
            <p:spPr>
              <a:xfrm>
                <a:off x="3600502" y="756463"/>
                <a:ext cx="14922" cy="969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45" extrusionOk="0">
                    <a:moveTo>
                      <a:pt x="331" y="1"/>
                    </a:moveTo>
                    <a:cubicBezTo>
                      <a:pt x="327" y="1"/>
                      <a:pt x="323" y="1"/>
                      <a:pt x="319" y="3"/>
                    </a:cubicBezTo>
                    <a:cubicBezTo>
                      <a:pt x="296" y="15"/>
                      <a:pt x="260" y="38"/>
                      <a:pt x="248" y="62"/>
                    </a:cubicBezTo>
                    <a:cubicBezTo>
                      <a:pt x="224" y="74"/>
                      <a:pt x="188" y="98"/>
                      <a:pt x="177" y="122"/>
                    </a:cubicBezTo>
                    <a:cubicBezTo>
                      <a:pt x="117" y="146"/>
                      <a:pt x="69" y="193"/>
                      <a:pt x="10" y="229"/>
                    </a:cubicBezTo>
                    <a:cubicBezTo>
                      <a:pt x="0" y="229"/>
                      <a:pt x="6" y="244"/>
                      <a:pt x="15" y="244"/>
                    </a:cubicBezTo>
                    <a:cubicBezTo>
                      <a:pt x="17" y="244"/>
                      <a:pt x="19" y="243"/>
                      <a:pt x="22" y="241"/>
                    </a:cubicBezTo>
                    <a:cubicBezTo>
                      <a:pt x="81" y="205"/>
                      <a:pt x="141" y="193"/>
                      <a:pt x="200" y="146"/>
                    </a:cubicBezTo>
                    <a:cubicBezTo>
                      <a:pt x="236" y="134"/>
                      <a:pt x="260" y="122"/>
                      <a:pt x="284" y="110"/>
                    </a:cubicBezTo>
                    <a:cubicBezTo>
                      <a:pt x="308" y="98"/>
                      <a:pt x="343" y="62"/>
                      <a:pt x="355" y="50"/>
                    </a:cubicBezTo>
                    <a:cubicBezTo>
                      <a:pt x="376" y="40"/>
                      <a:pt x="360" y="1"/>
                      <a:pt x="331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354;p32">
                <a:extLst>
                  <a:ext uri="{FF2B5EF4-FFF2-40B4-BE49-F238E27FC236}">
                    <a16:creationId xmlns:a16="http://schemas.microsoft.com/office/drawing/2014/main" id="{7DDAF072-E6AB-CC3B-1BB3-52D4FBAD821C}"/>
                  </a:ext>
                </a:extLst>
              </p:cNvPr>
              <p:cNvSpPr/>
              <p:nvPr/>
            </p:nvSpPr>
            <p:spPr>
              <a:xfrm>
                <a:off x="3459521" y="705248"/>
                <a:ext cx="3800" cy="66653"/>
              </a:xfrm>
              <a:custGeom>
                <a:avLst/>
                <a:gdLst/>
                <a:ahLst/>
                <a:cxnLst/>
                <a:rect l="l" t="t" r="r" b="b"/>
                <a:pathLst>
                  <a:path w="96" h="1684" extrusionOk="0">
                    <a:moveTo>
                      <a:pt x="80" y="0"/>
                    </a:moveTo>
                    <a:cubicBezTo>
                      <a:pt x="70" y="0"/>
                      <a:pt x="60" y="10"/>
                      <a:pt x="60" y="23"/>
                    </a:cubicBezTo>
                    <a:cubicBezTo>
                      <a:pt x="0" y="570"/>
                      <a:pt x="12" y="1118"/>
                      <a:pt x="12" y="1666"/>
                    </a:cubicBezTo>
                    <a:cubicBezTo>
                      <a:pt x="12" y="1678"/>
                      <a:pt x="18" y="1684"/>
                      <a:pt x="24" y="1684"/>
                    </a:cubicBezTo>
                    <a:cubicBezTo>
                      <a:pt x="30" y="1684"/>
                      <a:pt x="36" y="1678"/>
                      <a:pt x="36" y="1666"/>
                    </a:cubicBezTo>
                    <a:cubicBezTo>
                      <a:pt x="48" y="1118"/>
                      <a:pt x="95" y="570"/>
                      <a:pt x="95" y="23"/>
                    </a:cubicBezTo>
                    <a:cubicBezTo>
                      <a:pt x="95" y="7"/>
                      <a:pt x="88" y="0"/>
                      <a:pt x="80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355;p32">
                <a:extLst>
                  <a:ext uri="{FF2B5EF4-FFF2-40B4-BE49-F238E27FC236}">
                    <a16:creationId xmlns:a16="http://schemas.microsoft.com/office/drawing/2014/main" id="{F00A7D46-5A0E-6C38-A13C-F3A4CA4C8DBA}"/>
                  </a:ext>
                </a:extLst>
              </p:cNvPr>
              <p:cNvSpPr/>
              <p:nvPr/>
            </p:nvSpPr>
            <p:spPr>
              <a:xfrm>
                <a:off x="3421802" y="646750"/>
                <a:ext cx="36809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525" extrusionOk="0">
                    <a:moveTo>
                      <a:pt x="12" y="1"/>
                    </a:moveTo>
                    <a:cubicBezTo>
                      <a:pt x="1" y="1"/>
                      <a:pt x="1" y="24"/>
                      <a:pt x="12" y="24"/>
                    </a:cubicBezTo>
                    <a:cubicBezTo>
                      <a:pt x="167" y="96"/>
                      <a:pt x="322" y="167"/>
                      <a:pt x="477" y="263"/>
                    </a:cubicBezTo>
                    <a:cubicBezTo>
                      <a:pt x="548" y="298"/>
                      <a:pt x="620" y="346"/>
                      <a:pt x="691" y="393"/>
                    </a:cubicBezTo>
                    <a:cubicBezTo>
                      <a:pt x="763" y="441"/>
                      <a:pt x="822" y="501"/>
                      <a:pt x="905" y="524"/>
                    </a:cubicBezTo>
                    <a:cubicBezTo>
                      <a:pt x="905" y="524"/>
                      <a:pt x="929" y="501"/>
                      <a:pt x="905" y="489"/>
                    </a:cubicBezTo>
                    <a:cubicBezTo>
                      <a:pt x="870" y="405"/>
                      <a:pt x="786" y="370"/>
                      <a:pt x="727" y="322"/>
                    </a:cubicBezTo>
                    <a:cubicBezTo>
                      <a:pt x="655" y="274"/>
                      <a:pt x="584" y="215"/>
                      <a:pt x="512" y="191"/>
                    </a:cubicBezTo>
                    <a:cubicBezTo>
                      <a:pt x="429" y="143"/>
                      <a:pt x="358" y="108"/>
                      <a:pt x="286" y="84"/>
                    </a:cubicBezTo>
                    <a:cubicBezTo>
                      <a:pt x="191" y="48"/>
                      <a:pt x="108" y="24"/>
                      <a:pt x="12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356;p32">
                <a:extLst>
                  <a:ext uri="{FF2B5EF4-FFF2-40B4-BE49-F238E27FC236}">
                    <a16:creationId xmlns:a16="http://schemas.microsoft.com/office/drawing/2014/main" id="{C7D7E36F-FDA4-DB0C-0818-DAE558D2BA5A}"/>
                  </a:ext>
                </a:extLst>
              </p:cNvPr>
              <p:cNvSpPr/>
              <p:nvPr/>
            </p:nvSpPr>
            <p:spPr>
              <a:xfrm>
                <a:off x="3424176" y="659019"/>
                <a:ext cx="18286" cy="708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79" extrusionOk="0">
                    <a:moveTo>
                      <a:pt x="12" y="0"/>
                    </a:moveTo>
                    <a:cubicBezTo>
                      <a:pt x="0" y="0"/>
                      <a:pt x="0" y="24"/>
                      <a:pt x="12" y="24"/>
                    </a:cubicBezTo>
                    <a:cubicBezTo>
                      <a:pt x="95" y="24"/>
                      <a:pt x="167" y="60"/>
                      <a:pt x="238" y="72"/>
                    </a:cubicBezTo>
                    <a:cubicBezTo>
                      <a:pt x="274" y="83"/>
                      <a:pt x="298" y="95"/>
                      <a:pt x="345" y="119"/>
                    </a:cubicBezTo>
                    <a:cubicBezTo>
                      <a:pt x="368" y="130"/>
                      <a:pt x="401" y="142"/>
                      <a:pt x="444" y="173"/>
                    </a:cubicBezTo>
                    <a:lnTo>
                      <a:pt x="444" y="173"/>
                    </a:lnTo>
                    <a:cubicBezTo>
                      <a:pt x="444" y="162"/>
                      <a:pt x="461" y="143"/>
                      <a:pt x="452" y="143"/>
                    </a:cubicBezTo>
                    <a:cubicBezTo>
                      <a:pt x="417" y="119"/>
                      <a:pt x="393" y="95"/>
                      <a:pt x="357" y="72"/>
                    </a:cubicBezTo>
                    <a:cubicBezTo>
                      <a:pt x="333" y="60"/>
                      <a:pt x="286" y="36"/>
                      <a:pt x="250" y="24"/>
                    </a:cubicBezTo>
                    <a:cubicBezTo>
                      <a:pt x="179" y="0"/>
                      <a:pt x="107" y="0"/>
                      <a:pt x="12" y="0"/>
                    </a:cubicBezTo>
                    <a:close/>
                    <a:moveTo>
                      <a:pt x="444" y="173"/>
                    </a:moveTo>
                    <a:lnTo>
                      <a:pt x="444" y="173"/>
                    </a:lnTo>
                    <a:cubicBezTo>
                      <a:pt x="444" y="176"/>
                      <a:pt x="446" y="179"/>
                      <a:pt x="452" y="179"/>
                    </a:cubicBezTo>
                    <a:cubicBezTo>
                      <a:pt x="450" y="177"/>
                      <a:pt x="447" y="175"/>
                      <a:pt x="444" y="173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357;p32">
                <a:extLst>
                  <a:ext uri="{FF2B5EF4-FFF2-40B4-BE49-F238E27FC236}">
                    <a16:creationId xmlns:a16="http://schemas.microsoft.com/office/drawing/2014/main" id="{E22FBCC1-9268-D432-E36B-1028CA667BAB}"/>
                  </a:ext>
                </a:extLst>
              </p:cNvPr>
              <p:cNvSpPr/>
              <p:nvPr/>
            </p:nvSpPr>
            <p:spPr>
              <a:xfrm>
                <a:off x="3580158" y="727808"/>
                <a:ext cx="61270" cy="10964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277" extrusionOk="0">
                    <a:moveTo>
                      <a:pt x="1548" y="0"/>
                    </a:moveTo>
                    <a:lnTo>
                      <a:pt x="1548" y="0"/>
                    </a:lnTo>
                    <a:cubicBezTo>
                      <a:pt x="1286" y="36"/>
                      <a:pt x="1012" y="84"/>
                      <a:pt x="738" y="84"/>
                    </a:cubicBezTo>
                    <a:cubicBezTo>
                      <a:pt x="619" y="84"/>
                      <a:pt x="500" y="108"/>
                      <a:pt x="381" y="131"/>
                    </a:cubicBezTo>
                    <a:cubicBezTo>
                      <a:pt x="310" y="143"/>
                      <a:pt x="238" y="167"/>
                      <a:pt x="179" y="167"/>
                    </a:cubicBezTo>
                    <a:cubicBezTo>
                      <a:pt x="119" y="167"/>
                      <a:pt x="83" y="167"/>
                      <a:pt x="36" y="191"/>
                    </a:cubicBezTo>
                    <a:cubicBezTo>
                      <a:pt x="0" y="203"/>
                      <a:pt x="0" y="239"/>
                      <a:pt x="36" y="250"/>
                    </a:cubicBezTo>
                    <a:cubicBezTo>
                      <a:pt x="62" y="269"/>
                      <a:pt x="96" y="276"/>
                      <a:pt x="134" y="276"/>
                    </a:cubicBezTo>
                    <a:cubicBezTo>
                      <a:pt x="217" y="276"/>
                      <a:pt x="316" y="243"/>
                      <a:pt x="381" y="227"/>
                    </a:cubicBezTo>
                    <a:cubicBezTo>
                      <a:pt x="512" y="191"/>
                      <a:pt x="631" y="167"/>
                      <a:pt x="762" y="167"/>
                    </a:cubicBezTo>
                    <a:cubicBezTo>
                      <a:pt x="1036" y="167"/>
                      <a:pt x="1286" y="108"/>
                      <a:pt x="1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358;p32">
                <a:extLst>
                  <a:ext uri="{FF2B5EF4-FFF2-40B4-BE49-F238E27FC236}">
                    <a16:creationId xmlns:a16="http://schemas.microsoft.com/office/drawing/2014/main" id="{9EFF8A7D-7F67-5FDB-C170-4AB5C9109197}"/>
                  </a:ext>
                </a:extLst>
              </p:cNvPr>
              <p:cNvSpPr/>
              <p:nvPr/>
            </p:nvSpPr>
            <p:spPr>
              <a:xfrm>
                <a:off x="3333699" y="579861"/>
                <a:ext cx="60360" cy="8806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225" extrusionOk="0">
                    <a:moveTo>
                      <a:pt x="326" y="1"/>
                    </a:moveTo>
                    <a:cubicBezTo>
                      <a:pt x="245" y="1"/>
                      <a:pt x="162" y="22"/>
                      <a:pt x="95" y="71"/>
                    </a:cubicBezTo>
                    <a:cubicBezTo>
                      <a:pt x="24" y="131"/>
                      <a:pt x="0" y="238"/>
                      <a:pt x="12" y="357"/>
                    </a:cubicBezTo>
                    <a:cubicBezTo>
                      <a:pt x="12" y="417"/>
                      <a:pt x="36" y="464"/>
                      <a:pt x="60" y="524"/>
                    </a:cubicBezTo>
                    <a:cubicBezTo>
                      <a:pt x="83" y="607"/>
                      <a:pt x="83" y="714"/>
                      <a:pt x="83" y="810"/>
                    </a:cubicBezTo>
                    <a:cubicBezTo>
                      <a:pt x="95" y="1012"/>
                      <a:pt x="119" y="1238"/>
                      <a:pt x="131" y="1441"/>
                    </a:cubicBezTo>
                    <a:cubicBezTo>
                      <a:pt x="131" y="1548"/>
                      <a:pt x="143" y="1655"/>
                      <a:pt x="202" y="1726"/>
                    </a:cubicBezTo>
                    <a:cubicBezTo>
                      <a:pt x="262" y="1798"/>
                      <a:pt x="357" y="1833"/>
                      <a:pt x="441" y="1881"/>
                    </a:cubicBezTo>
                    <a:lnTo>
                      <a:pt x="1155" y="2191"/>
                    </a:lnTo>
                    <a:cubicBezTo>
                      <a:pt x="1189" y="2207"/>
                      <a:pt x="1228" y="2224"/>
                      <a:pt x="1265" y="2224"/>
                    </a:cubicBezTo>
                    <a:cubicBezTo>
                      <a:pt x="1281" y="2224"/>
                      <a:pt x="1296" y="2221"/>
                      <a:pt x="1310" y="2214"/>
                    </a:cubicBezTo>
                    <a:cubicBezTo>
                      <a:pt x="1369" y="2191"/>
                      <a:pt x="1381" y="2119"/>
                      <a:pt x="1393" y="2060"/>
                    </a:cubicBezTo>
                    <a:cubicBezTo>
                      <a:pt x="1524" y="1369"/>
                      <a:pt x="1262" y="643"/>
                      <a:pt x="726" y="190"/>
                    </a:cubicBezTo>
                    <a:cubicBezTo>
                      <a:pt x="631" y="119"/>
                      <a:pt x="548" y="48"/>
                      <a:pt x="429" y="12"/>
                    </a:cubicBezTo>
                    <a:cubicBezTo>
                      <a:pt x="396" y="5"/>
                      <a:pt x="362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359;p32">
                <a:extLst>
                  <a:ext uri="{FF2B5EF4-FFF2-40B4-BE49-F238E27FC236}">
                    <a16:creationId xmlns:a16="http://schemas.microsoft.com/office/drawing/2014/main" id="{AD7ED4B6-6A38-AFE6-1495-E7645F839109}"/>
                  </a:ext>
                </a:extLst>
              </p:cNvPr>
              <p:cNvSpPr/>
              <p:nvPr/>
            </p:nvSpPr>
            <p:spPr>
              <a:xfrm>
                <a:off x="3319529" y="654745"/>
                <a:ext cx="245119" cy="158874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4014" extrusionOk="0">
                    <a:moveTo>
                      <a:pt x="179" y="1"/>
                    </a:moveTo>
                    <a:cubicBezTo>
                      <a:pt x="132" y="1"/>
                      <a:pt x="72" y="1"/>
                      <a:pt x="37" y="37"/>
                    </a:cubicBezTo>
                    <a:cubicBezTo>
                      <a:pt x="1" y="96"/>
                      <a:pt x="25" y="203"/>
                      <a:pt x="25" y="263"/>
                    </a:cubicBezTo>
                    <a:cubicBezTo>
                      <a:pt x="37" y="477"/>
                      <a:pt x="37" y="668"/>
                      <a:pt x="60" y="882"/>
                    </a:cubicBezTo>
                    <a:cubicBezTo>
                      <a:pt x="72" y="1275"/>
                      <a:pt x="96" y="1680"/>
                      <a:pt x="120" y="2085"/>
                    </a:cubicBezTo>
                    <a:cubicBezTo>
                      <a:pt x="132" y="2489"/>
                      <a:pt x="156" y="2882"/>
                      <a:pt x="179" y="3287"/>
                    </a:cubicBezTo>
                    <a:cubicBezTo>
                      <a:pt x="191" y="3335"/>
                      <a:pt x="191" y="3382"/>
                      <a:pt x="191" y="3418"/>
                    </a:cubicBezTo>
                    <a:cubicBezTo>
                      <a:pt x="191" y="3525"/>
                      <a:pt x="203" y="3644"/>
                      <a:pt x="275" y="3704"/>
                    </a:cubicBezTo>
                    <a:cubicBezTo>
                      <a:pt x="332" y="3745"/>
                      <a:pt x="390" y="3758"/>
                      <a:pt x="455" y="3758"/>
                    </a:cubicBezTo>
                    <a:cubicBezTo>
                      <a:pt x="485" y="3758"/>
                      <a:pt x="515" y="3755"/>
                      <a:pt x="549" y="3751"/>
                    </a:cubicBezTo>
                    <a:cubicBezTo>
                      <a:pt x="751" y="3728"/>
                      <a:pt x="965" y="3728"/>
                      <a:pt x="1168" y="3716"/>
                    </a:cubicBezTo>
                    <a:cubicBezTo>
                      <a:pt x="1263" y="3716"/>
                      <a:pt x="1370" y="3704"/>
                      <a:pt x="1430" y="3644"/>
                    </a:cubicBezTo>
                    <a:cubicBezTo>
                      <a:pt x="1489" y="3585"/>
                      <a:pt x="1501" y="3478"/>
                      <a:pt x="1501" y="3370"/>
                    </a:cubicBezTo>
                    <a:cubicBezTo>
                      <a:pt x="1513" y="2882"/>
                      <a:pt x="1525" y="2406"/>
                      <a:pt x="1549" y="1918"/>
                    </a:cubicBezTo>
                    <a:cubicBezTo>
                      <a:pt x="1799" y="2454"/>
                      <a:pt x="2061" y="2978"/>
                      <a:pt x="2323" y="3513"/>
                    </a:cubicBezTo>
                    <a:cubicBezTo>
                      <a:pt x="2382" y="3632"/>
                      <a:pt x="2442" y="3751"/>
                      <a:pt x="2525" y="3835"/>
                    </a:cubicBezTo>
                    <a:cubicBezTo>
                      <a:pt x="2692" y="3990"/>
                      <a:pt x="2942" y="4013"/>
                      <a:pt x="3180" y="4013"/>
                    </a:cubicBezTo>
                    <a:cubicBezTo>
                      <a:pt x="3787" y="4013"/>
                      <a:pt x="4406" y="3942"/>
                      <a:pt x="4978" y="3775"/>
                    </a:cubicBezTo>
                    <a:cubicBezTo>
                      <a:pt x="5299" y="3692"/>
                      <a:pt x="5609" y="3573"/>
                      <a:pt x="5835" y="3335"/>
                    </a:cubicBezTo>
                    <a:cubicBezTo>
                      <a:pt x="6049" y="3109"/>
                      <a:pt x="6192" y="2751"/>
                      <a:pt x="6073" y="2454"/>
                    </a:cubicBezTo>
                    <a:lnTo>
                      <a:pt x="6073" y="2454"/>
                    </a:lnTo>
                    <a:cubicBezTo>
                      <a:pt x="5537" y="2573"/>
                      <a:pt x="4966" y="2668"/>
                      <a:pt x="4418" y="2692"/>
                    </a:cubicBezTo>
                    <a:cubicBezTo>
                      <a:pt x="4296" y="2704"/>
                      <a:pt x="4172" y="2713"/>
                      <a:pt x="4049" y="2713"/>
                    </a:cubicBezTo>
                    <a:cubicBezTo>
                      <a:pt x="3824" y="2713"/>
                      <a:pt x="3602" y="2685"/>
                      <a:pt x="3394" y="2608"/>
                    </a:cubicBezTo>
                    <a:cubicBezTo>
                      <a:pt x="3049" y="2466"/>
                      <a:pt x="2775" y="2204"/>
                      <a:pt x="2561" y="1906"/>
                    </a:cubicBezTo>
                    <a:cubicBezTo>
                      <a:pt x="2334" y="1608"/>
                      <a:pt x="2144" y="1299"/>
                      <a:pt x="1882" y="1025"/>
                    </a:cubicBezTo>
                    <a:cubicBezTo>
                      <a:pt x="1644" y="775"/>
                      <a:pt x="1370" y="584"/>
                      <a:pt x="1084" y="406"/>
                    </a:cubicBezTo>
                    <a:cubicBezTo>
                      <a:pt x="930" y="311"/>
                      <a:pt x="787" y="239"/>
                      <a:pt x="620" y="168"/>
                    </a:cubicBezTo>
                    <a:cubicBezTo>
                      <a:pt x="549" y="132"/>
                      <a:pt x="453" y="84"/>
                      <a:pt x="382" y="61"/>
                    </a:cubicBezTo>
                    <a:cubicBezTo>
                      <a:pt x="322" y="25"/>
                      <a:pt x="251" y="1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360;p32">
                <a:extLst>
                  <a:ext uri="{FF2B5EF4-FFF2-40B4-BE49-F238E27FC236}">
                    <a16:creationId xmlns:a16="http://schemas.microsoft.com/office/drawing/2014/main" id="{D2A02245-2B61-18CE-C216-FA5B734D0928}"/>
                  </a:ext>
                </a:extLst>
              </p:cNvPr>
              <p:cNvSpPr/>
              <p:nvPr/>
            </p:nvSpPr>
            <p:spPr>
              <a:xfrm>
                <a:off x="3348303" y="702833"/>
                <a:ext cx="3158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2497" extrusionOk="0">
                    <a:moveTo>
                      <a:pt x="0" y="0"/>
                    </a:moveTo>
                    <a:lnTo>
                      <a:pt x="0" y="108"/>
                    </a:lnTo>
                    <a:cubicBezTo>
                      <a:pt x="0" y="322"/>
                      <a:pt x="12" y="536"/>
                      <a:pt x="24" y="762"/>
                    </a:cubicBezTo>
                    <a:cubicBezTo>
                      <a:pt x="24" y="977"/>
                      <a:pt x="48" y="1191"/>
                      <a:pt x="60" y="1417"/>
                    </a:cubicBezTo>
                    <a:cubicBezTo>
                      <a:pt x="60" y="1632"/>
                      <a:pt x="72" y="1846"/>
                      <a:pt x="83" y="2072"/>
                    </a:cubicBezTo>
                    <a:cubicBezTo>
                      <a:pt x="107" y="2144"/>
                      <a:pt x="107" y="2239"/>
                      <a:pt x="107" y="2310"/>
                    </a:cubicBezTo>
                    <a:lnTo>
                      <a:pt x="107" y="2358"/>
                    </a:lnTo>
                    <a:cubicBezTo>
                      <a:pt x="107" y="2405"/>
                      <a:pt x="107" y="2441"/>
                      <a:pt x="131" y="2477"/>
                    </a:cubicBezTo>
                    <a:cubicBezTo>
                      <a:pt x="159" y="2491"/>
                      <a:pt x="191" y="2497"/>
                      <a:pt x="222" y="2497"/>
                    </a:cubicBezTo>
                    <a:cubicBezTo>
                      <a:pt x="244" y="2497"/>
                      <a:pt x="266" y="2494"/>
                      <a:pt x="286" y="2489"/>
                    </a:cubicBezTo>
                    <a:cubicBezTo>
                      <a:pt x="322" y="2477"/>
                      <a:pt x="381" y="2465"/>
                      <a:pt x="429" y="2465"/>
                    </a:cubicBezTo>
                    <a:cubicBezTo>
                      <a:pt x="468" y="2465"/>
                      <a:pt x="508" y="2470"/>
                      <a:pt x="544" y="2470"/>
                    </a:cubicBezTo>
                    <a:cubicBezTo>
                      <a:pt x="562" y="2470"/>
                      <a:pt x="580" y="2469"/>
                      <a:pt x="595" y="2465"/>
                    </a:cubicBezTo>
                    <a:cubicBezTo>
                      <a:pt x="679" y="2441"/>
                      <a:pt x="726" y="2322"/>
                      <a:pt x="726" y="2239"/>
                    </a:cubicBezTo>
                    <a:cubicBezTo>
                      <a:pt x="738" y="2167"/>
                      <a:pt x="726" y="2084"/>
                      <a:pt x="738" y="2013"/>
                    </a:cubicBezTo>
                    <a:cubicBezTo>
                      <a:pt x="738" y="1989"/>
                      <a:pt x="750" y="1953"/>
                      <a:pt x="750" y="1905"/>
                    </a:cubicBezTo>
                    <a:lnTo>
                      <a:pt x="750" y="1774"/>
                    </a:lnTo>
                    <a:cubicBezTo>
                      <a:pt x="774" y="1548"/>
                      <a:pt x="774" y="1310"/>
                      <a:pt x="786" y="1096"/>
                    </a:cubicBezTo>
                    <a:cubicBezTo>
                      <a:pt x="798" y="917"/>
                      <a:pt x="798" y="751"/>
                      <a:pt x="738" y="584"/>
                    </a:cubicBezTo>
                    <a:cubicBezTo>
                      <a:pt x="619" y="286"/>
                      <a:pt x="298" y="119"/>
                      <a:pt x="0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361;p32">
                <a:extLst>
                  <a:ext uri="{FF2B5EF4-FFF2-40B4-BE49-F238E27FC236}">
                    <a16:creationId xmlns:a16="http://schemas.microsoft.com/office/drawing/2014/main" id="{AC01D9DE-59BC-0DEB-11EE-3405477B535B}"/>
                  </a:ext>
                </a:extLst>
              </p:cNvPr>
              <p:cNvSpPr/>
              <p:nvPr/>
            </p:nvSpPr>
            <p:spPr>
              <a:xfrm>
                <a:off x="3316719" y="645800"/>
                <a:ext cx="244129" cy="120877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3054" extrusionOk="0">
                    <a:moveTo>
                      <a:pt x="453" y="1"/>
                    </a:moveTo>
                    <a:cubicBezTo>
                      <a:pt x="393" y="1"/>
                      <a:pt x="334" y="13"/>
                      <a:pt x="274" y="13"/>
                    </a:cubicBezTo>
                    <a:cubicBezTo>
                      <a:pt x="227" y="13"/>
                      <a:pt x="155" y="13"/>
                      <a:pt x="108" y="48"/>
                    </a:cubicBezTo>
                    <a:cubicBezTo>
                      <a:pt x="0" y="108"/>
                      <a:pt x="108" y="239"/>
                      <a:pt x="167" y="287"/>
                    </a:cubicBezTo>
                    <a:cubicBezTo>
                      <a:pt x="227" y="322"/>
                      <a:pt x="322" y="358"/>
                      <a:pt x="393" y="382"/>
                    </a:cubicBezTo>
                    <a:cubicBezTo>
                      <a:pt x="1036" y="644"/>
                      <a:pt x="1584" y="1084"/>
                      <a:pt x="1941" y="1668"/>
                    </a:cubicBezTo>
                    <a:cubicBezTo>
                      <a:pt x="2072" y="1894"/>
                      <a:pt x="2191" y="2144"/>
                      <a:pt x="2346" y="2370"/>
                    </a:cubicBezTo>
                    <a:cubicBezTo>
                      <a:pt x="2489" y="2608"/>
                      <a:pt x="2679" y="2811"/>
                      <a:pt x="2917" y="2930"/>
                    </a:cubicBezTo>
                    <a:cubicBezTo>
                      <a:pt x="3128" y="3030"/>
                      <a:pt x="3359" y="3054"/>
                      <a:pt x="3590" y="3054"/>
                    </a:cubicBezTo>
                    <a:cubicBezTo>
                      <a:pt x="3660" y="3054"/>
                      <a:pt x="3730" y="3052"/>
                      <a:pt x="3799" y="3049"/>
                    </a:cubicBezTo>
                    <a:cubicBezTo>
                      <a:pt x="4572" y="3025"/>
                      <a:pt x="5334" y="2858"/>
                      <a:pt x="6096" y="2692"/>
                    </a:cubicBezTo>
                    <a:cubicBezTo>
                      <a:pt x="6120" y="2692"/>
                      <a:pt x="6168" y="2680"/>
                      <a:pt x="6168" y="2644"/>
                    </a:cubicBezTo>
                    <a:cubicBezTo>
                      <a:pt x="6168" y="2609"/>
                      <a:pt x="6130" y="2587"/>
                      <a:pt x="6090" y="2587"/>
                    </a:cubicBezTo>
                    <a:cubicBezTo>
                      <a:pt x="6076" y="2587"/>
                      <a:pt x="6062" y="2590"/>
                      <a:pt x="6049" y="2596"/>
                    </a:cubicBezTo>
                    <a:cubicBezTo>
                      <a:pt x="5736" y="2650"/>
                      <a:pt x="5417" y="2697"/>
                      <a:pt x="5091" y="2697"/>
                    </a:cubicBezTo>
                    <a:cubicBezTo>
                      <a:pt x="4982" y="2697"/>
                      <a:pt x="4873" y="2692"/>
                      <a:pt x="4763" y="2680"/>
                    </a:cubicBezTo>
                    <a:cubicBezTo>
                      <a:pt x="4334" y="2656"/>
                      <a:pt x="3906" y="2513"/>
                      <a:pt x="3560" y="2263"/>
                    </a:cubicBezTo>
                    <a:cubicBezTo>
                      <a:pt x="3239" y="2025"/>
                      <a:pt x="3001" y="1680"/>
                      <a:pt x="2727" y="1358"/>
                    </a:cubicBezTo>
                    <a:cubicBezTo>
                      <a:pt x="2405" y="953"/>
                      <a:pt x="2036" y="584"/>
                      <a:pt x="1584" y="334"/>
                    </a:cubicBezTo>
                    <a:cubicBezTo>
                      <a:pt x="1465" y="263"/>
                      <a:pt x="1334" y="215"/>
                      <a:pt x="1179" y="132"/>
                    </a:cubicBezTo>
                    <a:cubicBezTo>
                      <a:pt x="941" y="48"/>
                      <a:pt x="703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362;p32">
                <a:extLst>
                  <a:ext uri="{FF2B5EF4-FFF2-40B4-BE49-F238E27FC236}">
                    <a16:creationId xmlns:a16="http://schemas.microsoft.com/office/drawing/2014/main" id="{246624EF-801D-EF3C-F917-D44A51A1C3F0}"/>
                  </a:ext>
                </a:extLst>
              </p:cNvPr>
              <p:cNvSpPr/>
              <p:nvPr/>
            </p:nvSpPr>
            <p:spPr>
              <a:xfrm>
                <a:off x="3315769" y="578911"/>
                <a:ext cx="36809" cy="8778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2218" extrusionOk="0">
                    <a:moveTo>
                      <a:pt x="691" y="0"/>
                    </a:moveTo>
                    <a:lnTo>
                      <a:pt x="691" y="0"/>
                    </a:lnTo>
                    <a:cubicBezTo>
                      <a:pt x="524" y="12"/>
                      <a:pt x="429" y="191"/>
                      <a:pt x="370" y="333"/>
                    </a:cubicBezTo>
                    <a:cubicBezTo>
                      <a:pt x="239" y="679"/>
                      <a:pt x="155" y="1024"/>
                      <a:pt x="72" y="1381"/>
                    </a:cubicBezTo>
                    <a:cubicBezTo>
                      <a:pt x="48" y="1512"/>
                      <a:pt x="1" y="1750"/>
                      <a:pt x="48" y="1881"/>
                    </a:cubicBezTo>
                    <a:cubicBezTo>
                      <a:pt x="96" y="2036"/>
                      <a:pt x="251" y="2048"/>
                      <a:pt x="394" y="2107"/>
                    </a:cubicBezTo>
                    <a:cubicBezTo>
                      <a:pt x="465" y="2143"/>
                      <a:pt x="536" y="2167"/>
                      <a:pt x="608" y="2179"/>
                    </a:cubicBezTo>
                    <a:cubicBezTo>
                      <a:pt x="656" y="2198"/>
                      <a:pt x="721" y="2218"/>
                      <a:pt x="775" y="2218"/>
                    </a:cubicBezTo>
                    <a:cubicBezTo>
                      <a:pt x="788" y="2218"/>
                      <a:pt x="799" y="2217"/>
                      <a:pt x="810" y="2215"/>
                    </a:cubicBezTo>
                    <a:cubicBezTo>
                      <a:pt x="870" y="2203"/>
                      <a:pt x="870" y="2107"/>
                      <a:pt x="870" y="2060"/>
                    </a:cubicBezTo>
                    <a:cubicBezTo>
                      <a:pt x="882" y="1988"/>
                      <a:pt x="882" y="1917"/>
                      <a:pt x="894" y="1846"/>
                    </a:cubicBezTo>
                    <a:cubicBezTo>
                      <a:pt x="929" y="1548"/>
                      <a:pt x="894" y="1250"/>
                      <a:pt x="822" y="964"/>
                    </a:cubicBezTo>
                    <a:cubicBezTo>
                      <a:pt x="775" y="810"/>
                      <a:pt x="727" y="655"/>
                      <a:pt x="655" y="500"/>
                    </a:cubicBezTo>
                    <a:cubicBezTo>
                      <a:pt x="608" y="417"/>
                      <a:pt x="572" y="322"/>
                      <a:pt x="572" y="238"/>
                    </a:cubicBezTo>
                    <a:cubicBezTo>
                      <a:pt x="548" y="143"/>
                      <a:pt x="596" y="24"/>
                      <a:pt x="6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363;p32">
                <a:extLst>
                  <a:ext uri="{FF2B5EF4-FFF2-40B4-BE49-F238E27FC236}">
                    <a16:creationId xmlns:a16="http://schemas.microsoft.com/office/drawing/2014/main" id="{FF5E56CF-3BFC-3EBE-3557-6AD11735F590}"/>
                  </a:ext>
                </a:extLst>
              </p:cNvPr>
              <p:cNvSpPr/>
              <p:nvPr/>
            </p:nvSpPr>
            <p:spPr>
              <a:xfrm>
                <a:off x="3419427" y="705921"/>
                <a:ext cx="122579" cy="6071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534" extrusionOk="0">
                    <a:moveTo>
                      <a:pt x="1693" y="1"/>
                    </a:moveTo>
                    <a:cubicBezTo>
                      <a:pt x="1481" y="1"/>
                      <a:pt x="1280" y="139"/>
                      <a:pt x="1108" y="268"/>
                    </a:cubicBezTo>
                    <a:cubicBezTo>
                      <a:pt x="953" y="375"/>
                      <a:pt x="823" y="482"/>
                      <a:pt x="668" y="565"/>
                    </a:cubicBezTo>
                    <a:cubicBezTo>
                      <a:pt x="549" y="661"/>
                      <a:pt x="418" y="756"/>
                      <a:pt x="299" y="851"/>
                    </a:cubicBezTo>
                    <a:cubicBezTo>
                      <a:pt x="239" y="911"/>
                      <a:pt x="180" y="958"/>
                      <a:pt x="120" y="994"/>
                    </a:cubicBezTo>
                    <a:cubicBezTo>
                      <a:pt x="72" y="1042"/>
                      <a:pt x="1" y="1077"/>
                      <a:pt x="13" y="1149"/>
                    </a:cubicBezTo>
                    <a:cubicBezTo>
                      <a:pt x="49" y="1208"/>
                      <a:pt x="108" y="1256"/>
                      <a:pt x="156" y="1280"/>
                    </a:cubicBezTo>
                    <a:cubicBezTo>
                      <a:pt x="215" y="1327"/>
                      <a:pt x="251" y="1351"/>
                      <a:pt x="311" y="1387"/>
                    </a:cubicBezTo>
                    <a:cubicBezTo>
                      <a:pt x="430" y="1446"/>
                      <a:pt x="549" y="1494"/>
                      <a:pt x="692" y="1506"/>
                    </a:cubicBezTo>
                    <a:cubicBezTo>
                      <a:pt x="802" y="1526"/>
                      <a:pt x="911" y="1533"/>
                      <a:pt x="1020" y="1533"/>
                    </a:cubicBezTo>
                    <a:cubicBezTo>
                      <a:pt x="1169" y="1533"/>
                      <a:pt x="1319" y="1520"/>
                      <a:pt x="1477" y="1506"/>
                    </a:cubicBezTo>
                    <a:cubicBezTo>
                      <a:pt x="1561" y="1494"/>
                      <a:pt x="1656" y="1470"/>
                      <a:pt x="1715" y="1435"/>
                    </a:cubicBezTo>
                    <a:cubicBezTo>
                      <a:pt x="1775" y="1387"/>
                      <a:pt x="1799" y="1315"/>
                      <a:pt x="1846" y="1268"/>
                    </a:cubicBezTo>
                    <a:cubicBezTo>
                      <a:pt x="1913" y="1196"/>
                      <a:pt x="1984" y="1177"/>
                      <a:pt x="2064" y="1177"/>
                    </a:cubicBezTo>
                    <a:cubicBezTo>
                      <a:pt x="2150" y="1177"/>
                      <a:pt x="2247" y="1200"/>
                      <a:pt x="2359" y="1200"/>
                    </a:cubicBezTo>
                    <a:cubicBezTo>
                      <a:pt x="2382" y="1200"/>
                      <a:pt x="2405" y="1199"/>
                      <a:pt x="2430" y="1196"/>
                    </a:cubicBezTo>
                    <a:cubicBezTo>
                      <a:pt x="2458" y="1193"/>
                      <a:pt x="2486" y="1192"/>
                      <a:pt x="2514" y="1192"/>
                    </a:cubicBezTo>
                    <a:cubicBezTo>
                      <a:pt x="2607" y="1192"/>
                      <a:pt x="2702" y="1205"/>
                      <a:pt x="2794" y="1205"/>
                    </a:cubicBezTo>
                    <a:cubicBezTo>
                      <a:pt x="2880" y="1205"/>
                      <a:pt x="2963" y="1193"/>
                      <a:pt x="3037" y="1149"/>
                    </a:cubicBezTo>
                    <a:cubicBezTo>
                      <a:pt x="3097" y="1042"/>
                      <a:pt x="3073" y="911"/>
                      <a:pt x="2989" y="803"/>
                    </a:cubicBezTo>
                    <a:cubicBezTo>
                      <a:pt x="2930" y="720"/>
                      <a:pt x="2835" y="637"/>
                      <a:pt x="2728" y="565"/>
                    </a:cubicBezTo>
                    <a:cubicBezTo>
                      <a:pt x="2537" y="434"/>
                      <a:pt x="2323" y="303"/>
                      <a:pt x="2132" y="161"/>
                    </a:cubicBezTo>
                    <a:cubicBezTo>
                      <a:pt x="2013" y="89"/>
                      <a:pt x="1894" y="18"/>
                      <a:pt x="1763" y="6"/>
                    </a:cubicBezTo>
                    <a:cubicBezTo>
                      <a:pt x="1740" y="2"/>
                      <a:pt x="1716" y="1"/>
                      <a:pt x="16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364;p32">
                <a:extLst>
                  <a:ext uri="{FF2B5EF4-FFF2-40B4-BE49-F238E27FC236}">
                    <a16:creationId xmlns:a16="http://schemas.microsoft.com/office/drawing/2014/main" id="{369106AC-471C-C045-D18F-4D3CA31C56DF}"/>
                  </a:ext>
                </a:extLst>
              </p:cNvPr>
              <p:cNvSpPr/>
              <p:nvPr/>
            </p:nvSpPr>
            <p:spPr>
              <a:xfrm>
                <a:off x="3497200" y="729747"/>
                <a:ext cx="41994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607" extrusionOk="0">
                    <a:moveTo>
                      <a:pt x="669" y="1"/>
                    </a:moveTo>
                    <a:cubicBezTo>
                      <a:pt x="640" y="1"/>
                      <a:pt x="612" y="4"/>
                      <a:pt x="584" y="11"/>
                    </a:cubicBezTo>
                    <a:cubicBezTo>
                      <a:pt x="429" y="35"/>
                      <a:pt x="310" y="130"/>
                      <a:pt x="215" y="225"/>
                    </a:cubicBezTo>
                    <a:cubicBezTo>
                      <a:pt x="215" y="225"/>
                      <a:pt x="191" y="249"/>
                      <a:pt x="215" y="261"/>
                    </a:cubicBezTo>
                    <a:cubicBezTo>
                      <a:pt x="155" y="332"/>
                      <a:pt x="108" y="404"/>
                      <a:pt x="60" y="487"/>
                    </a:cubicBezTo>
                    <a:cubicBezTo>
                      <a:pt x="36" y="523"/>
                      <a:pt x="1" y="571"/>
                      <a:pt x="72" y="582"/>
                    </a:cubicBezTo>
                    <a:cubicBezTo>
                      <a:pt x="89" y="587"/>
                      <a:pt x="104" y="589"/>
                      <a:pt x="119" y="589"/>
                    </a:cubicBezTo>
                    <a:cubicBezTo>
                      <a:pt x="180" y="589"/>
                      <a:pt x="229" y="559"/>
                      <a:pt x="286" y="559"/>
                    </a:cubicBezTo>
                    <a:cubicBezTo>
                      <a:pt x="311" y="555"/>
                      <a:pt x="336" y="554"/>
                      <a:pt x="362" y="554"/>
                    </a:cubicBezTo>
                    <a:cubicBezTo>
                      <a:pt x="424" y="554"/>
                      <a:pt x="489" y="562"/>
                      <a:pt x="548" y="571"/>
                    </a:cubicBezTo>
                    <a:cubicBezTo>
                      <a:pt x="655" y="582"/>
                      <a:pt x="774" y="606"/>
                      <a:pt x="882" y="606"/>
                    </a:cubicBezTo>
                    <a:cubicBezTo>
                      <a:pt x="929" y="606"/>
                      <a:pt x="989" y="606"/>
                      <a:pt x="1024" y="571"/>
                    </a:cubicBezTo>
                    <a:cubicBezTo>
                      <a:pt x="1060" y="559"/>
                      <a:pt x="1060" y="523"/>
                      <a:pt x="1060" y="499"/>
                    </a:cubicBezTo>
                    <a:cubicBezTo>
                      <a:pt x="1060" y="380"/>
                      <a:pt x="1060" y="261"/>
                      <a:pt x="989" y="154"/>
                    </a:cubicBezTo>
                    <a:cubicBezTo>
                      <a:pt x="912" y="58"/>
                      <a:pt x="789" y="1"/>
                      <a:pt x="669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365;p32">
                <a:extLst>
                  <a:ext uri="{FF2B5EF4-FFF2-40B4-BE49-F238E27FC236}">
                    <a16:creationId xmlns:a16="http://schemas.microsoft.com/office/drawing/2014/main" id="{0F1DB013-D1CD-C924-0079-F8D19DDAFE60}"/>
                  </a:ext>
                </a:extLst>
              </p:cNvPr>
              <p:cNvSpPr/>
              <p:nvPr/>
            </p:nvSpPr>
            <p:spPr>
              <a:xfrm>
                <a:off x="3337459" y="551997"/>
                <a:ext cx="107935" cy="33247"/>
              </a:xfrm>
              <a:custGeom>
                <a:avLst/>
                <a:gdLst/>
                <a:ahLst/>
                <a:cxnLst/>
                <a:rect l="l" t="t" r="r" b="b"/>
                <a:pathLst>
                  <a:path w="2727" h="840" extrusionOk="0">
                    <a:moveTo>
                      <a:pt x="2295" y="0"/>
                    </a:moveTo>
                    <a:cubicBezTo>
                      <a:pt x="2260" y="0"/>
                      <a:pt x="2225" y="1"/>
                      <a:pt x="2191" y="1"/>
                    </a:cubicBezTo>
                    <a:lnTo>
                      <a:pt x="1429" y="49"/>
                    </a:lnTo>
                    <a:cubicBezTo>
                      <a:pt x="1119" y="61"/>
                      <a:pt x="798" y="85"/>
                      <a:pt x="500" y="180"/>
                    </a:cubicBezTo>
                    <a:cubicBezTo>
                      <a:pt x="393" y="216"/>
                      <a:pt x="298" y="263"/>
                      <a:pt x="227" y="323"/>
                    </a:cubicBezTo>
                    <a:cubicBezTo>
                      <a:pt x="131" y="394"/>
                      <a:pt x="60" y="501"/>
                      <a:pt x="36" y="632"/>
                    </a:cubicBezTo>
                    <a:cubicBezTo>
                      <a:pt x="0" y="716"/>
                      <a:pt x="60" y="763"/>
                      <a:pt x="155" y="775"/>
                    </a:cubicBezTo>
                    <a:cubicBezTo>
                      <a:pt x="274" y="811"/>
                      <a:pt x="405" y="823"/>
                      <a:pt x="524" y="835"/>
                    </a:cubicBezTo>
                    <a:cubicBezTo>
                      <a:pt x="587" y="838"/>
                      <a:pt x="650" y="839"/>
                      <a:pt x="713" y="839"/>
                    </a:cubicBezTo>
                    <a:cubicBezTo>
                      <a:pt x="904" y="839"/>
                      <a:pt x="1096" y="826"/>
                      <a:pt x="1274" y="799"/>
                    </a:cubicBezTo>
                    <a:cubicBezTo>
                      <a:pt x="1691" y="716"/>
                      <a:pt x="2084" y="585"/>
                      <a:pt x="2477" y="454"/>
                    </a:cubicBezTo>
                    <a:cubicBezTo>
                      <a:pt x="2548" y="442"/>
                      <a:pt x="2608" y="406"/>
                      <a:pt x="2655" y="347"/>
                    </a:cubicBezTo>
                    <a:cubicBezTo>
                      <a:pt x="2727" y="263"/>
                      <a:pt x="2655" y="109"/>
                      <a:pt x="2548" y="49"/>
                    </a:cubicBezTo>
                    <a:cubicBezTo>
                      <a:pt x="2472" y="7"/>
                      <a:pt x="2383" y="0"/>
                      <a:pt x="22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366;p32">
                <a:extLst>
                  <a:ext uri="{FF2B5EF4-FFF2-40B4-BE49-F238E27FC236}">
                    <a16:creationId xmlns:a16="http://schemas.microsoft.com/office/drawing/2014/main" id="{719D1B86-55E2-8786-8C31-1467D1BBC7AC}"/>
                  </a:ext>
                </a:extLst>
              </p:cNvPr>
              <p:cNvSpPr/>
              <p:nvPr/>
            </p:nvSpPr>
            <p:spPr>
              <a:xfrm>
                <a:off x="3349689" y="551681"/>
                <a:ext cx="86759" cy="11241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84" extrusionOk="0">
                    <a:moveTo>
                      <a:pt x="1561" y="1"/>
                    </a:moveTo>
                    <a:cubicBezTo>
                      <a:pt x="1489" y="1"/>
                      <a:pt x="1418" y="3"/>
                      <a:pt x="1346" y="9"/>
                    </a:cubicBezTo>
                    <a:cubicBezTo>
                      <a:pt x="1061" y="21"/>
                      <a:pt x="775" y="57"/>
                      <a:pt x="501" y="117"/>
                    </a:cubicBezTo>
                    <a:cubicBezTo>
                      <a:pt x="358" y="140"/>
                      <a:pt x="215" y="176"/>
                      <a:pt x="84" y="224"/>
                    </a:cubicBezTo>
                    <a:cubicBezTo>
                      <a:pt x="60" y="224"/>
                      <a:pt x="25" y="236"/>
                      <a:pt x="1" y="248"/>
                    </a:cubicBezTo>
                    <a:cubicBezTo>
                      <a:pt x="1" y="259"/>
                      <a:pt x="25" y="283"/>
                      <a:pt x="37" y="283"/>
                    </a:cubicBezTo>
                    <a:cubicBezTo>
                      <a:pt x="60" y="283"/>
                      <a:pt x="108" y="259"/>
                      <a:pt x="156" y="259"/>
                    </a:cubicBezTo>
                    <a:cubicBezTo>
                      <a:pt x="179" y="259"/>
                      <a:pt x="227" y="248"/>
                      <a:pt x="263" y="248"/>
                    </a:cubicBezTo>
                    <a:cubicBezTo>
                      <a:pt x="560" y="224"/>
                      <a:pt x="858" y="188"/>
                      <a:pt x="1168" y="164"/>
                    </a:cubicBezTo>
                    <a:cubicBezTo>
                      <a:pt x="1465" y="128"/>
                      <a:pt x="1763" y="105"/>
                      <a:pt x="2073" y="69"/>
                    </a:cubicBezTo>
                    <a:cubicBezTo>
                      <a:pt x="2120" y="57"/>
                      <a:pt x="2168" y="57"/>
                      <a:pt x="2192" y="57"/>
                    </a:cubicBezTo>
                    <a:cubicBezTo>
                      <a:pt x="2168" y="57"/>
                      <a:pt x="2120" y="45"/>
                      <a:pt x="2096" y="45"/>
                    </a:cubicBezTo>
                    <a:cubicBezTo>
                      <a:pt x="2061" y="45"/>
                      <a:pt x="2013" y="21"/>
                      <a:pt x="1989" y="21"/>
                    </a:cubicBezTo>
                    <a:cubicBezTo>
                      <a:pt x="1918" y="21"/>
                      <a:pt x="1846" y="9"/>
                      <a:pt x="1775" y="9"/>
                    </a:cubicBezTo>
                    <a:cubicBezTo>
                      <a:pt x="1703" y="3"/>
                      <a:pt x="1632" y="1"/>
                      <a:pt x="15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367;p32">
                <a:extLst>
                  <a:ext uri="{FF2B5EF4-FFF2-40B4-BE49-F238E27FC236}">
                    <a16:creationId xmlns:a16="http://schemas.microsoft.com/office/drawing/2014/main" id="{4B7BF664-D708-DAF3-7012-4539E6C13878}"/>
                  </a:ext>
                </a:extLst>
              </p:cNvPr>
              <p:cNvSpPr/>
              <p:nvPr/>
            </p:nvSpPr>
            <p:spPr>
              <a:xfrm>
                <a:off x="3339794" y="556747"/>
                <a:ext cx="93369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525" extrusionOk="0">
                    <a:moveTo>
                      <a:pt x="2299" y="0"/>
                    </a:moveTo>
                    <a:cubicBezTo>
                      <a:pt x="2192" y="24"/>
                      <a:pt x="2108" y="48"/>
                      <a:pt x="2013" y="60"/>
                    </a:cubicBezTo>
                    <a:cubicBezTo>
                      <a:pt x="1906" y="84"/>
                      <a:pt x="1787" y="96"/>
                      <a:pt x="1680" y="108"/>
                    </a:cubicBezTo>
                    <a:cubicBezTo>
                      <a:pt x="1465" y="120"/>
                      <a:pt x="1239" y="120"/>
                      <a:pt x="1001" y="131"/>
                    </a:cubicBezTo>
                    <a:cubicBezTo>
                      <a:pt x="787" y="155"/>
                      <a:pt x="584" y="131"/>
                      <a:pt x="370" y="179"/>
                    </a:cubicBezTo>
                    <a:cubicBezTo>
                      <a:pt x="287" y="203"/>
                      <a:pt x="227" y="227"/>
                      <a:pt x="156" y="286"/>
                    </a:cubicBezTo>
                    <a:cubicBezTo>
                      <a:pt x="72" y="346"/>
                      <a:pt x="48" y="429"/>
                      <a:pt x="1" y="524"/>
                    </a:cubicBezTo>
                    <a:cubicBezTo>
                      <a:pt x="60" y="453"/>
                      <a:pt x="144" y="358"/>
                      <a:pt x="215" y="334"/>
                    </a:cubicBezTo>
                    <a:cubicBezTo>
                      <a:pt x="298" y="286"/>
                      <a:pt x="406" y="286"/>
                      <a:pt x="501" y="286"/>
                    </a:cubicBezTo>
                    <a:cubicBezTo>
                      <a:pt x="703" y="286"/>
                      <a:pt x="918" y="274"/>
                      <a:pt x="1132" y="274"/>
                    </a:cubicBezTo>
                    <a:cubicBezTo>
                      <a:pt x="1346" y="251"/>
                      <a:pt x="1537" y="251"/>
                      <a:pt x="1751" y="239"/>
                    </a:cubicBezTo>
                    <a:cubicBezTo>
                      <a:pt x="1930" y="227"/>
                      <a:pt x="2144" y="215"/>
                      <a:pt x="2311" y="108"/>
                    </a:cubicBezTo>
                    <a:cubicBezTo>
                      <a:pt x="2358" y="48"/>
                      <a:pt x="2346" y="0"/>
                      <a:pt x="2299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368;p32">
                <a:extLst>
                  <a:ext uri="{FF2B5EF4-FFF2-40B4-BE49-F238E27FC236}">
                    <a16:creationId xmlns:a16="http://schemas.microsoft.com/office/drawing/2014/main" id="{5868532E-0D6A-362A-5BF2-E1093AC7F35D}"/>
                  </a:ext>
                </a:extLst>
              </p:cNvPr>
              <p:cNvSpPr/>
              <p:nvPr/>
            </p:nvSpPr>
            <p:spPr>
              <a:xfrm>
                <a:off x="3350163" y="556272"/>
                <a:ext cx="90994" cy="25529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645" extrusionOk="0">
                    <a:moveTo>
                      <a:pt x="2227" y="1"/>
                    </a:moveTo>
                    <a:cubicBezTo>
                      <a:pt x="2239" y="72"/>
                      <a:pt x="2287" y="155"/>
                      <a:pt x="2215" y="227"/>
                    </a:cubicBezTo>
                    <a:cubicBezTo>
                      <a:pt x="2180" y="251"/>
                      <a:pt x="2108" y="274"/>
                      <a:pt x="2061" y="286"/>
                    </a:cubicBezTo>
                    <a:lnTo>
                      <a:pt x="1799" y="370"/>
                    </a:lnTo>
                    <a:cubicBezTo>
                      <a:pt x="1608" y="429"/>
                      <a:pt x="1406" y="477"/>
                      <a:pt x="1215" y="513"/>
                    </a:cubicBezTo>
                    <a:cubicBezTo>
                      <a:pt x="1025" y="536"/>
                      <a:pt x="810" y="572"/>
                      <a:pt x="608" y="572"/>
                    </a:cubicBezTo>
                    <a:lnTo>
                      <a:pt x="322" y="572"/>
                    </a:lnTo>
                    <a:cubicBezTo>
                      <a:pt x="267" y="572"/>
                      <a:pt x="190" y="556"/>
                      <a:pt x="120" y="556"/>
                    </a:cubicBezTo>
                    <a:cubicBezTo>
                      <a:pt x="85" y="556"/>
                      <a:pt x="52" y="560"/>
                      <a:pt x="25" y="572"/>
                    </a:cubicBezTo>
                    <a:cubicBezTo>
                      <a:pt x="13" y="572"/>
                      <a:pt x="1" y="596"/>
                      <a:pt x="25" y="608"/>
                    </a:cubicBezTo>
                    <a:cubicBezTo>
                      <a:pt x="80" y="640"/>
                      <a:pt x="162" y="645"/>
                      <a:pt x="242" y="645"/>
                    </a:cubicBezTo>
                    <a:cubicBezTo>
                      <a:pt x="283" y="645"/>
                      <a:pt x="322" y="644"/>
                      <a:pt x="358" y="644"/>
                    </a:cubicBezTo>
                    <a:cubicBezTo>
                      <a:pt x="477" y="644"/>
                      <a:pt x="596" y="644"/>
                      <a:pt x="691" y="632"/>
                    </a:cubicBezTo>
                    <a:cubicBezTo>
                      <a:pt x="929" y="608"/>
                      <a:pt x="1168" y="584"/>
                      <a:pt x="1406" y="524"/>
                    </a:cubicBezTo>
                    <a:cubicBezTo>
                      <a:pt x="1644" y="465"/>
                      <a:pt x="1870" y="405"/>
                      <a:pt x="2108" y="298"/>
                    </a:cubicBezTo>
                    <a:cubicBezTo>
                      <a:pt x="2168" y="274"/>
                      <a:pt x="2263" y="251"/>
                      <a:pt x="2287" y="179"/>
                    </a:cubicBezTo>
                    <a:cubicBezTo>
                      <a:pt x="2299" y="120"/>
                      <a:pt x="2275" y="48"/>
                      <a:pt x="2227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369;p32">
                <a:extLst>
                  <a:ext uri="{FF2B5EF4-FFF2-40B4-BE49-F238E27FC236}">
                    <a16:creationId xmlns:a16="http://schemas.microsoft.com/office/drawing/2014/main" id="{0ED9FFC8-4C20-3593-F01C-E1DCD9B0B076}"/>
                  </a:ext>
                </a:extLst>
              </p:cNvPr>
              <p:cNvSpPr/>
              <p:nvPr/>
            </p:nvSpPr>
            <p:spPr>
              <a:xfrm>
                <a:off x="3331799" y="582473"/>
                <a:ext cx="19830" cy="78012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71" extrusionOk="0">
                    <a:moveTo>
                      <a:pt x="134" y="0"/>
                    </a:moveTo>
                    <a:cubicBezTo>
                      <a:pt x="133" y="0"/>
                      <a:pt x="131" y="1"/>
                      <a:pt x="131" y="5"/>
                    </a:cubicBezTo>
                    <a:cubicBezTo>
                      <a:pt x="0" y="303"/>
                      <a:pt x="179" y="601"/>
                      <a:pt x="262" y="886"/>
                    </a:cubicBezTo>
                    <a:cubicBezTo>
                      <a:pt x="322" y="1053"/>
                      <a:pt x="358" y="1232"/>
                      <a:pt x="346" y="1410"/>
                    </a:cubicBezTo>
                    <a:cubicBezTo>
                      <a:pt x="322" y="1589"/>
                      <a:pt x="286" y="1744"/>
                      <a:pt x="262" y="1922"/>
                    </a:cubicBezTo>
                    <a:cubicBezTo>
                      <a:pt x="262" y="1956"/>
                      <a:pt x="289" y="1970"/>
                      <a:pt x="314" y="1970"/>
                    </a:cubicBezTo>
                    <a:cubicBezTo>
                      <a:pt x="334" y="1970"/>
                      <a:pt x="352" y="1962"/>
                      <a:pt x="358" y="1946"/>
                    </a:cubicBezTo>
                    <a:cubicBezTo>
                      <a:pt x="441" y="1648"/>
                      <a:pt x="500" y="1267"/>
                      <a:pt x="417" y="970"/>
                    </a:cubicBezTo>
                    <a:cubicBezTo>
                      <a:pt x="322" y="648"/>
                      <a:pt x="84" y="363"/>
                      <a:pt x="143" y="5"/>
                    </a:cubicBezTo>
                    <a:cubicBezTo>
                      <a:pt x="143" y="5"/>
                      <a:pt x="138" y="0"/>
                      <a:pt x="134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370;p32">
                <a:extLst>
                  <a:ext uri="{FF2B5EF4-FFF2-40B4-BE49-F238E27FC236}">
                    <a16:creationId xmlns:a16="http://schemas.microsoft.com/office/drawing/2014/main" id="{99BD0646-B820-7679-6819-05D9DF10526A}"/>
                  </a:ext>
                </a:extLst>
              </p:cNvPr>
              <p:cNvSpPr/>
              <p:nvPr/>
            </p:nvSpPr>
            <p:spPr>
              <a:xfrm>
                <a:off x="3317669" y="595970"/>
                <a:ext cx="15120" cy="663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677" extrusionOk="0">
                    <a:moveTo>
                      <a:pt x="363" y="1"/>
                    </a:moveTo>
                    <a:cubicBezTo>
                      <a:pt x="360" y="1"/>
                      <a:pt x="357" y="4"/>
                      <a:pt x="357" y="10"/>
                    </a:cubicBezTo>
                    <a:cubicBezTo>
                      <a:pt x="250" y="379"/>
                      <a:pt x="131" y="736"/>
                      <a:pt x="24" y="1093"/>
                    </a:cubicBezTo>
                    <a:cubicBezTo>
                      <a:pt x="0" y="1224"/>
                      <a:pt x="0" y="1367"/>
                      <a:pt x="72" y="1486"/>
                    </a:cubicBezTo>
                    <a:cubicBezTo>
                      <a:pt x="131" y="1593"/>
                      <a:pt x="250" y="1676"/>
                      <a:pt x="369" y="1676"/>
                    </a:cubicBezTo>
                    <a:cubicBezTo>
                      <a:pt x="369" y="1676"/>
                      <a:pt x="381" y="1629"/>
                      <a:pt x="369" y="1617"/>
                    </a:cubicBezTo>
                    <a:cubicBezTo>
                      <a:pt x="262" y="1557"/>
                      <a:pt x="155" y="1486"/>
                      <a:pt x="119" y="1367"/>
                    </a:cubicBezTo>
                    <a:cubicBezTo>
                      <a:pt x="72" y="1224"/>
                      <a:pt x="119" y="1081"/>
                      <a:pt x="155" y="950"/>
                    </a:cubicBezTo>
                    <a:cubicBezTo>
                      <a:pt x="250" y="629"/>
                      <a:pt x="310" y="319"/>
                      <a:pt x="369" y="10"/>
                    </a:cubicBezTo>
                    <a:cubicBezTo>
                      <a:pt x="369" y="4"/>
                      <a:pt x="366" y="1"/>
                      <a:pt x="363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371;p32">
                <a:extLst>
                  <a:ext uri="{FF2B5EF4-FFF2-40B4-BE49-F238E27FC236}">
                    <a16:creationId xmlns:a16="http://schemas.microsoft.com/office/drawing/2014/main" id="{B964378E-2FB4-4B3D-D052-C64B55DAD128}"/>
                  </a:ext>
                </a:extLst>
              </p:cNvPr>
              <p:cNvSpPr/>
              <p:nvPr/>
            </p:nvSpPr>
            <p:spPr>
              <a:xfrm>
                <a:off x="3421802" y="706158"/>
                <a:ext cx="74490" cy="4429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119" extrusionOk="0">
                    <a:moveTo>
                      <a:pt x="1628" y="1"/>
                    </a:moveTo>
                    <a:cubicBezTo>
                      <a:pt x="1384" y="1"/>
                      <a:pt x="1129" y="256"/>
                      <a:pt x="965" y="393"/>
                    </a:cubicBezTo>
                    <a:cubicBezTo>
                      <a:pt x="822" y="524"/>
                      <a:pt x="667" y="655"/>
                      <a:pt x="524" y="774"/>
                    </a:cubicBezTo>
                    <a:cubicBezTo>
                      <a:pt x="429" y="821"/>
                      <a:pt x="346" y="905"/>
                      <a:pt x="251" y="964"/>
                    </a:cubicBezTo>
                    <a:cubicBezTo>
                      <a:pt x="167" y="1024"/>
                      <a:pt x="72" y="1071"/>
                      <a:pt x="1" y="1119"/>
                    </a:cubicBezTo>
                    <a:cubicBezTo>
                      <a:pt x="167" y="1083"/>
                      <a:pt x="310" y="976"/>
                      <a:pt x="453" y="881"/>
                    </a:cubicBezTo>
                    <a:cubicBezTo>
                      <a:pt x="596" y="797"/>
                      <a:pt x="727" y="678"/>
                      <a:pt x="870" y="571"/>
                    </a:cubicBezTo>
                    <a:cubicBezTo>
                      <a:pt x="1096" y="397"/>
                      <a:pt x="1348" y="107"/>
                      <a:pt x="1665" y="107"/>
                    </a:cubicBezTo>
                    <a:cubicBezTo>
                      <a:pt x="1716" y="107"/>
                      <a:pt x="1768" y="114"/>
                      <a:pt x="1822" y="131"/>
                    </a:cubicBezTo>
                    <a:cubicBezTo>
                      <a:pt x="1846" y="131"/>
                      <a:pt x="1882" y="95"/>
                      <a:pt x="1846" y="83"/>
                    </a:cubicBezTo>
                    <a:cubicBezTo>
                      <a:pt x="1776" y="25"/>
                      <a:pt x="1703" y="1"/>
                      <a:pt x="1628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372;p32">
                <a:extLst>
                  <a:ext uri="{FF2B5EF4-FFF2-40B4-BE49-F238E27FC236}">
                    <a16:creationId xmlns:a16="http://schemas.microsoft.com/office/drawing/2014/main" id="{6FA62B8E-5184-AD2D-E48A-1BBD6EAC0963}"/>
                  </a:ext>
                </a:extLst>
              </p:cNvPr>
              <p:cNvSpPr/>
              <p:nvPr/>
            </p:nvSpPr>
            <p:spPr>
              <a:xfrm>
                <a:off x="3434982" y="725196"/>
                <a:ext cx="86284" cy="42469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073" extrusionOk="0">
                    <a:moveTo>
                      <a:pt x="2087" y="1"/>
                    </a:moveTo>
                    <a:cubicBezTo>
                      <a:pt x="1926" y="1"/>
                      <a:pt x="1784" y="108"/>
                      <a:pt x="1680" y="233"/>
                    </a:cubicBezTo>
                    <a:cubicBezTo>
                      <a:pt x="1549" y="376"/>
                      <a:pt x="1442" y="567"/>
                      <a:pt x="1311" y="721"/>
                    </a:cubicBezTo>
                    <a:cubicBezTo>
                      <a:pt x="1251" y="793"/>
                      <a:pt x="1156" y="864"/>
                      <a:pt x="1072" y="912"/>
                    </a:cubicBezTo>
                    <a:cubicBezTo>
                      <a:pt x="953" y="971"/>
                      <a:pt x="811" y="971"/>
                      <a:pt x="691" y="983"/>
                    </a:cubicBezTo>
                    <a:cubicBezTo>
                      <a:pt x="672" y="984"/>
                      <a:pt x="652" y="985"/>
                      <a:pt x="632" y="985"/>
                    </a:cubicBezTo>
                    <a:cubicBezTo>
                      <a:pt x="414" y="985"/>
                      <a:pt x="198" y="925"/>
                      <a:pt x="13" y="805"/>
                    </a:cubicBezTo>
                    <a:cubicBezTo>
                      <a:pt x="13" y="805"/>
                      <a:pt x="1" y="805"/>
                      <a:pt x="1" y="817"/>
                    </a:cubicBezTo>
                    <a:cubicBezTo>
                      <a:pt x="183" y="978"/>
                      <a:pt x="452" y="1073"/>
                      <a:pt x="713" y="1073"/>
                    </a:cubicBezTo>
                    <a:cubicBezTo>
                      <a:pt x="895" y="1073"/>
                      <a:pt x="1073" y="1027"/>
                      <a:pt x="1215" y="924"/>
                    </a:cubicBezTo>
                    <a:cubicBezTo>
                      <a:pt x="1382" y="805"/>
                      <a:pt x="1489" y="626"/>
                      <a:pt x="1608" y="459"/>
                    </a:cubicBezTo>
                    <a:cubicBezTo>
                      <a:pt x="1739" y="269"/>
                      <a:pt x="1906" y="138"/>
                      <a:pt x="2144" y="78"/>
                    </a:cubicBezTo>
                    <a:cubicBezTo>
                      <a:pt x="2180" y="66"/>
                      <a:pt x="2180" y="19"/>
                      <a:pt x="2156" y="7"/>
                    </a:cubicBezTo>
                    <a:cubicBezTo>
                      <a:pt x="2133" y="3"/>
                      <a:pt x="2110" y="1"/>
                      <a:pt x="2087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373;p32">
                <a:extLst>
                  <a:ext uri="{FF2B5EF4-FFF2-40B4-BE49-F238E27FC236}">
                    <a16:creationId xmlns:a16="http://schemas.microsoft.com/office/drawing/2014/main" id="{71F67330-66A2-0C8A-AF05-6242AF25D3A5}"/>
                  </a:ext>
                </a:extLst>
              </p:cNvPr>
              <p:cNvSpPr/>
              <p:nvPr/>
            </p:nvSpPr>
            <p:spPr>
              <a:xfrm>
                <a:off x="3461856" y="718863"/>
                <a:ext cx="39145" cy="3087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780" extrusionOk="0">
                    <a:moveTo>
                      <a:pt x="953" y="0"/>
                    </a:moveTo>
                    <a:cubicBezTo>
                      <a:pt x="834" y="0"/>
                      <a:pt x="751" y="36"/>
                      <a:pt x="643" y="72"/>
                    </a:cubicBezTo>
                    <a:cubicBezTo>
                      <a:pt x="536" y="119"/>
                      <a:pt x="453" y="179"/>
                      <a:pt x="358" y="250"/>
                    </a:cubicBezTo>
                    <a:cubicBezTo>
                      <a:pt x="274" y="334"/>
                      <a:pt x="191" y="405"/>
                      <a:pt x="132" y="488"/>
                    </a:cubicBezTo>
                    <a:cubicBezTo>
                      <a:pt x="108" y="536"/>
                      <a:pt x="72" y="584"/>
                      <a:pt x="48" y="643"/>
                    </a:cubicBezTo>
                    <a:cubicBezTo>
                      <a:pt x="12" y="691"/>
                      <a:pt x="1" y="727"/>
                      <a:pt x="1" y="774"/>
                    </a:cubicBezTo>
                    <a:cubicBezTo>
                      <a:pt x="1" y="774"/>
                      <a:pt x="6" y="779"/>
                      <a:pt x="9" y="779"/>
                    </a:cubicBezTo>
                    <a:cubicBezTo>
                      <a:pt x="11" y="779"/>
                      <a:pt x="12" y="778"/>
                      <a:pt x="12" y="774"/>
                    </a:cubicBezTo>
                    <a:cubicBezTo>
                      <a:pt x="48" y="750"/>
                      <a:pt x="72" y="703"/>
                      <a:pt x="108" y="655"/>
                    </a:cubicBezTo>
                    <a:cubicBezTo>
                      <a:pt x="132" y="607"/>
                      <a:pt x="167" y="572"/>
                      <a:pt x="191" y="536"/>
                    </a:cubicBezTo>
                    <a:cubicBezTo>
                      <a:pt x="274" y="465"/>
                      <a:pt x="346" y="393"/>
                      <a:pt x="417" y="334"/>
                    </a:cubicBezTo>
                    <a:cubicBezTo>
                      <a:pt x="584" y="215"/>
                      <a:pt x="774" y="119"/>
                      <a:pt x="965" y="48"/>
                    </a:cubicBezTo>
                    <a:cubicBezTo>
                      <a:pt x="989" y="36"/>
                      <a:pt x="989" y="0"/>
                      <a:pt x="953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374;p32">
                <a:extLst>
                  <a:ext uri="{FF2B5EF4-FFF2-40B4-BE49-F238E27FC236}">
                    <a16:creationId xmlns:a16="http://schemas.microsoft.com/office/drawing/2014/main" id="{7F4574AD-6BB0-99E3-209A-2BE757A0EE43}"/>
                  </a:ext>
                </a:extLst>
              </p:cNvPr>
              <p:cNvSpPr/>
              <p:nvPr/>
            </p:nvSpPr>
            <p:spPr>
              <a:xfrm>
                <a:off x="3471751" y="726383"/>
                <a:ext cx="30675" cy="22204"/>
              </a:xfrm>
              <a:custGeom>
                <a:avLst/>
                <a:gdLst/>
                <a:ahLst/>
                <a:cxnLst/>
                <a:rect l="l" t="t" r="r" b="b"/>
                <a:pathLst>
                  <a:path w="775" h="561" extrusionOk="0">
                    <a:moveTo>
                      <a:pt x="739" y="1"/>
                    </a:moveTo>
                    <a:cubicBezTo>
                      <a:pt x="584" y="36"/>
                      <a:pt x="441" y="120"/>
                      <a:pt x="322" y="215"/>
                    </a:cubicBezTo>
                    <a:cubicBezTo>
                      <a:pt x="203" y="298"/>
                      <a:pt x="84" y="406"/>
                      <a:pt x="1" y="537"/>
                    </a:cubicBezTo>
                    <a:cubicBezTo>
                      <a:pt x="1" y="537"/>
                      <a:pt x="1" y="560"/>
                      <a:pt x="24" y="560"/>
                    </a:cubicBezTo>
                    <a:cubicBezTo>
                      <a:pt x="143" y="453"/>
                      <a:pt x="239" y="346"/>
                      <a:pt x="358" y="275"/>
                    </a:cubicBezTo>
                    <a:cubicBezTo>
                      <a:pt x="477" y="179"/>
                      <a:pt x="620" y="120"/>
                      <a:pt x="751" y="48"/>
                    </a:cubicBezTo>
                    <a:cubicBezTo>
                      <a:pt x="774" y="36"/>
                      <a:pt x="763" y="1"/>
                      <a:pt x="739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375;p32">
                <a:extLst>
                  <a:ext uri="{FF2B5EF4-FFF2-40B4-BE49-F238E27FC236}">
                    <a16:creationId xmlns:a16="http://schemas.microsoft.com/office/drawing/2014/main" id="{CFE539A8-EFDD-177A-8E5E-DFB92314B79F}"/>
                  </a:ext>
                </a:extLst>
              </p:cNvPr>
              <p:cNvSpPr/>
              <p:nvPr/>
            </p:nvSpPr>
            <p:spPr>
              <a:xfrm>
                <a:off x="3352538" y="668914"/>
                <a:ext cx="66019" cy="71956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81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1" y="119"/>
                      <a:pt x="298" y="226"/>
                      <a:pt x="429" y="345"/>
                    </a:cubicBezTo>
                    <a:cubicBezTo>
                      <a:pt x="596" y="465"/>
                      <a:pt x="738" y="595"/>
                      <a:pt x="869" y="738"/>
                    </a:cubicBezTo>
                    <a:cubicBezTo>
                      <a:pt x="1012" y="893"/>
                      <a:pt x="1108" y="1072"/>
                      <a:pt x="1215" y="1250"/>
                    </a:cubicBezTo>
                    <a:cubicBezTo>
                      <a:pt x="1274" y="1334"/>
                      <a:pt x="1322" y="1441"/>
                      <a:pt x="1381" y="1536"/>
                    </a:cubicBezTo>
                    <a:cubicBezTo>
                      <a:pt x="1441" y="1619"/>
                      <a:pt x="1489" y="1727"/>
                      <a:pt x="1572" y="1798"/>
                    </a:cubicBezTo>
                    <a:cubicBezTo>
                      <a:pt x="1586" y="1812"/>
                      <a:pt x="1600" y="1818"/>
                      <a:pt x="1613" y="1818"/>
                    </a:cubicBezTo>
                    <a:cubicBezTo>
                      <a:pt x="1643" y="1818"/>
                      <a:pt x="1667" y="1784"/>
                      <a:pt x="1667" y="1750"/>
                    </a:cubicBezTo>
                    <a:cubicBezTo>
                      <a:pt x="1643" y="1655"/>
                      <a:pt x="1572" y="1548"/>
                      <a:pt x="1512" y="1441"/>
                    </a:cubicBezTo>
                    <a:cubicBezTo>
                      <a:pt x="1453" y="1357"/>
                      <a:pt x="1405" y="1250"/>
                      <a:pt x="1346" y="1155"/>
                    </a:cubicBezTo>
                    <a:cubicBezTo>
                      <a:pt x="1250" y="976"/>
                      <a:pt x="1131" y="798"/>
                      <a:pt x="977" y="655"/>
                    </a:cubicBezTo>
                    <a:cubicBezTo>
                      <a:pt x="715" y="369"/>
                      <a:pt x="357" y="13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376;p32">
                <a:extLst>
                  <a:ext uri="{FF2B5EF4-FFF2-40B4-BE49-F238E27FC236}">
                    <a16:creationId xmlns:a16="http://schemas.microsoft.com/office/drawing/2014/main" id="{5C352DEB-DBD7-869D-0D53-1209277E234F}"/>
                  </a:ext>
                </a:extLst>
              </p:cNvPr>
              <p:cNvSpPr/>
              <p:nvPr/>
            </p:nvSpPr>
            <p:spPr>
              <a:xfrm>
                <a:off x="3358198" y="656645"/>
                <a:ext cx="87551" cy="74133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873" extrusionOk="0">
                    <a:moveTo>
                      <a:pt x="12" y="1"/>
                    </a:moveTo>
                    <a:cubicBezTo>
                      <a:pt x="12" y="1"/>
                      <a:pt x="0" y="13"/>
                      <a:pt x="12" y="13"/>
                    </a:cubicBezTo>
                    <a:cubicBezTo>
                      <a:pt x="476" y="143"/>
                      <a:pt x="929" y="394"/>
                      <a:pt x="1250" y="775"/>
                    </a:cubicBezTo>
                    <a:cubicBezTo>
                      <a:pt x="1417" y="953"/>
                      <a:pt x="1548" y="1156"/>
                      <a:pt x="1679" y="1370"/>
                    </a:cubicBezTo>
                    <a:cubicBezTo>
                      <a:pt x="1822" y="1560"/>
                      <a:pt x="1953" y="1763"/>
                      <a:pt x="2155" y="1870"/>
                    </a:cubicBezTo>
                    <a:cubicBezTo>
                      <a:pt x="2160" y="1871"/>
                      <a:pt x="2164" y="1872"/>
                      <a:pt x="2169" y="1872"/>
                    </a:cubicBezTo>
                    <a:cubicBezTo>
                      <a:pt x="2196" y="1872"/>
                      <a:pt x="2212" y="1840"/>
                      <a:pt x="2191" y="1798"/>
                    </a:cubicBezTo>
                    <a:cubicBezTo>
                      <a:pt x="2024" y="1608"/>
                      <a:pt x="1858" y="1406"/>
                      <a:pt x="1727" y="1203"/>
                    </a:cubicBezTo>
                    <a:cubicBezTo>
                      <a:pt x="1596" y="989"/>
                      <a:pt x="1465" y="798"/>
                      <a:pt x="1286" y="632"/>
                    </a:cubicBezTo>
                    <a:cubicBezTo>
                      <a:pt x="941" y="310"/>
                      <a:pt x="488" y="72"/>
                      <a:pt x="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377;p32">
                <a:extLst>
                  <a:ext uri="{FF2B5EF4-FFF2-40B4-BE49-F238E27FC236}">
                    <a16:creationId xmlns:a16="http://schemas.microsoft.com/office/drawing/2014/main" id="{602B1F37-F0AB-ED2F-D542-194600EED887}"/>
                  </a:ext>
                </a:extLst>
              </p:cNvPr>
              <p:cNvSpPr/>
              <p:nvPr/>
            </p:nvSpPr>
            <p:spPr>
              <a:xfrm>
                <a:off x="3355823" y="593516"/>
                <a:ext cx="29725" cy="53393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49" extrusionOk="0">
                    <a:moveTo>
                      <a:pt x="13" y="0"/>
                    </a:moveTo>
                    <a:cubicBezTo>
                      <a:pt x="13" y="0"/>
                      <a:pt x="1" y="0"/>
                      <a:pt x="1" y="12"/>
                    </a:cubicBezTo>
                    <a:cubicBezTo>
                      <a:pt x="179" y="191"/>
                      <a:pt x="310" y="381"/>
                      <a:pt x="417" y="619"/>
                    </a:cubicBezTo>
                    <a:cubicBezTo>
                      <a:pt x="465" y="726"/>
                      <a:pt x="513" y="846"/>
                      <a:pt x="536" y="965"/>
                    </a:cubicBezTo>
                    <a:cubicBezTo>
                      <a:pt x="572" y="1084"/>
                      <a:pt x="548" y="1215"/>
                      <a:pt x="608" y="1322"/>
                    </a:cubicBezTo>
                    <a:cubicBezTo>
                      <a:pt x="620" y="1340"/>
                      <a:pt x="635" y="1349"/>
                      <a:pt x="650" y="1349"/>
                    </a:cubicBezTo>
                    <a:cubicBezTo>
                      <a:pt x="664" y="1349"/>
                      <a:pt x="679" y="1340"/>
                      <a:pt x="691" y="1322"/>
                    </a:cubicBezTo>
                    <a:cubicBezTo>
                      <a:pt x="751" y="1203"/>
                      <a:pt x="703" y="1060"/>
                      <a:pt x="691" y="941"/>
                    </a:cubicBezTo>
                    <a:cubicBezTo>
                      <a:pt x="655" y="798"/>
                      <a:pt x="608" y="679"/>
                      <a:pt x="536" y="560"/>
                    </a:cubicBezTo>
                    <a:cubicBezTo>
                      <a:pt x="417" y="345"/>
                      <a:pt x="239" y="131"/>
                      <a:pt x="13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378;p32">
                <a:extLst>
                  <a:ext uri="{FF2B5EF4-FFF2-40B4-BE49-F238E27FC236}">
                    <a16:creationId xmlns:a16="http://schemas.microsoft.com/office/drawing/2014/main" id="{63524081-BF90-05ED-7F72-2B8491A02602}"/>
                  </a:ext>
                </a:extLst>
              </p:cNvPr>
              <p:cNvSpPr/>
              <p:nvPr/>
            </p:nvSpPr>
            <p:spPr>
              <a:xfrm>
                <a:off x="3323804" y="666064"/>
                <a:ext cx="11320" cy="12974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278" extrusionOk="0">
                    <a:moveTo>
                      <a:pt x="24" y="1"/>
                    </a:moveTo>
                    <a:cubicBezTo>
                      <a:pt x="0" y="120"/>
                      <a:pt x="24" y="251"/>
                      <a:pt x="24" y="370"/>
                    </a:cubicBezTo>
                    <a:cubicBezTo>
                      <a:pt x="24" y="501"/>
                      <a:pt x="36" y="632"/>
                      <a:pt x="36" y="787"/>
                    </a:cubicBezTo>
                    <a:cubicBezTo>
                      <a:pt x="48" y="1072"/>
                      <a:pt x="60" y="1334"/>
                      <a:pt x="83" y="1620"/>
                    </a:cubicBezTo>
                    <a:cubicBezTo>
                      <a:pt x="95" y="1882"/>
                      <a:pt x="107" y="2168"/>
                      <a:pt x="119" y="2442"/>
                    </a:cubicBezTo>
                    <a:cubicBezTo>
                      <a:pt x="143" y="2572"/>
                      <a:pt x="143" y="2703"/>
                      <a:pt x="155" y="2858"/>
                    </a:cubicBezTo>
                    <a:cubicBezTo>
                      <a:pt x="167" y="2989"/>
                      <a:pt x="155" y="3120"/>
                      <a:pt x="202" y="3251"/>
                    </a:cubicBezTo>
                    <a:cubicBezTo>
                      <a:pt x="208" y="3269"/>
                      <a:pt x="223" y="3278"/>
                      <a:pt x="237" y="3278"/>
                    </a:cubicBezTo>
                    <a:cubicBezTo>
                      <a:pt x="250" y="3278"/>
                      <a:pt x="262" y="3269"/>
                      <a:pt x="262" y="3251"/>
                    </a:cubicBezTo>
                    <a:cubicBezTo>
                      <a:pt x="286" y="3120"/>
                      <a:pt x="262" y="2989"/>
                      <a:pt x="262" y="2870"/>
                    </a:cubicBezTo>
                    <a:cubicBezTo>
                      <a:pt x="250" y="2739"/>
                      <a:pt x="250" y="2596"/>
                      <a:pt x="226" y="2453"/>
                    </a:cubicBezTo>
                    <a:cubicBezTo>
                      <a:pt x="214" y="2168"/>
                      <a:pt x="179" y="1906"/>
                      <a:pt x="155" y="1620"/>
                    </a:cubicBezTo>
                    <a:cubicBezTo>
                      <a:pt x="119" y="1346"/>
                      <a:pt x="107" y="1072"/>
                      <a:pt x="95" y="798"/>
                    </a:cubicBezTo>
                    <a:cubicBezTo>
                      <a:pt x="83" y="667"/>
                      <a:pt x="83" y="537"/>
                      <a:pt x="60" y="382"/>
                    </a:cubicBezTo>
                    <a:cubicBezTo>
                      <a:pt x="48" y="251"/>
                      <a:pt x="60" y="120"/>
                      <a:pt x="36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379;p32">
                <a:extLst>
                  <a:ext uri="{FF2B5EF4-FFF2-40B4-BE49-F238E27FC236}">
                    <a16:creationId xmlns:a16="http://schemas.microsoft.com/office/drawing/2014/main" id="{0F84B6DC-DA75-7FCC-B688-913A0A6A0074}"/>
                  </a:ext>
                </a:extLst>
              </p:cNvPr>
              <p:cNvSpPr/>
              <p:nvPr/>
            </p:nvSpPr>
            <p:spPr>
              <a:xfrm>
                <a:off x="3342168" y="696699"/>
                <a:ext cx="197940" cy="113753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2874" extrusionOk="0">
                    <a:moveTo>
                      <a:pt x="60" y="1"/>
                    </a:moveTo>
                    <a:cubicBezTo>
                      <a:pt x="36" y="1"/>
                      <a:pt x="0" y="24"/>
                      <a:pt x="0" y="60"/>
                    </a:cubicBezTo>
                    <a:cubicBezTo>
                      <a:pt x="12" y="477"/>
                      <a:pt x="36" y="894"/>
                      <a:pt x="48" y="1322"/>
                    </a:cubicBezTo>
                    <a:cubicBezTo>
                      <a:pt x="60" y="1739"/>
                      <a:pt x="60" y="2168"/>
                      <a:pt x="96" y="2584"/>
                    </a:cubicBezTo>
                    <a:cubicBezTo>
                      <a:pt x="96" y="2608"/>
                      <a:pt x="113" y="2620"/>
                      <a:pt x="131" y="2620"/>
                    </a:cubicBezTo>
                    <a:cubicBezTo>
                      <a:pt x="149" y="2620"/>
                      <a:pt x="167" y="2608"/>
                      <a:pt x="167" y="2584"/>
                    </a:cubicBezTo>
                    <a:cubicBezTo>
                      <a:pt x="179" y="2168"/>
                      <a:pt x="167" y="1739"/>
                      <a:pt x="155" y="1322"/>
                    </a:cubicBezTo>
                    <a:cubicBezTo>
                      <a:pt x="131" y="917"/>
                      <a:pt x="131" y="536"/>
                      <a:pt x="119" y="132"/>
                    </a:cubicBezTo>
                    <a:lnTo>
                      <a:pt x="119" y="132"/>
                    </a:lnTo>
                    <a:cubicBezTo>
                      <a:pt x="536" y="203"/>
                      <a:pt x="846" y="536"/>
                      <a:pt x="1072" y="870"/>
                    </a:cubicBezTo>
                    <a:cubicBezTo>
                      <a:pt x="1322" y="1251"/>
                      <a:pt x="1536" y="1668"/>
                      <a:pt x="1703" y="2084"/>
                    </a:cubicBezTo>
                    <a:cubicBezTo>
                      <a:pt x="1822" y="2382"/>
                      <a:pt x="1941" y="2763"/>
                      <a:pt x="2286" y="2858"/>
                    </a:cubicBezTo>
                    <a:cubicBezTo>
                      <a:pt x="2328" y="2870"/>
                      <a:pt x="2376" y="2873"/>
                      <a:pt x="2426" y="2873"/>
                    </a:cubicBezTo>
                    <a:cubicBezTo>
                      <a:pt x="2477" y="2873"/>
                      <a:pt x="2530" y="2870"/>
                      <a:pt x="2584" y="2870"/>
                    </a:cubicBezTo>
                    <a:cubicBezTo>
                      <a:pt x="2703" y="2870"/>
                      <a:pt x="2822" y="2858"/>
                      <a:pt x="2941" y="2858"/>
                    </a:cubicBezTo>
                    <a:cubicBezTo>
                      <a:pt x="3156" y="2834"/>
                      <a:pt x="3382" y="2822"/>
                      <a:pt x="3608" y="2799"/>
                    </a:cubicBezTo>
                    <a:cubicBezTo>
                      <a:pt x="4108" y="2715"/>
                      <a:pt x="4608" y="2632"/>
                      <a:pt x="5001" y="2382"/>
                    </a:cubicBezTo>
                    <a:lnTo>
                      <a:pt x="5001" y="2382"/>
                    </a:lnTo>
                    <a:cubicBezTo>
                      <a:pt x="4584" y="2513"/>
                      <a:pt x="4168" y="2620"/>
                      <a:pt x="3727" y="2680"/>
                    </a:cubicBezTo>
                    <a:cubicBezTo>
                      <a:pt x="3501" y="2703"/>
                      <a:pt x="3298" y="2715"/>
                      <a:pt x="3072" y="2739"/>
                    </a:cubicBezTo>
                    <a:cubicBezTo>
                      <a:pt x="2924" y="2747"/>
                      <a:pt x="2765" y="2761"/>
                      <a:pt x="2614" y="2761"/>
                    </a:cubicBezTo>
                    <a:cubicBezTo>
                      <a:pt x="2546" y="2761"/>
                      <a:pt x="2480" y="2758"/>
                      <a:pt x="2417" y="2751"/>
                    </a:cubicBezTo>
                    <a:cubicBezTo>
                      <a:pt x="2013" y="2703"/>
                      <a:pt x="1905" y="2179"/>
                      <a:pt x="1774" y="1882"/>
                    </a:cubicBezTo>
                    <a:cubicBezTo>
                      <a:pt x="1596" y="1489"/>
                      <a:pt x="1393" y="1072"/>
                      <a:pt x="1131" y="715"/>
                    </a:cubicBezTo>
                    <a:cubicBezTo>
                      <a:pt x="881" y="358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380;p32">
                <a:extLst>
                  <a:ext uri="{FF2B5EF4-FFF2-40B4-BE49-F238E27FC236}">
                    <a16:creationId xmlns:a16="http://schemas.microsoft.com/office/drawing/2014/main" id="{E9094DF1-D1CE-9046-1602-90AB8E1C0986}"/>
                  </a:ext>
                </a:extLst>
              </p:cNvPr>
              <p:cNvSpPr/>
              <p:nvPr/>
            </p:nvSpPr>
            <p:spPr>
              <a:xfrm>
                <a:off x="3460906" y="769762"/>
                <a:ext cx="42944" cy="2406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608" extrusionOk="0">
                    <a:moveTo>
                      <a:pt x="1037" y="0"/>
                    </a:moveTo>
                    <a:lnTo>
                      <a:pt x="810" y="179"/>
                    </a:lnTo>
                    <a:cubicBezTo>
                      <a:pt x="739" y="238"/>
                      <a:pt x="656" y="298"/>
                      <a:pt x="560" y="333"/>
                    </a:cubicBezTo>
                    <a:cubicBezTo>
                      <a:pt x="382" y="441"/>
                      <a:pt x="203" y="512"/>
                      <a:pt x="13" y="595"/>
                    </a:cubicBezTo>
                    <a:cubicBezTo>
                      <a:pt x="1" y="595"/>
                      <a:pt x="13" y="607"/>
                      <a:pt x="13" y="607"/>
                    </a:cubicBezTo>
                    <a:cubicBezTo>
                      <a:pt x="215" y="560"/>
                      <a:pt x="394" y="488"/>
                      <a:pt x="596" y="393"/>
                    </a:cubicBezTo>
                    <a:cubicBezTo>
                      <a:pt x="751" y="310"/>
                      <a:pt x="953" y="191"/>
                      <a:pt x="1072" y="24"/>
                    </a:cubicBezTo>
                    <a:cubicBezTo>
                      <a:pt x="1084" y="12"/>
                      <a:pt x="1048" y="0"/>
                      <a:pt x="1037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381;p32">
                <a:extLst>
                  <a:ext uri="{FF2B5EF4-FFF2-40B4-BE49-F238E27FC236}">
                    <a16:creationId xmlns:a16="http://schemas.microsoft.com/office/drawing/2014/main" id="{38A2F97D-BAE2-5344-43FF-41B53A4D1F38}"/>
                  </a:ext>
                </a:extLst>
              </p:cNvPr>
              <p:cNvSpPr/>
              <p:nvPr/>
            </p:nvSpPr>
            <p:spPr>
              <a:xfrm>
                <a:off x="3490115" y="771741"/>
                <a:ext cx="28062" cy="22086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58" extrusionOk="0">
                    <a:moveTo>
                      <a:pt x="682" y="0"/>
                    </a:moveTo>
                    <a:cubicBezTo>
                      <a:pt x="675" y="0"/>
                      <a:pt x="666" y="3"/>
                      <a:pt x="656" y="10"/>
                    </a:cubicBezTo>
                    <a:cubicBezTo>
                      <a:pt x="632" y="22"/>
                      <a:pt x="608" y="45"/>
                      <a:pt x="584" y="81"/>
                    </a:cubicBezTo>
                    <a:lnTo>
                      <a:pt x="513" y="153"/>
                    </a:lnTo>
                    <a:cubicBezTo>
                      <a:pt x="453" y="200"/>
                      <a:pt x="406" y="248"/>
                      <a:pt x="346" y="307"/>
                    </a:cubicBezTo>
                    <a:cubicBezTo>
                      <a:pt x="287" y="343"/>
                      <a:pt x="227" y="391"/>
                      <a:pt x="168" y="414"/>
                    </a:cubicBezTo>
                    <a:cubicBezTo>
                      <a:pt x="108" y="462"/>
                      <a:pt x="49" y="498"/>
                      <a:pt x="1" y="534"/>
                    </a:cubicBezTo>
                    <a:lnTo>
                      <a:pt x="1" y="557"/>
                    </a:lnTo>
                    <a:cubicBezTo>
                      <a:pt x="72" y="557"/>
                      <a:pt x="132" y="510"/>
                      <a:pt x="191" y="474"/>
                    </a:cubicBezTo>
                    <a:cubicBezTo>
                      <a:pt x="275" y="450"/>
                      <a:pt x="334" y="403"/>
                      <a:pt x="394" y="355"/>
                    </a:cubicBezTo>
                    <a:cubicBezTo>
                      <a:pt x="453" y="319"/>
                      <a:pt x="513" y="272"/>
                      <a:pt x="549" y="224"/>
                    </a:cubicBezTo>
                    <a:cubicBezTo>
                      <a:pt x="584" y="200"/>
                      <a:pt x="596" y="164"/>
                      <a:pt x="632" y="141"/>
                    </a:cubicBezTo>
                    <a:cubicBezTo>
                      <a:pt x="656" y="105"/>
                      <a:pt x="668" y="81"/>
                      <a:pt x="691" y="45"/>
                    </a:cubicBezTo>
                    <a:cubicBezTo>
                      <a:pt x="709" y="20"/>
                      <a:pt x="701" y="0"/>
                      <a:pt x="682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382;p32">
                <a:extLst>
                  <a:ext uri="{FF2B5EF4-FFF2-40B4-BE49-F238E27FC236}">
                    <a16:creationId xmlns:a16="http://schemas.microsoft.com/office/drawing/2014/main" id="{A6F5A56C-E6EB-3D78-8CF8-0B7937D2FEA4}"/>
                  </a:ext>
                </a:extLst>
              </p:cNvPr>
              <p:cNvSpPr/>
              <p:nvPr/>
            </p:nvSpPr>
            <p:spPr>
              <a:xfrm>
                <a:off x="3512834" y="781200"/>
                <a:ext cx="14803" cy="989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50" extrusionOk="0">
                    <a:moveTo>
                      <a:pt x="342" y="1"/>
                    </a:moveTo>
                    <a:cubicBezTo>
                      <a:pt x="336" y="1"/>
                      <a:pt x="328" y="3"/>
                      <a:pt x="320" y="9"/>
                    </a:cubicBezTo>
                    <a:cubicBezTo>
                      <a:pt x="296" y="21"/>
                      <a:pt x="260" y="33"/>
                      <a:pt x="248" y="68"/>
                    </a:cubicBezTo>
                    <a:cubicBezTo>
                      <a:pt x="213" y="80"/>
                      <a:pt x="189" y="92"/>
                      <a:pt x="177" y="116"/>
                    </a:cubicBezTo>
                    <a:cubicBezTo>
                      <a:pt x="106" y="152"/>
                      <a:pt x="70" y="199"/>
                      <a:pt x="10" y="223"/>
                    </a:cubicBezTo>
                    <a:cubicBezTo>
                      <a:pt x="0" y="223"/>
                      <a:pt x="7" y="249"/>
                      <a:pt x="17" y="249"/>
                    </a:cubicBezTo>
                    <a:cubicBezTo>
                      <a:pt x="19" y="249"/>
                      <a:pt x="21" y="249"/>
                      <a:pt x="22" y="247"/>
                    </a:cubicBezTo>
                    <a:cubicBezTo>
                      <a:pt x="82" y="211"/>
                      <a:pt x="141" y="199"/>
                      <a:pt x="201" y="152"/>
                    </a:cubicBezTo>
                    <a:cubicBezTo>
                      <a:pt x="237" y="140"/>
                      <a:pt x="260" y="116"/>
                      <a:pt x="272" y="104"/>
                    </a:cubicBezTo>
                    <a:cubicBezTo>
                      <a:pt x="308" y="92"/>
                      <a:pt x="332" y="68"/>
                      <a:pt x="356" y="44"/>
                    </a:cubicBezTo>
                    <a:cubicBezTo>
                      <a:pt x="374" y="26"/>
                      <a:pt x="364" y="1"/>
                      <a:pt x="342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383;p32">
                <a:extLst>
                  <a:ext uri="{FF2B5EF4-FFF2-40B4-BE49-F238E27FC236}">
                    <a16:creationId xmlns:a16="http://schemas.microsoft.com/office/drawing/2014/main" id="{6715E16B-CF12-84AC-C20A-44B840C7F645}"/>
                  </a:ext>
                </a:extLst>
              </p:cNvPr>
              <p:cNvSpPr/>
              <p:nvPr/>
            </p:nvSpPr>
            <p:spPr>
              <a:xfrm>
                <a:off x="3371853" y="729826"/>
                <a:ext cx="3325" cy="66217"/>
              </a:xfrm>
              <a:custGeom>
                <a:avLst/>
                <a:gdLst/>
                <a:ahLst/>
                <a:cxnLst/>
                <a:rect l="l" t="t" r="r" b="b"/>
                <a:pathLst>
                  <a:path w="84" h="1673" extrusionOk="0">
                    <a:moveTo>
                      <a:pt x="72" y="0"/>
                    </a:moveTo>
                    <a:cubicBezTo>
                      <a:pt x="66" y="0"/>
                      <a:pt x="60" y="3"/>
                      <a:pt x="60" y="9"/>
                    </a:cubicBezTo>
                    <a:cubicBezTo>
                      <a:pt x="0" y="557"/>
                      <a:pt x="12" y="1104"/>
                      <a:pt x="12" y="1664"/>
                    </a:cubicBezTo>
                    <a:cubicBezTo>
                      <a:pt x="12" y="1670"/>
                      <a:pt x="15" y="1673"/>
                      <a:pt x="18" y="1673"/>
                    </a:cubicBezTo>
                    <a:cubicBezTo>
                      <a:pt x="21" y="1673"/>
                      <a:pt x="24" y="1670"/>
                      <a:pt x="24" y="1664"/>
                    </a:cubicBezTo>
                    <a:cubicBezTo>
                      <a:pt x="48" y="1104"/>
                      <a:pt x="84" y="557"/>
                      <a:pt x="84" y="9"/>
                    </a:cubicBezTo>
                    <a:cubicBezTo>
                      <a:pt x="84" y="3"/>
                      <a:pt x="78" y="0"/>
                      <a:pt x="72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384;p32">
                <a:extLst>
                  <a:ext uri="{FF2B5EF4-FFF2-40B4-BE49-F238E27FC236}">
                    <a16:creationId xmlns:a16="http://schemas.microsoft.com/office/drawing/2014/main" id="{8EFA3303-6CE2-EF2F-8DCF-F953E2849892}"/>
                  </a:ext>
                </a:extLst>
              </p:cNvPr>
              <p:cNvSpPr/>
              <p:nvPr/>
            </p:nvSpPr>
            <p:spPr>
              <a:xfrm>
                <a:off x="3334134" y="671249"/>
                <a:ext cx="35859" cy="2030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513" extrusionOk="0">
                    <a:moveTo>
                      <a:pt x="13" y="1"/>
                    </a:moveTo>
                    <a:cubicBezTo>
                      <a:pt x="1" y="1"/>
                      <a:pt x="1" y="13"/>
                      <a:pt x="13" y="13"/>
                    </a:cubicBezTo>
                    <a:cubicBezTo>
                      <a:pt x="168" y="84"/>
                      <a:pt x="322" y="167"/>
                      <a:pt x="477" y="251"/>
                    </a:cubicBezTo>
                    <a:cubicBezTo>
                      <a:pt x="549" y="298"/>
                      <a:pt x="620" y="346"/>
                      <a:pt x="680" y="382"/>
                    </a:cubicBezTo>
                    <a:cubicBezTo>
                      <a:pt x="762" y="429"/>
                      <a:pt x="821" y="487"/>
                      <a:pt x="902" y="512"/>
                    </a:cubicBezTo>
                    <a:lnTo>
                      <a:pt x="902" y="512"/>
                    </a:lnTo>
                    <a:cubicBezTo>
                      <a:pt x="897" y="507"/>
                      <a:pt x="906" y="487"/>
                      <a:pt x="906" y="477"/>
                    </a:cubicBezTo>
                    <a:cubicBezTo>
                      <a:pt x="858" y="406"/>
                      <a:pt x="787" y="358"/>
                      <a:pt x="727" y="310"/>
                    </a:cubicBezTo>
                    <a:cubicBezTo>
                      <a:pt x="656" y="263"/>
                      <a:pt x="584" y="203"/>
                      <a:pt x="501" y="179"/>
                    </a:cubicBezTo>
                    <a:cubicBezTo>
                      <a:pt x="430" y="132"/>
                      <a:pt x="358" y="108"/>
                      <a:pt x="287" y="72"/>
                    </a:cubicBezTo>
                    <a:cubicBezTo>
                      <a:pt x="191" y="36"/>
                      <a:pt x="108" y="13"/>
                      <a:pt x="13" y="1"/>
                    </a:cubicBezTo>
                    <a:close/>
                    <a:moveTo>
                      <a:pt x="902" y="512"/>
                    </a:moveTo>
                    <a:cubicBezTo>
                      <a:pt x="903" y="512"/>
                      <a:pt x="904" y="513"/>
                      <a:pt x="906" y="513"/>
                    </a:cubicBezTo>
                    <a:cubicBezTo>
                      <a:pt x="905" y="512"/>
                      <a:pt x="904" y="512"/>
                      <a:pt x="902" y="512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385;p32">
                <a:extLst>
                  <a:ext uri="{FF2B5EF4-FFF2-40B4-BE49-F238E27FC236}">
                    <a16:creationId xmlns:a16="http://schemas.microsoft.com/office/drawing/2014/main" id="{90DBF5C2-AFF6-7C80-CCBA-44A2D95ADB21}"/>
                  </a:ext>
                </a:extLst>
              </p:cNvPr>
              <p:cNvSpPr/>
              <p:nvPr/>
            </p:nvSpPr>
            <p:spPr>
              <a:xfrm>
                <a:off x="3336034" y="683044"/>
                <a:ext cx="18246" cy="724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3" extrusionOk="0">
                    <a:moveTo>
                      <a:pt x="12" y="0"/>
                    </a:moveTo>
                    <a:cubicBezTo>
                      <a:pt x="1" y="0"/>
                      <a:pt x="1" y="24"/>
                      <a:pt x="12" y="24"/>
                    </a:cubicBezTo>
                    <a:cubicBezTo>
                      <a:pt x="84" y="24"/>
                      <a:pt x="155" y="60"/>
                      <a:pt x="239" y="72"/>
                    </a:cubicBezTo>
                    <a:cubicBezTo>
                      <a:pt x="263" y="84"/>
                      <a:pt x="298" y="108"/>
                      <a:pt x="334" y="119"/>
                    </a:cubicBezTo>
                    <a:cubicBezTo>
                      <a:pt x="370" y="131"/>
                      <a:pt x="393" y="143"/>
                      <a:pt x="441" y="179"/>
                    </a:cubicBezTo>
                    <a:cubicBezTo>
                      <a:pt x="441" y="181"/>
                      <a:pt x="442" y="182"/>
                      <a:pt x="443" y="182"/>
                    </a:cubicBezTo>
                    <a:cubicBezTo>
                      <a:pt x="448" y="182"/>
                      <a:pt x="461" y="163"/>
                      <a:pt x="441" y="143"/>
                    </a:cubicBezTo>
                    <a:cubicBezTo>
                      <a:pt x="417" y="119"/>
                      <a:pt x="382" y="108"/>
                      <a:pt x="358" y="72"/>
                    </a:cubicBezTo>
                    <a:cubicBezTo>
                      <a:pt x="322" y="60"/>
                      <a:pt x="274" y="36"/>
                      <a:pt x="251" y="24"/>
                    </a:cubicBezTo>
                    <a:cubicBezTo>
                      <a:pt x="179" y="0"/>
                      <a:pt x="96" y="0"/>
                      <a:pt x="12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386;p32">
                <a:extLst>
                  <a:ext uri="{FF2B5EF4-FFF2-40B4-BE49-F238E27FC236}">
                    <a16:creationId xmlns:a16="http://schemas.microsoft.com/office/drawing/2014/main" id="{400499A3-D799-AC57-8070-C12FAE3D5671}"/>
                  </a:ext>
                </a:extLst>
              </p:cNvPr>
              <p:cNvSpPr/>
              <p:nvPr/>
            </p:nvSpPr>
            <p:spPr>
              <a:xfrm>
                <a:off x="3492015" y="752110"/>
                <a:ext cx="61705" cy="11597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93" extrusionOk="0">
                    <a:moveTo>
                      <a:pt x="1556" y="0"/>
                    </a:moveTo>
                    <a:lnTo>
                      <a:pt x="1556" y="0"/>
                    </a:lnTo>
                    <a:cubicBezTo>
                      <a:pt x="1555" y="0"/>
                      <a:pt x="1552" y="2"/>
                      <a:pt x="1548" y="6"/>
                    </a:cubicBezTo>
                    <a:cubicBezTo>
                      <a:pt x="1556" y="6"/>
                      <a:pt x="1559" y="0"/>
                      <a:pt x="1556" y="0"/>
                    </a:cubicBezTo>
                    <a:close/>
                    <a:moveTo>
                      <a:pt x="1548" y="6"/>
                    </a:moveTo>
                    <a:lnTo>
                      <a:pt x="1548" y="6"/>
                    </a:lnTo>
                    <a:cubicBezTo>
                      <a:pt x="1275" y="53"/>
                      <a:pt x="1013" y="101"/>
                      <a:pt x="727" y="101"/>
                    </a:cubicBezTo>
                    <a:cubicBezTo>
                      <a:pt x="608" y="101"/>
                      <a:pt x="489" y="113"/>
                      <a:pt x="370" y="148"/>
                    </a:cubicBezTo>
                    <a:cubicBezTo>
                      <a:pt x="310" y="160"/>
                      <a:pt x="239" y="172"/>
                      <a:pt x="179" y="172"/>
                    </a:cubicBezTo>
                    <a:cubicBezTo>
                      <a:pt x="120" y="172"/>
                      <a:pt x="72" y="172"/>
                      <a:pt x="24" y="208"/>
                    </a:cubicBezTo>
                    <a:cubicBezTo>
                      <a:pt x="1" y="220"/>
                      <a:pt x="1" y="244"/>
                      <a:pt x="24" y="268"/>
                    </a:cubicBezTo>
                    <a:cubicBezTo>
                      <a:pt x="54" y="286"/>
                      <a:pt x="89" y="293"/>
                      <a:pt x="128" y="293"/>
                    </a:cubicBezTo>
                    <a:cubicBezTo>
                      <a:pt x="214" y="293"/>
                      <a:pt x="312" y="257"/>
                      <a:pt x="370" y="232"/>
                    </a:cubicBezTo>
                    <a:cubicBezTo>
                      <a:pt x="501" y="208"/>
                      <a:pt x="620" y="172"/>
                      <a:pt x="751" y="172"/>
                    </a:cubicBezTo>
                    <a:cubicBezTo>
                      <a:pt x="1036" y="160"/>
                      <a:pt x="1298" y="101"/>
                      <a:pt x="1548" y="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387;p32">
              <a:extLst>
                <a:ext uri="{FF2B5EF4-FFF2-40B4-BE49-F238E27FC236}">
                  <a16:creationId xmlns:a16="http://schemas.microsoft.com/office/drawing/2014/main" id="{B2013CD5-7A5D-E287-EC71-619037A20A04}"/>
                </a:ext>
              </a:extLst>
            </p:cNvPr>
            <p:cNvSpPr/>
            <p:nvPr/>
          </p:nvSpPr>
          <p:spPr>
            <a:xfrm>
              <a:off x="7433769" y="3633209"/>
              <a:ext cx="44334" cy="44332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8" y="0"/>
                  </a:moveTo>
                  <a:cubicBezTo>
                    <a:pt x="310" y="0"/>
                    <a:pt x="274" y="12"/>
                    <a:pt x="227" y="24"/>
                  </a:cubicBezTo>
                  <a:cubicBezTo>
                    <a:pt x="179" y="48"/>
                    <a:pt x="131" y="72"/>
                    <a:pt x="108" y="108"/>
                  </a:cubicBezTo>
                  <a:cubicBezTo>
                    <a:pt x="72" y="131"/>
                    <a:pt x="48" y="179"/>
                    <a:pt x="36" y="227"/>
                  </a:cubicBezTo>
                  <a:cubicBezTo>
                    <a:pt x="0" y="262"/>
                    <a:pt x="0" y="310"/>
                    <a:pt x="0" y="358"/>
                  </a:cubicBezTo>
                  <a:cubicBezTo>
                    <a:pt x="0" y="381"/>
                    <a:pt x="12" y="417"/>
                    <a:pt x="12" y="441"/>
                  </a:cubicBezTo>
                  <a:cubicBezTo>
                    <a:pt x="36" y="501"/>
                    <a:pt x="60" y="560"/>
                    <a:pt x="108" y="608"/>
                  </a:cubicBezTo>
                  <a:cubicBezTo>
                    <a:pt x="131" y="620"/>
                    <a:pt x="143" y="655"/>
                    <a:pt x="179" y="667"/>
                  </a:cubicBezTo>
                  <a:cubicBezTo>
                    <a:pt x="239" y="703"/>
                    <a:pt x="298" y="715"/>
                    <a:pt x="358" y="715"/>
                  </a:cubicBezTo>
                  <a:cubicBezTo>
                    <a:pt x="405" y="715"/>
                    <a:pt x="441" y="703"/>
                    <a:pt x="489" y="679"/>
                  </a:cubicBezTo>
                  <a:cubicBezTo>
                    <a:pt x="536" y="667"/>
                    <a:pt x="584" y="643"/>
                    <a:pt x="608" y="608"/>
                  </a:cubicBezTo>
                  <a:cubicBezTo>
                    <a:pt x="643" y="584"/>
                    <a:pt x="667" y="536"/>
                    <a:pt x="691" y="489"/>
                  </a:cubicBezTo>
                  <a:cubicBezTo>
                    <a:pt x="715" y="441"/>
                    <a:pt x="715" y="405"/>
                    <a:pt x="715" y="358"/>
                  </a:cubicBezTo>
                  <a:cubicBezTo>
                    <a:pt x="715" y="346"/>
                    <a:pt x="703" y="310"/>
                    <a:pt x="703" y="262"/>
                  </a:cubicBezTo>
                  <a:cubicBezTo>
                    <a:pt x="691" y="203"/>
                    <a:pt x="655" y="143"/>
                    <a:pt x="608" y="108"/>
                  </a:cubicBezTo>
                  <a:cubicBezTo>
                    <a:pt x="584" y="84"/>
                    <a:pt x="572" y="60"/>
                    <a:pt x="536" y="48"/>
                  </a:cubicBezTo>
                  <a:cubicBezTo>
                    <a:pt x="477" y="12"/>
                    <a:pt x="417" y="0"/>
                    <a:pt x="358" y="0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8;p32">
              <a:extLst>
                <a:ext uri="{FF2B5EF4-FFF2-40B4-BE49-F238E27FC236}">
                  <a16:creationId xmlns:a16="http://schemas.microsoft.com/office/drawing/2014/main" id="{2A43200F-75D4-B9A9-187C-1BDE2A43F814}"/>
                </a:ext>
              </a:extLst>
            </p:cNvPr>
            <p:cNvSpPr/>
            <p:nvPr/>
          </p:nvSpPr>
          <p:spPr>
            <a:xfrm>
              <a:off x="7193810" y="3633209"/>
              <a:ext cx="44396" cy="44332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58" y="0"/>
                  </a:moveTo>
                  <a:cubicBezTo>
                    <a:pt x="311" y="0"/>
                    <a:pt x="275" y="12"/>
                    <a:pt x="227" y="24"/>
                  </a:cubicBezTo>
                  <a:cubicBezTo>
                    <a:pt x="180" y="48"/>
                    <a:pt x="132" y="72"/>
                    <a:pt x="108" y="108"/>
                  </a:cubicBezTo>
                  <a:cubicBezTo>
                    <a:pt x="72" y="131"/>
                    <a:pt x="49" y="179"/>
                    <a:pt x="37" y="227"/>
                  </a:cubicBezTo>
                  <a:cubicBezTo>
                    <a:pt x="1" y="262"/>
                    <a:pt x="1" y="310"/>
                    <a:pt x="1" y="358"/>
                  </a:cubicBezTo>
                  <a:cubicBezTo>
                    <a:pt x="1" y="381"/>
                    <a:pt x="13" y="417"/>
                    <a:pt x="13" y="441"/>
                  </a:cubicBezTo>
                  <a:cubicBezTo>
                    <a:pt x="37" y="501"/>
                    <a:pt x="60" y="560"/>
                    <a:pt x="108" y="608"/>
                  </a:cubicBezTo>
                  <a:cubicBezTo>
                    <a:pt x="132" y="620"/>
                    <a:pt x="144" y="655"/>
                    <a:pt x="180" y="667"/>
                  </a:cubicBezTo>
                  <a:cubicBezTo>
                    <a:pt x="239" y="703"/>
                    <a:pt x="299" y="715"/>
                    <a:pt x="358" y="715"/>
                  </a:cubicBezTo>
                  <a:cubicBezTo>
                    <a:pt x="406" y="715"/>
                    <a:pt x="441" y="703"/>
                    <a:pt x="489" y="679"/>
                  </a:cubicBezTo>
                  <a:cubicBezTo>
                    <a:pt x="537" y="667"/>
                    <a:pt x="584" y="643"/>
                    <a:pt x="608" y="608"/>
                  </a:cubicBezTo>
                  <a:cubicBezTo>
                    <a:pt x="644" y="584"/>
                    <a:pt x="668" y="536"/>
                    <a:pt x="692" y="489"/>
                  </a:cubicBezTo>
                  <a:cubicBezTo>
                    <a:pt x="715" y="441"/>
                    <a:pt x="715" y="405"/>
                    <a:pt x="715" y="358"/>
                  </a:cubicBezTo>
                  <a:cubicBezTo>
                    <a:pt x="715" y="346"/>
                    <a:pt x="703" y="310"/>
                    <a:pt x="703" y="262"/>
                  </a:cubicBezTo>
                  <a:cubicBezTo>
                    <a:pt x="692" y="203"/>
                    <a:pt x="656" y="143"/>
                    <a:pt x="608" y="108"/>
                  </a:cubicBezTo>
                  <a:cubicBezTo>
                    <a:pt x="584" y="84"/>
                    <a:pt x="572" y="60"/>
                    <a:pt x="537" y="48"/>
                  </a:cubicBezTo>
                  <a:cubicBezTo>
                    <a:pt x="477" y="12"/>
                    <a:pt x="418" y="0"/>
                    <a:pt x="358" y="0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9;p32">
              <a:extLst>
                <a:ext uri="{FF2B5EF4-FFF2-40B4-BE49-F238E27FC236}">
                  <a16:creationId xmlns:a16="http://schemas.microsoft.com/office/drawing/2014/main" id="{B6EE3104-A1D2-A615-3265-E315F6FE30B9}"/>
                </a:ext>
              </a:extLst>
            </p:cNvPr>
            <p:cNvSpPr/>
            <p:nvPr/>
          </p:nvSpPr>
          <p:spPr>
            <a:xfrm>
              <a:off x="7159893" y="3787285"/>
              <a:ext cx="255275" cy="156742"/>
            </a:xfrm>
            <a:custGeom>
              <a:avLst/>
              <a:gdLst/>
              <a:ahLst/>
              <a:cxnLst/>
              <a:rect l="l" t="t" r="r" b="b"/>
              <a:pathLst>
                <a:path w="4117" h="2528" extrusionOk="0">
                  <a:moveTo>
                    <a:pt x="2445" y="0"/>
                  </a:moveTo>
                  <a:cubicBezTo>
                    <a:pt x="2076" y="0"/>
                    <a:pt x="1708" y="75"/>
                    <a:pt x="1369" y="254"/>
                  </a:cubicBezTo>
                  <a:cubicBezTo>
                    <a:pt x="929" y="492"/>
                    <a:pt x="596" y="861"/>
                    <a:pt x="369" y="1266"/>
                  </a:cubicBezTo>
                  <a:cubicBezTo>
                    <a:pt x="250" y="1468"/>
                    <a:pt x="155" y="1695"/>
                    <a:pt x="119" y="1921"/>
                  </a:cubicBezTo>
                  <a:cubicBezTo>
                    <a:pt x="72" y="2099"/>
                    <a:pt x="0" y="2361"/>
                    <a:pt x="72" y="2528"/>
                  </a:cubicBezTo>
                  <a:lnTo>
                    <a:pt x="84" y="2528"/>
                  </a:lnTo>
                  <a:cubicBezTo>
                    <a:pt x="179" y="2361"/>
                    <a:pt x="179" y="2171"/>
                    <a:pt x="238" y="2004"/>
                  </a:cubicBezTo>
                  <a:cubicBezTo>
                    <a:pt x="310" y="1790"/>
                    <a:pt x="393" y="1564"/>
                    <a:pt x="512" y="1349"/>
                  </a:cubicBezTo>
                  <a:cubicBezTo>
                    <a:pt x="750" y="968"/>
                    <a:pt x="1096" y="599"/>
                    <a:pt x="1524" y="421"/>
                  </a:cubicBezTo>
                  <a:cubicBezTo>
                    <a:pt x="1823" y="289"/>
                    <a:pt x="2135" y="235"/>
                    <a:pt x="2441" y="235"/>
                  </a:cubicBezTo>
                  <a:cubicBezTo>
                    <a:pt x="2549" y="235"/>
                    <a:pt x="2657" y="241"/>
                    <a:pt x="2763" y="254"/>
                  </a:cubicBezTo>
                  <a:cubicBezTo>
                    <a:pt x="3179" y="302"/>
                    <a:pt x="3572" y="456"/>
                    <a:pt x="4001" y="492"/>
                  </a:cubicBezTo>
                  <a:cubicBezTo>
                    <a:pt x="4006" y="493"/>
                    <a:pt x="4011" y="493"/>
                    <a:pt x="4015" y="493"/>
                  </a:cubicBezTo>
                  <a:cubicBezTo>
                    <a:pt x="4098" y="493"/>
                    <a:pt x="4117" y="395"/>
                    <a:pt x="4060" y="361"/>
                  </a:cubicBezTo>
                  <a:cubicBezTo>
                    <a:pt x="3691" y="135"/>
                    <a:pt x="3179" y="63"/>
                    <a:pt x="2739" y="16"/>
                  </a:cubicBezTo>
                  <a:cubicBezTo>
                    <a:pt x="2641" y="6"/>
                    <a:pt x="2543" y="0"/>
                    <a:pt x="2445" y="0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90;p32">
              <a:extLst>
                <a:ext uri="{FF2B5EF4-FFF2-40B4-BE49-F238E27FC236}">
                  <a16:creationId xmlns:a16="http://schemas.microsoft.com/office/drawing/2014/main" id="{1EED0896-C983-F07F-E527-47249BE2CD48}"/>
                </a:ext>
              </a:extLst>
            </p:cNvPr>
            <p:cNvSpPr/>
            <p:nvPr/>
          </p:nvSpPr>
          <p:spPr>
            <a:xfrm>
              <a:off x="7342994" y="3768622"/>
              <a:ext cx="90837" cy="65103"/>
            </a:xfrm>
            <a:custGeom>
              <a:avLst/>
              <a:gdLst/>
              <a:ahLst/>
              <a:cxnLst/>
              <a:rect l="l" t="t" r="r" b="b"/>
              <a:pathLst>
                <a:path w="1465" h="1050" extrusionOk="0">
                  <a:moveTo>
                    <a:pt x="1155" y="1"/>
                  </a:moveTo>
                  <a:cubicBezTo>
                    <a:pt x="1124" y="1"/>
                    <a:pt x="1090" y="22"/>
                    <a:pt x="1083" y="67"/>
                  </a:cubicBezTo>
                  <a:cubicBezTo>
                    <a:pt x="1060" y="138"/>
                    <a:pt x="1048" y="210"/>
                    <a:pt x="1048" y="281"/>
                  </a:cubicBezTo>
                  <a:cubicBezTo>
                    <a:pt x="1048" y="364"/>
                    <a:pt x="1083" y="436"/>
                    <a:pt x="1095" y="507"/>
                  </a:cubicBezTo>
                  <a:cubicBezTo>
                    <a:pt x="1119" y="603"/>
                    <a:pt x="1155" y="698"/>
                    <a:pt x="1179" y="793"/>
                  </a:cubicBezTo>
                  <a:cubicBezTo>
                    <a:pt x="1012" y="805"/>
                    <a:pt x="833" y="841"/>
                    <a:pt x="679" y="853"/>
                  </a:cubicBezTo>
                  <a:cubicBezTo>
                    <a:pt x="464" y="876"/>
                    <a:pt x="238" y="900"/>
                    <a:pt x="36" y="984"/>
                  </a:cubicBezTo>
                  <a:cubicBezTo>
                    <a:pt x="0" y="995"/>
                    <a:pt x="24" y="1031"/>
                    <a:pt x="36" y="1031"/>
                  </a:cubicBezTo>
                  <a:cubicBezTo>
                    <a:pt x="110" y="1045"/>
                    <a:pt x="191" y="1050"/>
                    <a:pt x="273" y="1050"/>
                  </a:cubicBezTo>
                  <a:cubicBezTo>
                    <a:pt x="400" y="1050"/>
                    <a:pt x="532" y="1038"/>
                    <a:pt x="655" y="1031"/>
                  </a:cubicBezTo>
                  <a:cubicBezTo>
                    <a:pt x="881" y="1007"/>
                    <a:pt x="1095" y="995"/>
                    <a:pt x="1310" y="972"/>
                  </a:cubicBezTo>
                  <a:cubicBezTo>
                    <a:pt x="1405" y="972"/>
                    <a:pt x="1464" y="876"/>
                    <a:pt x="1429" y="805"/>
                  </a:cubicBezTo>
                  <a:cubicBezTo>
                    <a:pt x="1369" y="686"/>
                    <a:pt x="1345" y="555"/>
                    <a:pt x="1310" y="436"/>
                  </a:cubicBezTo>
                  <a:cubicBezTo>
                    <a:pt x="1298" y="376"/>
                    <a:pt x="1298" y="305"/>
                    <a:pt x="1274" y="233"/>
                  </a:cubicBezTo>
                  <a:cubicBezTo>
                    <a:pt x="1262" y="162"/>
                    <a:pt x="1226" y="102"/>
                    <a:pt x="1203" y="43"/>
                  </a:cubicBezTo>
                  <a:cubicBezTo>
                    <a:pt x="1203" y="16"/>
                    <a:pt x="1180" y="1"/>
                    <a:pt x="1155" y="1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91;p32">
              <a:extLst>
                <a:ext uri="{FF2B5EF4-FFF2-40B4-BE49-F238E27FC236}">
                  <a16:creationId xmlns:a16="http://schemas.microsoft.com/office/drawing/2014/main" id="{0BB27242-F08C-609F-41F3-16E765081DC8}"/>
                </a:ext>
              </a:extLst>
            </p:cNvPr>
            <p:cNvSpPr/>
            <p:nvPr/>
          </p:nvSpPr>
          <p:spPr>
            <a:xfrm>
              <a:off x="7430049" y="3860696"/>
              <a:ext cx="111547" cy="220853"/>
            </a:xfrm>
            <a:custGeom>
              <a:avLst/>
              <a:gdLst/>
              <a:ahLst/>
              <a:cxnLst/>
              <a:rect l="l" t="t" r="r" b="b"/>
              <a:pathLst>
                <a:path w="1799" h="3562" extrusionOk="0">
                  <a:moveTo>
                    <a:pt x="789" y="0"/>
                  </a:moveTo>
                  <a:cubicBezTo>
                    <a:pt x="775" y="0"/>
                    <a:pt x="767" y="14"/>
                    <a:pt x="775" y="22"/>
                  </a:cubicBezTo>
                  <a:cubicBezTo>
                    <a:pt x="1120" y="570"/>
                    <a:pt x="1608" y="1082"/>
                    <a:pt x="1489" y="1808"/>
                  </a:cubicBezTo>
                  <a:cubicBezTo>
                    <a:pt x="1430" y="2118"/>
                    <a:pt x="1251" y="2392"/>
                    <a:pt x="989" y="2606"/>
                  </a:cubicBezTo>
                  <a:cubicBezTo>
                    <a:pt x="763" y="2808"/>
                    <a:pt x="489" y="2939"/>
                    <a:pt x="239" y="3082"/>
                  </a:cubicBezTo>
                  <a:cubicBezTo>
                    <a:pt x="275" y="3023"/>
                    <a:pt x="311" y="2987"/>
                    <a:pt x="346" y="2927"/>
                  </a:cubicBezTo>
                  <a:cubicBezTo>
                    <a:pt x="418" y="2808"/>
                    <a:pt x="489" y="2701"/>
                    <a:pt x="537" y="2582"/>
                  </a:cubicBezTo>
                  <a:cubicBezTo>
                    <a:pt x="562" y="2514"/>
                    <a:pt x="509" y="2453"/>
                    <a:pt x="447" y="2453"/>
                  </a:cubicBezTo>
                  <a:cubicBezTo>
                    <a:pt x="421" y="2453"/>
                    <a:pt x="394" y="2463"/>
                    <a:pt x="370" y="2487"/>
                  </a:cubicBezTo>
                  <a:cubicBezTo>
                    <a:pt x="311" y="2546"/>
                    <a:pt x="275" y="2606"/>
                    <a:pt x="227" y="2689"/>
                  </a:cubicBezTo>
                  <a:cubicBezTo>
                    <a:pt x="180" y="2749"/>
                    <a:pt x="156" y="2808"/>
                    <a:pt x="120" y="2868"/>
                  </a:cubicBezTo>
                  <a:cubicBezTo>
                    <a:pt x="72" y="2927"/>
                    <a:pt x="37" y="2999"/>
                    <a:pt x="13" y="3070"/>
                  </a:cubicBezTo>
                  <a:lnTo>
                    <a:pt x="13" y="3118"/>
                  </a:lnTo>
                  <a:cubicBezTo>
                    <a:pt x="1" y="3130"/>
                    <a:pt x="1" y="3154"/>
                    <a:pt x="13" y="3178"/>
                  </a:cubicBezTo>
                  <a:cubicBezTo>
                    <a:pt x="25" y="3189"/>
                    <a:pt x="25" y="3213"/>
                    <a:pt x="49" y="3237"/>
                  </a:cubicBezTo>
                  <a:lnTo>
                    <a:pt x="60" y="3249"/>
                  </a:lnTo>
                  <a:cubicBezTo>
                    <a:pt x="60" y="3303"/>
                    <a:pt x="110" y="3358"/>
                    <a:pt x="182" y="3358"/>
                  </a:cubicBezTo>
                  <a:cubicBezTo>
                    <a:pt x="189" y="3358"/>
                    <a:pt x="196" y="3357"/>
                    <a:pt x="203" y="3356"/>
                  </a:cubicBezTo>
                  <a:cubicBezTo>
                    <a:pt x="275" y="3380"/>
                    <a:pt x="322" y="3416"/>
                    <a:pt x="394" y="3428"/>
                  </a:cubicBezTo>
                  <a:cubicBezTo>
                    <a:pt x="501" y="3487"/>
                    <a:pt x="644" y="3535"/>
                    <a:pt x="775" y="3559"/>
                  </a:cubicBezTo>
                  <a:cubicBezTo>
                    <a:pt x="781" y="3560"/>
                    <a:pt x="787" y="3561"/>
                    <a:pt x="792" y="3561"/>
                  </a:cubicBezTo>
                  <a:cubicBezTo>
                    <a:pt x="857" y="3561"/>
                    <a:pt x="912" y="3449"/>
                    <a:pt x="846" y="3428"/>
                  </a:cubicBezTo>
                  <a:lnTo>
                    <a:pt x="441" y="3249"/>
                  </a:lnTo>
                  <a:cubicBezTo>
                    <a:pt x="1025" y="2951"/>
                    <a:pt x="1573" y="2451"/>
                    <a:pt x="1680" y="1856"/>
                  </a:cubicBezTo>
                  <a:cubicBezTo>
                    <a:pt x="1799" y="1142"/>
                    <a:pt x="1323" y="463"/>
                    <a:pt x="811" y="10"/>
                  </a:cubicBezTo>
                  <a:cubicBezTo>
                    <a:pt x="803" y="3"/>
                    <a:pt x="796" y="0"/>
                    <a:pt x="789" y="0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92;p32">
              <a:extLst>
                <a:ext uri="{FF2B5EF4-FFF2-40B4-BE49-F238E27FC236}">
                  <a16:creationId xmlns:a16="http://schemas.microsoft.com/office/drawing/2014/main" id="{723CD645-7071-CE5F-8E03-197AEB452F6F}"/>
                </a:ext>
              </a:extLst>
            </p:cNvPr>
            <p:cNvSpPr/>
            <p:nvPr/>
          </p:nvSpPr>
          <p:spPr>
            <a:xfrm>
              <a:off x="7161381" y="3962318"/>
              <a:ext cx="210445" cy="152402"/>
            </a:xfrm>
            <a:custGeom>
              <a:avLst/>
              <a:gdLst/>
              <a:ahLst/>
              <a:cxnLst/>
              <a:rect l="l" t="t" r="r" b="b"/>
              <a:pathLst>
                <a:path w="3394" h="2458" extrusionOk="0">
                  <a:moveTo>
                    <a:pt x="355" y="1"/>
                  </a:moveTo>
                  <a:cubicBezTo>
                    <a:pt x="305" y="1"/>
                    <a:pt x="253" y="36"/>
                    <a:pt x="226" y="98"/>
                  </a:cubicBezTo>
                  <a:cubicBezTo>
                    <a:pt x="167" y="276"/>
                    <a:pt x="107" y="431"/>
                    <a:pt x="60" y="610"/>
                  </a:cubicBezTo>
                  <a:cubicBezTo>
                    <a:pt x="48" y="705"/>
                    <a:pt x="36" y="777"/>
                    <a:pt x="24" y="872"/>
                  </a:cubicBezTo>
                  <a:cubicBezTo>
                    <a:pt x="24" y="955"/>
                    <a:pt x="0" y="1050"/>
                    <a:pt x="48" y="1122"/>
                  </a:cubicBezTo>
                  <a:cubicBezTo>
                    <a:pt x="54" y="1128"/>
                    <a:pt x="63" y="1131"/>
                    <a:pt x="72" y="1131"/>
                  </a:cubicBezTo>
                  <a:cubicBezTo>
                    <a:pt x="80" y="1131"/>
                    <a:pt x="89" y="1128"/>
                    <a:pt x="95" y="1122"/>
                  </a:cubicBezTo>
                  <a:cubicBezTo>
                    <a:pt x="143" y="1050"/>
                    <a:pt x="155" y="967"/>
                    <a:pt x="167" y="884"/>
                  </a:cubicBezTo>
                  <a:cubicBezTo>
                    <a:pt x="179" y="788"/>
                    <a:pt x="214" y="717"/>
                    <a:pt x="226" y="634"/>
                  </a:cubicBezTo>
                  <a:cubicBezTo>
                    <a:pt x="226" y="610"/>
                    <a:pt x="238" y="586"/>
                    <a:pt x="262" y="574"/>
                  </a:cubicBezTo>
                  <a:lnTo>
                    <a:pt x="298" y="705"/>
                  </a:lnTo>
                  <a:cubicBezTo>
                    <a:pt x="381" y="896"/>
                    <a:pt x="453" y="1074"/>
                    <a:pt x="560" y="1253"/>
                  </a:cubicBezTo>
                  <a:cubicBezTo>
                    <a:pt x="750" y="1586"/>
                    <a:pt x="1000" y="1860"/>
                    <a:pt x="1298" y="2098"/>
                  </a:cubicBezTo>
                  <a:cubicBezTo>
                    <a:pt x="1643" y="2361"/>
                    <a:pt x="2064" y="2458"/>
                    <a:pt x="2508" y="2458"/>
                  </a:cubicBezTo>
                  <a:cubicBezTo>
                    <a:pt x="2767" y="2458"/>
                    <a:pt x="3034" y="2425"/>
                    <a:pt x="3298" y="2372"/>
                  </a:cubicBezTo>
                  <a:cubicBezTo>
                    <a:pt x="3393" y="2372"/>
                    <a:pt x="3381" y="2324"/>
                    <a:pt x="3358" y="2324"/>
                  </a:cubicBezTo>
                  <a:cubicBezTo>
                    <a:pt x="3135" y="2324"/>
                    <a:pt x="2918" y="2340"/>
                    <a:pt x="2703" y="2340"/>
                  </a:cubicBezTo>
                  <a:cubicBezTo>
                    <a:pt x="2596" y="2340"/>
                    <a:pt x="2488" y="2336"/>
                    <a:pt x="2381" y="2324"/>
                  </a:cubicBezTo>
                  <a:cubicBezTo>
                    <a:pt x="2012" y="2277"/>
                    <a:pt x="1703" y="2146"/>
                    <a:pt x="1453" y="1908"/>
                  </a:cubicBezTo>
                  <a:cubicBezTo>
                    <a:pt x="1191" y="1669"/>
                    <a:pt x="988" y="1408"/>
                    <a:pt x="822" y="1110"/>
                  </a:cubicBezTo>
                  <a:cubicBezTo>
                    <a:pt x="738" y="955"/>
                    <a:pt x="655" y="812"/>
                    <a:pt x="595" y="646"/>
                  </a:cubicBezTo>
                  <a:cubicBezTo>
                    <a:pt x="572" y="574"/>
                    <a:pt x="560" y="491"/>
                    <a:pt x="524" y="431"/>
                  </a:cubicBezTo>
                  <a:lnTo>
                    <a:pt x="524" y="431"/>
                  </a:lnTo>
                  <a:cubicBezTo>
                    <a:pt x="560" y="467"/>
                    <a:pt x="583" y="479"/>
                    <a:pt x="619" y="515"/>
                  </a:cubicBezTo>
                  <a:lnTo>
                    <a:pt x="798" y="646"/>
                  </a:lnTo>
                  <a:cubicBezTo>
                    <a:pt x="857" y="693"/>
                    <a:pt x="929" y="729"/>
                    <a:pt x="1000" y="777"/>
                  </a:cubicBezTo>
                  <a:cubicBezTo>
                    <a:pt x="1019" y="788"/>
                    <a:pt x="1040" y="793"/>
                    <a:pt x="1060" y="793"/>
                  </a:cubicBezTo>
                  <a:cubicBezTo>
                    <a:pt x="1169" y="793"/>
                    <a:pt x="1279" y="654"/>
                    <a:pt x="1179" y="574"/>
                  </a:cubicBezTo>
                  <a:cubicBezTo>
                    <a:pt x="1119" y="515"/>
                    <a:pt x="1060" y="467"/>
                    <a:pt x="988" y="407"/>
                  </a:cubicBezTo>
                  <a:cubicBezTo>
                    <a:pt x="929" y="360"/>
                    <a:pt x="869" y="312"/>
                    <a:pt x="798" y="276"/>
                  </a:cubicBezTo>
                  <a:cubicBezTo>
                    <a:pt x="655" y="181"/>
                    <a:pt x="524" y="110"/>
                    <a:pt x="405" y="15"/>
                  </a:cubicBezTo>
                  <a:cubicBezTo>
                    <a:pt x="389" y="5"/>
                    <a:pt x="372" y="1"/>
                    <a:pt x="355" y="1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93;p32">
              <a:extLst>
                <a:ext uri="{FF2B5EF4-FFF2-40B4-BE49-F238E27FC236}">
                  <a16:creationId xmlns:a16="http://schemas.microsoft.com/office/drawing/2014/main" id="{FEE58C59-8FBD-2B74-636A-0E005D967E44}"/>
                </a:ext>
              </a:extLst>
            </p:cNvPr>
            <p:cNvSpPr/>
            <p:nvPr/>
          </p:nvSpPr>
          <p:spPr>
            <a:xfrm>
              <a:off x="7174650" y="3622359"/>
              <a:ext cx="42163" cy="59770"/>
            </a:xfrm>
            <a:custGeom>
              <a:avLst/>
              <a:gdLst/>
              <a:ahLst/>
              <a:cxnLst/>
              <a:rect l="l" t="t" r="r" b="b"/>
              <a:pathLst>
                <a:path w="680" h="964" extrusionOk="0">
                  <a:moveTo>
                    <a:pt x="539" y="1"/>
                  </a:moveTo>
                  <a:cubicBezTo>
                    <a:pt x="465" y="1"/>
                    <a:pt x="389" y="19"/>
                    <a:pt x="322" y="56"/>
                  </a:cubicBezTo>
                  <a:cubicBezTo>
                    <a:pt x="227" y="116"/>
                    <a:pt x="131" y="199"/>
                    <a:pt x="72" y="306"/>
                  </a:cubicBezTo>
                  <a:cubicBezTo>
                    <a:pt x="12" y="414"/>
                    <a:pt x="0" y="545"/>
                    <a:pt x="24" y="664"/>
                  </a:cubicBezTo>
                  <a:cubicBezTo>
                    <a:pt x="48" y="771"/>
                    <a:pt x="108" y="914"/>
                    <a:pt x="203" y="961"/>
                  </a:cubicBezTo>
                  <a:cubicBezTo>
                    <a:pt x="208" y="963"/>
                    <a:pt x="213" y="963"/>
                    <a:pt x="218" y="963"/>
                  </a:cubicBezTo>
                  <a:cubicBezTo>
                    <a:pt x="260" y="963"/>
                    <a:pt x="297" y="922"/>
                    <a:pt x="286" y="890"/>
                  </a:cubicBezTo>
                  <a:cubicBezTo>
                    <a:pt x="262" y="842"/>
                    <a:pt x="239" y="795"/>
                    <a:pt x="203" y="747"/>
                  </a:cubicBezTo>
                  <a:lnTo>
                    <a:pt x="167" y="616"/>
                  </a:lnTo>
                  <a:cubicBezTo>
                    <a:pt x="143" y="533"/>
                    <a:pt x="143" y="437"/>
                    <a:pt x="191" y="354"/>
                  </a:cubicBezTo>
                  <a:cubicBezTo>
                    <a:pt x="239" y="259"/>
                    <a:pt x="298" y="199"/>
                    <a:pt x="381" y="152"/>
                  </a:cubicBezTo>
                  <a:cubicBezTo>
                    <a:pt x="429" y="128"/>
                    <a:pt x="477" y="116"/>
                    <a:pt x="524" y="104"/>
                  </a:cubicBezTo>
                  <a:cubicBezTo>
                    <a:pt x="560" y="80"/>
                    <a:pt x="608" y="68"/>
                    <a:pt x="655" y="68"/>
                  </a:cubicBezTo>
                  <a:cubicBezTo>
                    <a:pt x="679" y="56"/>
                    <a:pt x="679" y="21"/>
                    <a:pt x="667" y="21"/>
                  </a:cubicBezTo>
                  <a:cubicBezTo>
                    <a:pt x="627" y="7"/>
                    <a:pt x="583" y="1"/>
                    <a:pt x="539" y="1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94;p32">
              <a:extLst>
                <a:ext uri="{FF2B5EF4-FFF2-40B4-BE49-F238E27FC236}">
                  <a16:creationId xmlns:a16="http://schemas.microsoft.com/office/drawing/2014/main" id="{4F48D6D3-3EBC-2773-E00C-6761F0E040C0}"/>
                </a:ext>
              </a:extLst>
            </p:cNvPr>
            <p:cNvSpPr/>
            <p:nvPr/>
          </p:nvSpPr>
          <p:spPr>
            <a:xfrm>
              <a:off x="7419756" y="3642075"/>
              <a:ext cx="15563" cy="29575"/>
            </a:xfrm>
            <a:custGeom>
              <a:avLst/>
              <a:gdLst/>
              <a:ahLst/>
              <a:cxnLst/>
              <a:rect l="l" t="t" r="r" b="b"/>
              <a:pathLst>
                <a:path w="251" h="477" extrusionOk="0">
                  <a:moveTo>
                    <a:pt x="155" y="0"/>
                  </a:moveTo>
                  <a:cubicBezTo>
                    <a:pt x="119" y="0"/>
                    <a:pt x="96" y="12"/>
                    <a:pt x="72" y="36"/>
                  </a:cubicBezTo>
                  <a:cubicBezTo>
                    <a:pt x="60" y="48"/>
                    <a:pt x="60" y="60"/>
                    <a:pt x="48" y="72"/>
                  </a:cubicBezTo>
                  <a:cubicBezTo>
                    <a:pt x="36" y="96"/>
                    <a:pt x="36" y="107"/>
                    <a:pt x="12" y="119"/>
                  </a:cubicBezTo>
                  <a:cubicBezTo>
                    <a:pt x="0" y="155"/>
                    <a:pt x="0" y="167"/>
                    <a:pt x="0" y="191"/>
                  </a:cubicBezTo>
                  <a:lnTo>
                    <a:pt x="0" y="250"/>
                  </a:lnTo>
                  <a:cubicBezTo>
                    <a:pt x="0" y="274"/>
                    <a:pt x="12" y="286"/>
                    <a:pt x="12" y="310"/>
                  </a:cubicBezTo>
                  <a:cubicBezTo>
                    <a:pt x="36" y="358"/>
                    <a:pt x="60" y="405"/>
                    <a:pt x="96" y="429"/>
                  </a:cubicBezTo>
                  <a:lnTo>
                    <a:pt x="107" y="453"/>
                  </a:lnTo>
                  <a:lnTo>
                    <a:pt x="119" y="465"/>
                  </a:lnTo>
                  <a:lnTo>
                    <a:pt x="155" y="465"/>
                  </a:lnTo>
                  <a:cubicBezTo>
                    <a:pt x="167" y="477"/>
                    <a:pt x="191" y="477"/>
                    <a:pt x="215" y="477"/>
                  </a:cubicBezTo>
                  <a:cubicBezTo>
                    <a:pt x="238" y="477"/>
                    <a:pt x="250" y="465"/>
                    <a:pt x="238" y="429"/>
                  </a:cubicBezTo>
                  <a:cubicBezTo>
                    <a:pt x="238" y="429"/>
                    <a:pt x="238" y="417"/>
                    <a:pt x="226" y="417"/>
                  </a:cubicBezTo>
                  <a:lnTo>
                    <a:pt x="226" y="405"/>
                  </a:lnTo>
                  <a:lnTo>
                    <a:pt x="226" y="393"/>
                  </a:lnTo>
                  <a:lnTo>
                    <a:pt x="226" y="369"/>
                  </a:lnTo>
                  <a:lnTo>
                    <a:pt x="226" y="358"/>
                  </a:lnTo>
                  <a:lnTo>
                    <a:pt x="226" y="346"/>
                  </a:lnTo>
                  <a:lnTo>
                    <a:pt x="226" y="334"/>
                  </a:lnTo>
                  <a:cubicBezTo>
                    <a:pt x="179" y="334"/>
                    <a:pt x="179" y="322"/>
                    <a:pt x="179" y="298"/>
                  </a:cubicBezTo>
                  <a:lnTo>
                    <a:pt x="179" y="286"/>
                  </a:lnTo>
                  <a:cubicBezTo>
                    <a:pt x="179" y="274"/>
                    <a:pt x="179" y="262"/>
                    <a:pt x="203" y="262"/>
                  </a:cubicBezTo>
                  <a:cubicBezTo>
                    <a:pt x="203" y="238"/>
                    <a:pt x="203" y="227"/>
                    <a:pt x="215" y="215"/>
                  </a:cubicBezTo>
                  <a:cubicBezTo>
                    <a:pt x="215" y="191"/>
                    <a:pt x="215" y="179"/>
                    <a:pt x="226" y="167"/>
                  </a:cubicBezTo>
                  <a:lnTo>
                    <a:pt x="226" y="155"/>
                  </a:lnTo>
                  <a:cubicBezTo>
                    <a:pt x="238" y="119"/>
                    <a:pt x="238" y="107"/>
                    <a:pt x="238" y="72"/>
                  </a:cubicBezTo>
                  <a:cubicBezTo>
                    <a:pt x="226" y="36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5;p32">
              <a:extLst>
                <a:ext uri="{FF2B5EF4-FFF2-40B4-BE49-F238E27FC236}">
                  <a16:creationId xmlns:a16="http://schemas.microsoft.com/office/drawing/2014/main" id="{A8A25390-93B7-262F-2A54-4823CD241FDE}"/>
                </a:ext>
              </a:extLst>
            </p:cNvPr>
            <p:cNvSpPr/>
            <p:nvPr/>
          </p:nvSpPr>
          <p:spPr>
            <a:xfrm>
              <a:off x="7057275" y="3593217"/>
              <a:ext cx="116693" cy="718113"/>
            </a:xfrm>
            <a:custGeom>
              <a:avLst/>
              <a:gdLst/>
              <a:ahLst/>
              <a:cxnLst/>
              <a:rect l="l" t="t" r="r" b="b"/>
              <a:pathLst>
                <a:path w="1882" h="11582" extrusionOk="0">
                  <a:moveTo>
                    <a:pt x="1173" y="0"/>
                  </a:moveTo>
                  <a:cubicBezTo>
                    <a:pt x="957" y="0"/>
                    <a:pt x="740" y="21"/>
                    <a:pt x="524" y="62"/>
                  </a:cubicBezTo>
                  <a:cubicBezTo>
                    <a:pt x="429" y="74"/>
                    <a:pt x="369" y="181"/>
                    <a:pt x="369" y="276"/>
                  </a:cubicBezTo>
                  <a:cubicBezTo>
                    <a:pt x="310" y="1741"/>
                    <a:pt x="262" y="3217"/>
                    <a:pt x="215" y="4694"/>
                  </a:cubicBezTo>
                  <a:cubicBezTo>
                    <a:pt x="155" y="6170"/>
                    <a:pt x="96" y="7634"/>
                    <a:pt x="48" y="9111"/>
                  </a:cubicBezTo>
                  <a:cubicBezTo>
                    <a:pt x="36" y="9527"/>
                    <a:pt x="12" y="9956"/>
                    <a:pt x="12" y="10373"/>
                  </a:cubicBezTo>
                  <a:cubicBezTo>
                    <a:pt x="12" y="10766"/>
                    <a:pt x="0" y="11182"/>
                    <a:pt x="72" y="11563"/>
                  </a:cubicBezTo>
                  <a:cubicBezTo>
                    <a:pt x="72" y="11575"/>
                    <a:pt x="81" y="11581"/>
                    <a:pt x="91" y="11581"/>
                  </a:cubicBezTo>
                  <a:cubicBezTo>
                    <a:pt x="101" y="11581"/>
                    <a:pt x="113" y="11575"/>
                    <a:pt x="119" y="11563"/>
                  </a:cubicBezTo>
                  <a:cubicBezTo>
                    <a:pt x="227" y="11230"/>
                    <a:pt x="238" y="10861"/>
                    <a:pt x="274" y="10528"/>
                  </a:cubicBezTo>
                  <a:cubicBezTo>
                    <a:pt x="310" y="10147"/>
                    <a:pt x="334" y="9778"/>
                    <a:pt x="346" y="9408"/>
                  </a:cubicBezTo>
                  <a:cubicBezTo>
                    <a:pt x="393" y="8682"/>
                    <a:pt x="417" y="7956"/>
                    <a:pt x="465" y="7218"/>
                  </a:cubicBezTo>
                  <a:cubicBezTo>
                    <a:pt x="536" y="5741"/>
                    <a:pt x="596" y="4277"/>
                    <a:pt x="667" y="2800"/>
                  </a:cubicBezTo>
                  <a:cubicBezTo>
                    <a:pt x="703" y="2027"/>
                    <a:pt x="762" y="1241"/>
                    <a:pt x="786" y="467"/>
                  </a:cubicBezTo>
                  <a:cubicBezTo>
                    <a:pt x="1072" y="419"/>
                    <a:pt x="1358" y="419"/>
                    <a:pt x="1620" y="419"/>
                  </a:cubicBezTo>
                  <a:cubicBezTo>
                    <a:pt x="1822" y="407"/>
                    <a:pt x="1881" y="62"/>
                    <a:pt x="1667" y="38"/>
                  </a:cubicBezTo>
                  <a:cubicBezTo>
                    <a:pt x="1502" y="12"/>
                    <a:pt x="1338" y="0"/>
                    <a:pt x="1173" y="0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6;p32">
              <a:extLst>
                <a:ext uri="{FF2B5EF4-FFF2-40B4-BE49-F238E27FC236}">
                  <a16:creationId xmlns:a16="http://schemas.microsoft.com/office/drawing/2014/main" id="{E080FAD5-6C5F-173A-5663-E179A2228B10}"/>
                </a:ext>
              </a:extLst>
            </p:cNvPr>
            <p:cNvSpPr/>
            <p:nvPr/>
          </p:nvSpPr>
          <p:spPr>
            <a:xfrm>
              <a:off x="7268402" y="3883017"/>
              <a:ext cx="134427" cy="123075"/>
            </a:xfrm>
            <a:custGeom>
              <a:avLst/>
              <a:gdLst/>
              <a:ahLst/>
              <a:cxnLst/>
              <a:rect l="l" t="t" r="r" b="b"/>
              <a:pathLst>
                <a:path w="2168" h="1985" extrusionOk="0">
                  <a:moveTo>
                    <a:pt x="2026" y="1"/>
                  </a:moveTo>
                  <a:cubicBezTo>
                    <a:pt x="2014" y="1"/>
                    <a:pt x="2002" y="3"/>
                    <a:pt x="1989" y="8"/>
                  </a:cubicBezTo>
                  <a:cubicBezTo>
                    <a:pt x="1917" y="20"/>
                    <a:pt x="1870" y="67"/>
                    <a:pt x="1810" y="91"/>
                  </a:cubicBezTo>
                  <a:cubicBezTo>
                    <a:pt x="1715" y="127"/>
                    <a:pt x="1644" y="186"/>
                    <a:pt x="1572" y="258"/>
                  </a:cubicBezTo>
                  <a:cubicBezTo>
                    <a:pt x="1477" y="329"/>
                    <a:pt x="1405" y="424"/>
                    <a:pt x="1334" y="508"/>
                  </a:cubicBezTo>
                  <a:cubicBezTo>
                    <a:pt x="1179" y="674"/>
                    <a:pt x="1036" y="841"/>
                    <a:pt x="870" y="996"/>
                  </a:cubicBezTo>
                  <a:cubicBezTo>
                    <a:pt x="798" y="1079"/>
                    <a:pt x="715" y="1163"/>
                    <a:pt x="643" y="1234"/>
                  </a:cubicBezTo>
                  <a:cubicBezTo>
                    <a:pt x="572" y="1317"/>
                    <a:pt x="501" y="1401"/>
                    <a:pt x="417" y="1472"/>
                  </a:cubicBezTo>
                  <a:cubicBezTo>
                    <a:pt x="346" y="1567"/>
                    <a:pt x="262" y="1627"/>
                    <a:pt x="167" y="1710"/>
                  </a:cubicBezTo>
                  <a:cubicBezTo>
                    <a:pt x="108" y="1770"/>
                    <a:pt x="48" y="1877"/>
                    <a:pt x="24" y="1948"/>
                  </a:cubicBezTo>
                  <a:cubicBezTo>
                    <a:pt x="0" y="1972"/>
                    <a:pt x="24" y="1984"/>
                    <a:pt x="48" y="1984"/>
                  </a:cubicBezTo>
                  <a:cubicBezTo>
                    <a:pt x="143" y="1972"/>
                    <a:pt x="239" y="1936"/>
                    <a:pt x="322" y="1889"/>
                  </a:cubicBezTo>
                  <a:lnTo>
                    <a:pt x="584" y="1710"/>
                  </a:lnTo>
                  <a:cubicBezTo>
                    <a:pt x="679" y="1651"/>
                    <a:pt x="774" y="1591"/>
                    <a:pt x="870" y="1520"/>
                  </a:cubicBezTo>
                  <a:cubicBezTo>
                    <a:pt x="953" y="1448"/>
                    <a:pt x="1060" y="1389"/>
                    <a:pt x="1155" y="1317"/>
                  </a:cubicBezTo>
                  <a:cubicBezTo>
                    <a:pt x="1334" y="1174"/>
                    <a:pt x="1489" y="1032"/>
                    <a:pt x="1667" y="877"/>
                  </a:cubicBezTo>
                  <a:cubicBezTo>
                    <a:pt x="1751" y="805"/>
                    <a:pt x="1834" y="734"/>
                    <a:pt x="1905" y="662"/>
                  </a:cubicBezTo>
                  <a:cubicBezTo>
                    <a:pt x="1989" y="567"/>
                    <a:pt x="2072" y="460"/>
                    <a:pt x="2108" y="341"/>
                  </a:cubicBezTo>
                  <a:cubicBezTo>
                    <a:pt x="2132" y="305"/>
                    <a:pt x="2144" y="246"/>
                    <a:pt x="2167" y="198"/>
                  </a:cubicBezTo>
                  <a:cubicBezTo>
                    <a:pt x="2167" y="95"/>
                    <a:pt x="2105" y="1"/>
                    <a:pt x="2026" y="1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7;p32">
              <a:extLst>
                <a:ext uri="{FF2B5EF4-FFF2-40B4-BE49-F238E27FC236}">
                  <a16:creationId xmlns:a16="http://schemas.microsoft.com/office/drawing/2014/main" id="{BBB02F23-C8B0-48D1-309E-008CD03D2B57}"/>
                </a:ext>
              </a:extLst>
            </p:cNvPr>
            <p:cNvSpPr/>
            <p:nvPr/>
          </p:nvSpPr>
          <p:spPr>
            <a:xfrm>
              <a:off x="7327307" y="3932185"/>
              <a:ext cx="120042" cy="103172"/>
            </a:xfrm>
            <a:custGeom>
              <a:avLst/>
              <a:gdLst/>
              <a:ahLst/>
              <a:cxnLst/>
              <a:rect l="l" t="t" r="r" b="b"/>
              <a:pathLst>
                <a:path w="1936" h="1664" extrusionOk="0">
                  <a:moveTo>
                    <a:pt x="1784" y="1"/>
                  </a:moveTo>
                  <a:cubicBezTo>
                    <a:pt x="1766" y="1"/>
                    <a:pt x="1748" y="4"/>
                    <a:pt x="1729" y="12"/>
                  </a:cubicBezTo>
                  <a:cubicBezTo>
                    <a:pt x="1658" y="48"/>
                    <a:pt x="1587" y="108"/>
                    <a:pt x="1527" y="143"/>
                  </a:cubicBezTo>
                  <a:cubicBezTo>
                    <a:pt x="1456" y="203"/>
                    <a:pt x="1360" y="239"/>
                    <a:pt x="1301" y="298"/>
                  </a:cubicBezTo>
                  <a:lnTo>
                    <a:pt x="896" y="655"/>
                  </a:lnTo>
                  <a:cubicBezTo>
                    <a:pt x="634" y="893"/>
                    <a:pt x="396" y="1143"/>
                    <a:pt x="122" y="1382"/>
                  </a:cubicBezTo>
                  <a:cubicBezTo>
                    <a:pt x="1" y="1493"/>
                    <a:pt x="113" y="1664"/>
                    <a:pt x="248" y="1664"/>
                  </a:cubicBezTo>
                  <a:cubicBezTo>
                    <a:pt x="285" y="1664"/>
                    <a:pt x="324" y="1651"/>
                    <a:pt x="360" y="1620"/>
                  </a:cubicBezTo>
                  <a:cubicBezTo>
                    <a:pt x="634" y="1382"/>
                    <a:pt x="908" y="1155"/>
                    <a:pt x="1170" y="917"/>
                  </a:cubicBezTo>
                  <a:cubicBezTo>
                    <a:pt x="1301" y="798"/>
                    <a:pt x="1432" y="679"/>
                    <a:pt x="1551" y="560"/>
                  </a:cubicBezTo>
                  <a:cubicBezTo>
                    <a:pt x="1610" y="501"/>
                    <a:pt x="1658" y="429"/>
                    <a:pt x="1717" y="358"/>
                  </a:cubicBezTo>
                  <a:cubicBezTo>
                    <a:pt x="1777" y="274"/>
                    <a:pt x="1837" y="215"/>
                    <a:pt x="1896" y="143"/>
                  </a:cubicBezTo>
                  <a:cubicBezTo>
                    <a:pt x="1936" y="84"/>
                    <a:pt x="1869" y="1"/>
                    <a:pt x="1784" y="1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8;p32">
              <a:extLst>
                <a:ext uri="{FF2B5EF4-FFF2-40B4-BE49-F238E27FC236}">
                  <a16:creationId xmlns:a16="http://schemas.microsoft.com/office/drawing/2014/main" id="{FD83F706-CA30-8BC3-938F-65EF4794AE43}"/>
                </a:ext>
              </a:extLst>
            </p:cNvPr>
            <p:cNvSpPr/>
            <p:nvPr/>
          </p:nvSpPr>
          <p:spPr>
            <a:xfrm>
              <a:off x="7177627" y="4132267"/>
              <a:ext cx="16245" cy="19221"/>
            </a:xfrm>
            <a:custGeom>
              <a:avLst/>
              <a:gdLst/>
              <a:ahLst/>
              <a:cxnLst/>
              <a:rect l="l" t="t" r="r" b="b"/>
              <a:pathLst>
                <a:path w="262" h="310" extrusionOk="0">
                  <a:moveTo>
                    <a:pt x="119" y="0"/>
                  </a:moveTo>
                  <a:cubicBezTo>
                    <a:pt x="95" y="0"/>
                    <a:pt x="83" y="0"/>
                    <a:pt x="71" y="12"/>
                  </a:cubicBezTo>
                  <a:cubicBezTo>
                    <a:pt x="60" y="12"/>
                    <a:pt x="60" y="24"/>
                    <a:pt x="36" y="24"/>
                  </a:cubicBezTo>
                  <a:cubicBezTo>
                    <a:pt x="24" y="48"/>
                    <a:pt x="12" y="48"/>
                    <a:pt x="12" y="60"/>
                  </a:cubicBezTo>
                  <a:cubicBezTo>
                    <a:pt x="12" y="71"/>
                    <a:pt x="0" y="71"/>
                    <a:pt x="0" y="83"/>
                  </a:cubicBezTo>
                  <a:lnTo>
                    <a:pt x="0" y="167"/>
                  </a:lnTo>
                  <a:lnTo>
                    <a:pt x="0" y="202"/>
                  </a:lnTo>
                  <a:cubicBezTo>
                    <a:pt x="0" y="202"/>
                    <a:pt x="0" y="226"/>
                    <a:pt x="12" y="226"/>
                  </a:cubicBezTo>
                  <a:cubicBezTo>
                    <a:pt x="12" y="238"/>
                    <a:pt x="24" y="250"/>
                    <a:pt x="36" y="262"/>
                  </a:cubicBezTo>
                  <a:lnTo>
                    <a:pt x="60" y="286"/>
                  </a:lnTo>
                  <a:cubicBezTo>
                    <a:pt x="71" y="298"/>
                    <a:pt x="83" y="310"/>
                    <a:pt x="119" y="310"/>
                  </a:cubicBezTo>
                  <a:lnTo>
                    <a:pt x="191" y="310"/>
                  </a:lnTo>
                  <a:cubicBezTo>
                    <a:pt x="191" y="310"/>
                    <a:pt x="202" y="310"/>
                    <a:pt x="202" y="298"/>
                  </a:cubicBezTo>
                  <a:cubicBezTo>
                    <a:pt x="250" y="286"/>
                    <a:pt x="262" y="238"/>
                    <a:pt x="262" y="191"/>
                  </a:cubicBezTo>
                  <a:lnTo>
                    <a:pt x="262" y="179"/>
                  </a:lnTo>
                  <a:lnTo>
                    <a:pt x="262" y="167"/>
                  </a:lnTo>
                  <a:cubicBezTo>
                    <a:pt x="250" y="131"/>
                    <a:pt x="250" y="119"/>
                    <a:pt x="250" y="119"/>
                  </a:cubicBezTo>
                  <a:cubicBezTo>
                    <a:pt x="250" y="107"/>
                    <a:pt x="238" y="83"/>
                    <a:pt x="238" y="83"/>
                  </a:cubicBezTo>
                  <a:cubicBezTo>
                    <a:pt x="238" y="71"/>
                    <a:pt x="214" y="60"/>
                    <a:pt x="214" y="60"/>
                  </a:cubicBezTo>
                  <a:cubicBezTo>
                    <a:pt x="202" y="48"/>
                    <a:pt x="202" y="24"/>
                    <a:pt x="191" y="24"/>
                  </a:cubicBezTo>
                  <a:cubicBezTo>
                    <a:pt x="179" y="12"/>
                    <a:pt x="155" y="12"/>
                    <a:pt x="143" y="0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9;p32">
              <a:extLst>
                <a:ext uri="{FF2B5EF4-FFF2-40B4-BE49-F238E27FC236}">
                  <a16:creationId xmlns:a16="http://schemas.microsoft.com/office/drawing/2014/main" id="{2BAE2C8F-4474-1864-8D6F-C2B8BF0BEB1B}"/>
                </a:ext>
              </a:extLst>
            </p:cNvPr>
            <p:cNvSpPr/>
            <p:nvPr/>
          </p:nvSpPr>
          <p:spPr>
            <a:xfrm>
              <a:off x="7156917" y="4213428"/>
              <a:ext cx="10355" cy="4526"/>
            </a:xfrm>
            <a:custGeom>
              <a:avLst/>
              <a:gdLst/>
              <a:ahLst/>
              <a:cxnLst/>
              <a:rect l="l" t="t" r="r" b="b"/>
              <a:pathLst>
                <a:path w="167" h="73" extrusionOk="0">
                  <a:moveTo>
                    <a:pt x="36" y="1"/>
                  </a:moveTo>
                  <a:cubicBezTo>
                    <a:pt x="36" y="1"/>
                    <a:pt x="13" y="1"/>
                    <a:pt x="13" y="13"/>
                  </a:cubicBezTo>
                  <a:cubicBezTo>
                    <a:pt x="13" y="13"/>
                    <a:pt x="13" y="36"/>
                    <a:pt x="1" y="36"/>
                  </a:cubicBezTo>
                  <a:lnTo>
                    <a:pt x="1" y="48"/>
                  </a:lnTo>
                  <a:cubicBezTo>
                    <a:pt x="1" y="60"/>
                    <a:pt x="1" y="60"/>
                    <a:pt x="13" y="72"/>
                  </a:cubicBezTo>
                  <a:lnTo>
                    <a:pt x="108" y="72"/>
                  </a:lnTo>
                  <a:cubicBezTo>
                    <a:pt x="108" y="72"/>
                    <a:pt x="120" y="72"/>
                    <a:pt x="120" y="60"/>
                  </a:cubicBezTo>
                  <a:lnTo>
                    <a:pt x="132" y="48"/>
                  </a:lnTo>
                  <a:cubicBezTo>
                    <a:pt x="142" y="52"/>
                    <a:pt x="149" y="53"/>
                    <a:pt x="154" y="53"/>
                  </a:cubicBezTo>
                  <a:cubicBezTo>
                    <a:pt x="166" y="53"/>
                    <a:pt x="164" y="45"/>
                    <a:pt x="155" y="36"/>
                  </a:cubicBezTo>
                  <a:cubicBezTo>
                    <a:pt x="155" y="13"/>
                    <a:pt x="155" y="13"/>
                    <a:pt x="132" y="1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0;p32">
              <a:extLst>
                <a:ext uri="{FF2B5EF4-FFF2-40B4-BE49-F238E27FC236}">
                  <a16:creationId xmlns:a16="http://schemas.microsoft.com/office/drawing/2014/main" id="{71778DD8-0593-C30A-5279-A2BA3B5471BF}"/>
                </a:ext>
              </a:extLst>
            </p:cNvPr>
            <p:cNvSpPr/>
            <p:nvPr/>
          </p:nvSpPr>
          <p:spPr>
            <a:xfrm>
              <a:off x="7238144" y="4185403"/>
              <a:ext cx="22942" cy="17051"/>
            </a:xfrm>
            <a:custGeom>
              <a:avLst/>
              <a:gdLst/>
              <a:ahLst/>
              <a:cxnLst/>
              <a:rect l="l" t="t" r="r" b="b"/>
              <a:pathLst>
                <a:path w="370" h="275" extrusionOk="0">
                  <a:moveTo>
                    <a:pt x="155" y="0"/>
                  </a:moveTo>
                  <a:cubicBezTo>
                    <a:pt x="131" y="0"/>
                    <a:pt x="119" y="0"/>
                    <a:pt x="96" y="24"/>
                  </a:cubicBezTo>
                  <a:cubicBezTo>
                    <a:pt x="72" y="24"/>
                    <a:pt x="60" y="36"/>
                    <a:pt x="48" y="48"/>
                  </a:cubicBezTo>
                  <a:cubicBezTo>
                    <a:pt x="36" y="72"/>
                    <a:pt x="12" y="84"/>
                    <a:pt x="12" y="96"/>
                  </a:cubicBezTo>
                  <a:cubicBezTo>
                    <a:pt x="0" y="107"/>
                    <a:pt x="0" y="131"/>
                    <a:pt x="0" y="155"/>
                  </a:cubicBezTo>
                  <a:lnTo>
                    <a:pt x="0" y="191"/>
                  </a:lnTo>
                  <a:cubicBezTo>
                    <a:pt x="0" y="215"/>
                    <a:pt x="12" y="227"/>
                    <a:pt x="36" y="250"/>
                  </a:cubicBezTo>
                  <a:cubicBezTo>
                    <a:pt x="48" y="250"/>
                    <a:pt x="48" y="262"/>
                    <a:pt x="60" y="262"/>
                  </a:cubicBezTo>
                  <a:cubicBezTo>
                    <a:pt x="72" y="274"/>
                    <a:pt x="107" y="274"/>
                    <a:pt x="131" y="274"/>
                  </a:cubicBezTo>
                  <a:lnTo>
                    <a:pt x="227" y="274"/>
                  </a:lnTo>
                  <a:cubicBezTo>
                    <a:pt x="238" y="274"/>
                    <a:pt x="250" y="274"/>
                    <a:pt x="286" y="262"/>
                  </a:cubicBezTo>
                  <a:cubicBezTo>
                    <a:pt x="298" y="262"/>
                    <a:pt x="310" y="250"/>
                    <a:pt x="334" y="227"/>
                  </a:cubicBezTo>
                  <a:cubicBezTo>
                    <a:pt x="346" y="215"/>
                    <a:pt x="358" y="203"/>
                    <a:pt x="358" y="191"/>
                  </a:cubicBezTo>
                  <a:cubicBezTo>
                    <a:pt x="369" y="167"/>
                    <a:pt x="369" y="155"/>
                    <a:pt x="369" y="131"/>
                  </a:cubicBezTo>
                  <a:lnTo>
                    <a:pt x="369" y="96"/>
                  </a:lnTo>
                  <a:cubicBezTo>
                    <a:pt x="369" y="60"/>
                    <a:pt x="358" y="48"/>
                    <a:pt x="346" y="36"/>
                  </a:cubicBezTo>
                  <a:cubicBezTo>
                    <a:pt x="334" y="36"/>
                    <a:pt x="334" y="24"/>
                    <a:pt x="310" y="24"/>
                  </a:cubicBezTo>
                  <a:cubicBezTo>
                    <a:pt x="298" y="0"/>
                    <a:pt x="274" y="0"/>
                    <a:pt x="238" y="0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01;p32">
              <a:extLst>
                <a:ext uri="{FF2B5EF4-FFF2-40B4-BE49-F238E27FC236}">
                  <a16:creationId xmlns:a16="http://schemas.microsoft.com/office/drawing/2014/main" id="{2DE89174-D385-756D-6BF8-1255242C6E6E}"/>
                </a:ext>
              </a:extLst>
            </p:cNvPr>
            <p:cNvSpPr/>
            <p:nvPr/>
          </p:nvSpPr>
          <p:spPr>
            <a:xfrm>
              <a:off x="7332639" y="3662722"/>
              <a:ext cx="22198" cy="22941"/>
            </a:xfrm>
            <a:custGeom>
              <a:avLst/>
              <a:gdLst/>
              <a:ahLst/>
              <a:cxnLst/>
              <a:rect l="l" t="t" r="r" b="b"/>
              <a:pathLst>
                <a:path w="358" h="370" extrusionOk="0">
                  <a:moveTo>
                    <a:pt x="191" y="1"/>
                  </a:moveTo>
                  <a:cubicBezTo>
                    <a:pt x="155" y="1"/>
                    <a:pt x="143" y="1"/>
                    <a:pt x="119" y="13"/>
                  </a:cubicBezTo>
                  <a:cubicBezTo>
                    <a:pt x="84" y="13"/>
                    <a:pt x="72" y="25"/>
                    <a:pt x="60" y="60"/>
                  </a:cubicBezTo>
                  <a:cubicBezTo>
                    <a:pt x="36" y="72"/>
                    <a:pt x="24" y="84"/>
                    <a:pt x="12" y="120"/>
                  </a:cubicBezTo>
                  <a:cubicBezTo>
                    <a:pt x="0" y="132"/>
                    <a:pt x="0" y="167"/>
                    <a:pt x="0" y="191"/>
                  </a:cubicBezTo>
                  <a:lnTo>
                    <a:pt x="0" y="239"/>
                  </a:lnTo>
                  <a:cubicBezTo>
                    <a:pt x="12" y="263"/>
                    <a:pt x="24" y="298"/>
                    <a:pt x="36" y="310"/>
                  </a:cubicBezTo>
                  <a:lnTo>
                    <a:pt x="72" y="346"/>
                  </a:lnTo>
                  <a:cubicBezTo>
                    <a:pt x="96" y="358"/>
                    <a:pt x="131" y="370"/>
                    <a:pt x="155" y="370"/>
                  </a:cubicBezTo>
                  <a:cubicBezTo>
                    <a:pt x="191" y="370"/>
                    <a:pt x="203" y="370"/>
                    <a:pt x="238" y="358"/>
                  </a:cubicBezTo>
                  <a:cubicBezTo>
                    <a:pt x="262" y="358"/>
                    <a:pt x="274" y="346"/>
                    <a:pt x="298" y="310"/>
                  </a:cubicBezTo>
                  <a:cubicBezTo>
                    <a:pt x="310" y="298"/>
                    <a:pt x="322" y="286"/>
                    <a:pt x="334" y="251"/>
                  </a:cubicBezTo>
                  <a:cubicBezTo>
                    <a:pt x="358" y="239"/>
                    <a:pt x="358" y="203"/>
                    <a:pt x="358" y="179"/>
                  </a:cubicBezTo>
                  <a:lnTo>
                    <a:pt x="358" y="132"/>
                  </a:lnTo>
                  <a:cubicBezTo>
                    <a:pt x="334" y="108"/>
                    <a:pt x="322" y="72"/>
                    <a:pt x="310" y="60"/>
                  </a:cubicBezTo>
                  <a:cubicBezTo>
                    <a:pt x="298" y="48"/>
                    <a:pt x="274" y="48"/>
                    <a:pt x="274" y="25"/>
                  </a:cubicBezTo>
                  <a:cubicBezTo>
                    <a:pt x="250" y="13"/>
                    <a:pt x="215" y="1"/>
                    <a:pt x="191" y="1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02;p32">
              <a:extLst>
                <a:ext uri="{FF2B5EF4-FFF2-40B4-BE49-F238E27FC236}">
                  <a16:creationId xmlns:a16="http://schemas.microsoft.com/office/drawing/2014/main" id="{E60A8003-4DD5-5DF7-AD8A-7B390CFC2B4E}"/>
                </a:ext>
              </a:extLst>
            </p:cNvPr>
            <p:cNvSpPr/>
            <p:nvPr/>
          </p:nvSpPr>
          <p:spPr>
            <a:xfrm>
              <a:off x="7316394" y="3718090"/>
              <a:ext cx="18539" cy="18539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15" y="1"/>
                  </a:moveTo>
                  <a:cubicBezTo>
                    <a:pt x="203" y="1"/>
                    <a:pt x="167" y="1"/>
                    <a:pt x="155" y="13"/>
                  </a:cubicBezTo>
                  <a:cubicBezTo>
                    <a:pt x="143" y="13"/>
                    <a:pt x="143" y="24"/>
                    <a:pt x="119" y="24"/>
                  </a:cubicBezTo>
                  <a:cubicBezTo>
                    <a:pt x="108" y="48"/>
                    <a:pt x="96" y="48"/>
                    <a:pt x="72" y="60"/>
                  </a:cubicBezTo>
                  <a:cubicBezTo>
                    <a:pt x="72" y="60"/>
                    <a:pt x="60" y="72"/>
                    <a:pt x="60" y="84"/>
                  </a:cubicBezTo>
                  <a:lnTo>
                    <a:pt x="60" y="108"/>
                  </a:lnTo>
                  <a:cubicBezTo>
                    <a:pt x="48" y="120"/>
                    <a:pt x="36" y="132"/>
                    <a:pt x="36" y="167"/>
                  </a:cubicBezTo>
                  <a:cubicBezTo>
                    <a:pt x="24" y="179"/>
                    <a:pt x="24" y="191"/>
                    <a:pt x="0" y="203"/>
                  </a:cubicBezTo>
                  <a:lnTo>
                    <a:pt x="0" y="227"/>
                  </a:lnTo>
                  <a:lnTo>
                    <a:pt x="0" y="251"/>
                  </a:lnTo>
                  <a:lnTo>
                    <a:pt x="0" y="286"/>
                  </a:lnTo>
                  <a:lnTo>
                    <a:pt x="0" y="298"/>
                  </a:lnTo>
                  <a:lnTo>
                    <a:pt x="96" y="298"/>
                  </a:lnTo>
                  <a:cubicBezTo>
                    <a:pt x="108" y="286"/>
                    <a:pt x="119" y="286"/>
                    <a:pt x="131" y="263"/>
                  </a:cubicBezTo>
                  <a:cubicBezTo>
                    <a:pt x="155" y="251"/>
                    <a:pt x="179" y="239"/>
                    <a:pt x="191" y="227"/>
                  </a:cubicBezTo>
                  <a:cubicBezTo>
                    <a:pt x="215" y="227"/>
                    <a:pt x="227" y="227"/>
                    <a:pt x="227" y="203"/>
                  </a:cubicBezTo>
                  <a:lnTo>
                    <a:pt x="274" y="167"/>
                  </a:lnTo>
                  <a:cubicBezTo>
                    <a:pt x="274" y="144"/>
                    <a:pt x="286" y="144"/>
                    <a:pt x="286" y="132"/>
                  </a:cubicBezTo>
                  <a:cubicBezTo>
                    <a:pt x="298" y="120"/>
                    <a:pt x="298" y="108"/>
                    <a:pt x="298" y="84"/>
                  </a:cubicBezTo>
                  <a:cubicBezTo>
                    <a:pt x="274" y="48"/>
                    <a:pt x="262" y="24"/>
                    <a:pt x="239" y="13"/>
                  </a:cubicBezTo>
                  <a:cubicBezTo>
                    <a:pt x="227" y="1"/>
                    <a:pt x="215" y="1"/>
                    <a:pt x="215" y="1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3;p32">
              <a:extLst>
                <a:ext uri="{FF2B5EF4-FFF2-40B4-BE49-F238E27FC236}">
                  <a16:creationId xmlns:a16="http://schemas.microsoft.com/office/drawing/2014/main" id="{CC79588E-4283-E849-5FC6-3FEBEA12F660}"/>
                </a:ext>
              </a:extLst>
            </p:cNvPr>
            <p:cNvSpPr/>
            <p:nvPr/>
          </p:nvSpPr>
          <p:spPr>
            <a:xfrm>
              <a:off x="7401279" y="3715362"/>
              <a:ext cx="32553" cy="31249"/>
            </a:xfrm>
            <a:custGeom>
              <a:avLst/>
              <a:gdLst/>
              <a:ahLst/>
              <a:cxnLst/>
              <a:rect l="l" t="t" r="r" b="b"/>
              <a:pathLst>
                <a:path w="525" h="504" extrusionOk="0">
                  <a:moveTo>
                    <a:pt x="227" y="0"/>
                  </a:moveTo>
                  <a:cubicBezTo>
                    <a:pt x="212" y="0"/>
                    <a:pt x="197" y="3"/>
                    <a:pt x="179" y="9"/>
                  </a:cubicBezTo>
                  <a:cubicBezTo>
                    <a:pt x="155" y="9"/>
                    <a:pt x="120" y="33"/>
                    <a:pt x="108" y="45"/>
                  </a:cubicBezTo>
                  <a:cubicBezTo>
                    <a:pt x="96" y="57"/>
                    <a:pt x="72" y="57"/>
                    <a:pt x="60" y="68"/>
                  </a:cubicBezTo>
                  <a:cubicBezTo>
                    <a:pt x="48" y="92"/>
                    <a:pt x="36" y="116"/>
                    <a:pt x="24" y="152"/>
                  </a:cubicBezTo>
                  <a:cubicBezTo>
                    <a:pt x="1" y="164"/>
                    <a:pt x="1" y="176"/>
                    <a:pt x="1" y="211"/>
                  </a:cubicBezTo>
                  <a:lnTo>
                    <a:pt x="1" y="295"/>
                  </a:lnTo>
                  <a:lnTo>
                    <a:pt x="24" y="342"/>
                  </a:lnTo>
                  <a:cubicBezTo>
                    <a:pt x="36" y="366"/>
                    <a:pt x="60" y="402"/>
                    <a:pt x="96" y="414"/>
                  </a:cubicBezTo>
                  <a:cubicBezTo>
                    <a:pt x="108" y="426"/>
                    <a:pt x="120" y="426"/>
                    <a:pt x="143" y="449"/>
                  </a:cubicBezTo>
                  <a:cubicBezTo>
                    <a:pt x="155" y="449"/>
                    <a:pt x="155" y="461"/>
                    <a:pt x="167" y="461"/>
                  </a:cubicBezTo>
                  <a:cubicBezTo>
                    <a:pt x="179" y="473"/>
                    <a:pt x="215" y="473"/>
                    <a:pt x="227" y="485"/>
                  </a:cubicBezTo>
                  <a:cubicBezTo>
                    <a:pt x="251" y="497"/>
                    <a:pt x="268" y="503"/>
                    <a:pt x="286" y="503"/>
                  </a:cubicBezTo>
                  <a:cubicBezTo>
                    <a:pt x="304" y="503"/>
                    <a:pt x="322" y="497"/>
                    <a:pt x="346" y="485"/>
                  </a:cubicBezTo>
                  <a:cubicBezTo>
                    <a:pt x="358" y="485"/>
                    <a:pt x="382" y="473"/>
                    <a:pt x="405" y="473"/>
                  </a:cubicBezTo>
                  <a:lnTo>
                    <a:pt x="417" y="473"/>
                  </a:lnTo>
                  <a:lnTo>
                    <a:pt x="465" y="449"/>
                  </a:lnTo>
                  <a:cubicBezTo>
                    <a:pt x="477" y="426"/>
                    <a:pt x="501" y="402"/>
                    <a:pt x="513" y="390"/>
                  </a:cubicBezTo>
                  <a:cubicBezTo>
                    <a:pt x="524" y="366"/>
                    <a:pt x="524" y="354"/>
                    <a:pt x="524" y="342"/>
                  </a:cubicBezTo>
                  <a:lnTo>
                    <a:pt x="524" y="223"/>
                  </a:lnTo>
                  <a:cubicBezTo>
                    <a:pt x="524" y="188"/>
                    <a:pt x="513" y="176"/>
                    <a:pt x="501" y="164"/>
                  </a:cubicBezTo>
                  <a:cubicBezTo>
                    <a:pt x="477" y="128"/>
                    <a:pt x="453" y="104"/>
                    <a:pt x="417" y="92"/>
                  </a:cubicBezTo>
                  <a:cubicBezTo>
                    <a:pt x="405" y="68"/>
                    <a:pt x="382" y="68"/>
                    <a:pt x="358" y="57"/>
                  </a:cubicBezTo>
                  <a:cubicBezTo>
                    <a:pt x="346" y="57"/>
                    <a:pt x="346" y="57"/>
                    <a:pt x="334" y="45"/>
                  </a:cubicBezTo>
                  <a:cubicBezTo>
                    <a:pt x="322" y="33"/>
                    <a:pt x="298" y="33"/>
                    <a:pt x="274" y="9"/>
                  </a:cubicBezTo>
                  <a:cubicBezTo>
                    <a:pt x="257" y="3"/>
                    <a:pt x="242" y="0"/>
                    <a:pt x="227" y="0"/>
                  </a:cubicBezTo>
                  <a:close/>
                </a:path>
              </a:pathLst>
            </a:custGeom>
            <a:solidFill>
              <a:srgbClr val="68B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4;p32">
              <a:extLst>
                <a:ext uri="{FF2B5EF4-FFF2-40B4-BE49-F238E27FC236}">
                  <a16:creationId xmlns:a16="http://schemas.microsoft.com/office/drawing/2014/main" id="{4437EEC2-48E0-86FA-3DE0-7B9468F032A4}"/>
                </a:ext>
              </a:extLst>
            </p:cNvPr>
            <p:cNvSpPr/>
            <p:nvPr/>
          </p:nvSpPr>
          <p:spPr>
            <a:xfrm>
              <a:off x="7274292" y="3388733"/>
              <a:ext cx="265133" cy="254396"/>
            </a:xfrm>
            <a:custGeom>
              <a:avLst/>
              <a:gdLst/>
              <a:ahLst/>
              <a:cxnLst/>
              <a:rect l="l" t="t" r="r" b="b"/>
              <a:pathLst>
                <a:path w="4276" h="4103" extrusionOk="0">
                  <a:moveTo>
                    <a:pt x="2921" y="0"/>
                  </a:moveTo>
                  <a:cubicBezTo>
                    <a:pt x="2722" y="0"/>
                    <a:pt x="2523" y="42"/>
                    <a:pt x="2346" y="122"/>
                  </a:cubicBezTo>
                  <a:cubicBezTo>
                    <a:pt x="1775" y="383"/>
                    <a:pt x="1429" y="991"/>
                    <a:pt x="1310" y="1610"/>
                  </a:cubicBezTo>
                  <a:cubicBezTo>
                    <a:pt x="1156" y="2384"/>
                    <a:pt x="1037" y="3491"/>
                    <a:pt x="25" y="3551"/>
                  </a:cubicBezTo>
                  <a:cubicBezTo>
                    <a:pt x="1" y="3551"/>
                    <a:pt x="1" y="3598"/>
                    <a:pt x="13" y="3598"/>
                  </a:cubicBezTo>
                  <a:cubicBezTo>
                    <a:pt x="81" y="3614"/>
                    <a:pt x="148" y="3621"/>
                    <a:pt x="213" y="3621"/>
                  </a:cubicBezTo>
                  <a:cubicBezTo>
                    <a:pt x="699" y="3621"/>
                    <a:pt x="1110" y="3220"/>
                    <a:pt x="1299" y="2800"/>
                  </a:cubicBezTo>
                  <a:cubicBezTo>
                    <a:pt x="1572" y="2158"/>
                    <a:pt x="1489" y="1431"/>
                    <a:pt x="1930" y="848"/>
                  </a:cubicBezTo>
                  <a:cubicBezTo>
                    <a:pt x="2168" y="530"/>
                    <a:pt x="2554" y="303"/>
                    <a:pt x="2940" y="303"/>
                  </a:cubicBezTo>
                  <a:cubicBezTo>
                    <a:pt x="3133" y="303"/>
                    <a:pt x="3327" y="360"/>
                    <a:pt x="3501" y="491"/>
                  </a:cubicBezTo>
                  <a:cubicBezTo>
                    <a:pt x="4013" y="872"/>
                    <a:pt x="3799" y="1586"/>
                    <a:pt x="3561" y="2086"/>
                  </a:cubicBezTo>
                  <a:cubicBezTo>
                    <a:pt x="3275" y="2681"/>
                    <a:pt x="2799" y="3360"/>
                    <a:pt x="3096" y="4027"/>
                  </a:cubicBezTo>
                  <a:cubicBezTo>
                    <a:pt x="3117" y="4081"/>
                    <a:pt x="3158" y="4103"/>
                    <a:pt x="3201" y="4103"/>
                  </a:cubicBezTo>
                  <a:cubicBezTo>
                    <a:pt x="3283" y="4103"/>
                    <a:pt x="3374" y="4025"/>
                    <a:pt x="3358" y="3932"/>
                  </a:cubicBezTo>
                  <a:cubicBezTo>
                    <a:pt x="3299" y="3229"/>
                    <a:pt x="3692" y="2681"/>
                    <a:pt x="3942" y="2050"/>
                  </a:cubicBezTo>
                  <a:cubicBezTo>
                    <a:pt x="4156" y="1526"/>
                    <a:pt x="4275" y="895"/>
                    <a:pt x="3882" y="431"/>
                  </a:cubicBezTo>
                  <a:cubicBezTo>
                    <a:pt x="3651" y="139"/>
                    <a:pt x="3286" y="0"/>
                    <a:pt x="2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5;p32">
              <a:extLst>
                <a:ext uri="{FF2B5EF4-FFF2-40B4-BE49-F238E27FC236}">
                  <a16:creationId xmlns:a16="http://schemas.microsoft.com/office/drawing/2014/main" id="{B045F74B-6A8A-5DB5-5B7C-764E13E8309D}"/>
                </a:ext>
              </a:extLst>
            </p:cNvPr>
            <p:cNvSpPr/>
            <p:nvPr/>
          </p:nvSpPr>
          <p:spPr>
            <a:xfrm>
              <a:off x="7008539" y="3554218"/>
              <a:ext cx="622406" cy="761887"/>
            </a:xfrm>
            <a:custGeom>
              <a:avLst/>
              <a:gdLst/>
              <a:ahLst/>
              <a:cxnLst/>
              <a:rect l="l" t="t" r="r" b="b"/>
              <a:pathLst>
                <a:path w="10038" h="12288" extrusionOk="0">
                  <a:moveTo>
                    <a:pt x="0" y="0"/>
                  </a:moveTo>
                  <a:lnTo>
                    <a:pt x="0" y="12288"/>
                  </a:lnTo>
                  <a:lnTo>
                    <a:pt x="10037" y="12288"/>
                  </a:lnTo>
                  <a:lnTo>
                    <a:pt x="100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6;p32">
              <a:extLst>
                <a:ext uri="{FF2B5EF4-FFF2-40B4-BE49-F238E27FC236}">
                  <a16:creationId xmlns:a16="http://schemas.microsoft.com/office/drawing/2014/main" id="{31365DAF-0FAC-B21B-9B1E-1281C963798F}"/>
                </a:ext>
              </a:extLst>
            </p:cNvPr>
            <p:cNvSpPr/>
            <p:nvPr/>
          </p:nvSpPr>
          <p:spPr>
            <a:xfrm>
              <a:off x="7581403" y="3554218"/>
              <a:ext cx="49542" cy="761887"/>
            </a:xfrm>
            <a:custGeom>
              <a:avLst/>
              <a:gdLst/>
              <a:ahLst/>
              <a:cxnLst/>
              <a:rect l="l" t="t" r="r" b="b"/>
              <a:pathLst>
                <a:path w="799" h="12288" extrusionOk="0">
                  <a:moveTo>
                    <a:pt x="1" y="0"/>
                  </a:moveTo>
                  <a:lnTo>
                    <a:pt x="1" y="12288"/>
                  </a:lnTo>
                  <a:lnTo>
                    <a:pt x="798" y="12288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7;p32">
              <a:extLst>
                <a:ext uri="{FF2B5EF4-FFF2-40B4-BE49-F238E27FC236}">
                  <a16:creationId xmlns:a16="http://schemas.microsoft.com/office/drawing/2014/main" id="{6126EBF7-DEC5-1E6B-BB0E-AAE816B6AC00}"/>
                </a:ext>
              </a:extLst>
            </p:cNvPr>
            <p:cNvSpPr/>
            <p:nvPr/>
          </p:nvSpPr>
          <p:spPr>
            <a:xfrm>
              <a:off x="7396876" y="3596318"/>
              <a:ext cx="44334" cy="44332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7" y="0"/>
                  </a:moveTo>
                  <a:cubicBezTo>
                    <a:pt x="310" y="0"/>
                    <a:pt x="274" y="12"/>
                    <a:pt x="226" y="24"/>
                  </a:cubicBezTo>
                  <a:cubicBezTo>
                    <a:pt x="179" y="48"/>
                    <a:pt x="131" y="72"/>
                    <a:pt x="107" y="107"/>
                  </a:cubicBezTo>
                  <a:cubicBezTo>
                    <a:pt x="72" y="131"/>
                    <a:pt x="48" y="179"/>
                    <a:pt x="36" y="226"/>
                  </a:cubicBezTo>
                  <a:cubicBezTo>
                    <a:pt x="0" y="262"/>
                    <a:pt x="0" y="310"/>
                    <a:pt x="0" y="357"/>
                  </a:cubicBezTo>
                  <a:cubicBezTo>
                    <a:pt x="0" y="381"/>
                    <a:pt x="12" y="417"/>
                    <a:pt x="12" y="441"/>
                  </a:cubicBezTo>
                  <a:cubicBezTo>
                    <a:pt x="36" y="500"/>
                    <a:pt x="60" y="560"/>
                    <a:pt x="107" y="607"/>
                  </a:cubicBezTo>
                  <a:cubicBezTo>
                    <a:pt x="131" y="619"/>
                    <a:pt x="143" y="655"/>
                    <a:pt x="179" y="667"/>
                  </a:cubicBezTo>
                  <a:cubicBezTo>
                    <a:pt x="238" y="703"/>
                    <a:pt x="298" y="715"/>
                    <a:pt x="357" y="715"/>
                  </a:cubicBezTo>
                  <a:cubicBezTo>
                    <a:pt x="405" y="715"/>
                    <a:pt x="441" y="703"/>
                    <a:pt x="488" y="679"/>
                  </a:cubicBezTo>
                  <a:cubicBezTo>
                    <a:pt x="536" y="667"/>
                    <a:pt x="584" y="643"/>
                    <a:pt x="607" y="607"/>
                  </a:cubicBezTo>
                  <a:cubicBezTo>
                    <a:pt x="643" y="584"/>
                    <a:pt x="667" y="536"/>
                    <a:pt x="691" y="488"/>
                  </a:cubicBezTo>
                  <a:cubicBezTo>
                    <a:pt x="715" y="441"/>
                    <a:pt x="715" y="405"/>
                    <a:pt x="715" y="357"/>
                  </a:cubicBezTo>
                  <a:cubicBezTo>
                    <a:pt x="715" y="345"/>
                    <a:pt x="703" y="310"/>
                    <a:pt x="703" y="262"/>
                  </a:cubicBezTo>
                  <a:cubicBezTo>
                    <a:pt x="691" y="203"/>
                    <a:pt x="655" y="143"/>
                    <a:pt x="607" y="107"/>
                  </a:cubicBezTo>
                  <a:cubicBezTo>
                    <a:pt x="584" y="83"/>
                    <a:pt x="572" y="60"/>
                    <a:pt x="536" y="48"/>
                  </a:cubicBezTo>
                  <a:cubicBezTo>
                    <a:pt x="476" y="12"/>
                    <a:pt x="417" y="0"/>
                    <a:pt x="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8;p32">
              <a:extLst>
                <a:ext uri="{FF2B5EF4-FFF2-40B4-BE49-F238E27FC236}">
                  <a16:creationId xmlns:a16="http://schemas.microsoft.com/office/drawing/2014/main" id="{102B31B5-D056-5461-B9F1-92031DCBE307}"/>
                </a:ext>
              </a:extLst>
            </p:cNvPr>
            <p:cNvSpPr/>
            <p:nvPr/>
          </p:nvSpPr>
          <p:spPr>
            <a:xfrm>
              <a:off x="7156917" y="3596318"/>
              <a:ext cx="44334" cy="44332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8" y="0"/>
                  </a:moveTo>
                  <a:cubicBezTo>
                    <a:pt x="310" y="0"/>
                    <a:pt x="274" y="12"/>
                    <a:pt x="227" y="24"/>
                  </a:cubicBezTo>
                  <a:cubicBezTo>
                    <a:pt x="179" y="48"/>
                    <a:pt x="132" y="72"/>
                    <a:pt x="108" y="107"/>
                  </a:cubicBezTo>
                  <a:cubicBezTo>
                    <a:pt x="72" y="131"/>
                    <a:pt x="48" y="179"/>
                    <a:pt x="36" y="226"/>
                  </a:cubicBezTo>
                  <a:cubicBezTo>
                    <a:pt x="1" y="262"/>
                    <a:pt x="1" y="310"/>
                    <a:pt x="1" y="357"/>
                  </a:cubicBezTo>
                  <a:cubicBezTo>
                    <a:pt x="1" y="381"/>
                    <a:pt x="13" y="417"/>
                    <a:pt x="13" y="441"/>
                  </a:cubicBezTo>
                  <a:cubicBezTo>
                    <a:pt x="36" y="500"/>
                    <a:pt x="60" y="560"/>
                    <a:pt x="108" y="607"/>
                  </a:cubicBezTo>
                  <a:cubicBezTo>
                    <a:pt x="132" y="619"/>
                    <a:pt x="144" y="655"/>
                    <a:pt x="179" y="667"/>
                  </a:cubicBezTo>
                  <a:cubicBezTo>
                    <a:pt x="239" y="703"/>
                    <a:pt x="298" y="715"/>
                    <a:pt x="358" y="715"/>
                  </a:cubicBezTo>
                  <a:cubicBezTo>
                    <a:pt x="405" y="715"/>
                    <a:pt x="441" y="703"/>
                    <a:pt x="489" y="679"/>
                  </a:cubicBezTo>
                  <a:cubicBezTo>
                    <a:pt x="536" y="667"/>
                    <a:pt x="584" y="643"/>
                    <a:pt x="608" y="607"/>
                  </a:cubicBezTo>
                  <a:cubicBezTo>
                    <a:pt x="644" y="584"/>
                    <a:pt x="667" y="536"/>
                    <a:pt x="691" y="488"/>
                  </a:cubicBezTo>
                  <a:cubicBezTo>
                    <a:pt x="715" y="441"/>
                    <a:pt x="715" y="405"/>
                    <a:pt x="715" y="357"/>
                  </a:cubicBezTo>
                  <a:cubicBezTo>
                    <a:pt x="715" y="345"/>
                    <a:pt x="703" y="310"/>
                    <a:pt x="703" y="262"/>
                  </a:cubicBezTo>
                  <a:cubicBezTo>
                    <a:pt x="691" y="203"/>
                    <a:pt x="655" y="143"/>
                    <a:pt x="608" y="107"/>
                  </a:cubicBezTo>
                  <a:cubicBezTo>
                    <a:pt x="584" y="83"/>
                    <a:pt x="572" y="60"/>
                    <a:pt x="536" y="48"/>
                  </a:cubicBezTo>
                  <a:cubicBezTo>
                    <a:pt x="477" y="12"/>
                    <a:pt x="417" y="0"/>
                    <a:pt x="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9;p32">
              <a:extLst>
                <a:ext uri="{FF2B5EF4-FFF2-40B4-BE49-F238E27FC236}">
                  <a16:creationId xmlns:a16="http://schemas.microsoft.com/office/drawing/2014/main" id="{9B1B9D5C-1974-DFA8-D94A-65C9B39A2D1A}"/>
                </a:ext>
              </a:extLst>
            </p:cNvPr>
            <p:cNvSpPr/>
            <p:nvPr/>
          </p:nvSpPr>
          <p:spPr>
            <a:xfrm>
              <a:off x="7167272" y="3400700"/>
              <a:ext cx="268916" cy="230277"/>
            </a:xfrm>
            <a:custGeom>
              <a:avLst/>
              <a:gdLst/>
              <a:ahLst/>
              <a:cxnLst/>
              <a:rect l="l" t="t" r="r" b="b"/>
              <a:pathLst>
                <a:path w="4337" h="3714" extrusionOk="0">
                  <a:moveTo>
                    <a:pt x="2802" y="0"/>
                  </a:moveTo>
                  <a:cubicBezTo>
                    <a:pt x="2469" y="0"/>
                    <a:pt x="2126" y="150"/>
                    <a:pt x="1822" y="310"/>
                  </a:cubicBezTo>
                  <a:cubicBezTo>
                    <a:pt x="1274" y="595"/>
                    <a:pt x="977" y="1083"/>
                    <a:pt x="846" y="1679"/>
                  </a:cubicBezTo>
                  <a:cubicBezTo>
                    <a:pt x="762" y="2036"/>
                    <a:pt x="727" y="2393"/>
                    <a:pt x="619" y="2738"/>
                  </a:cubicBezTo>
                  <a:cubicBezTo>
                    <a:pt x="536" y="3048"/>
                    <a:pt x="369" y="3500"/>
                    <a:pt x="24" y="3631"/>
                  </a:cubicBezTo>
                  <a:cubicBezTo>
                    <a:pt x="0" y="3643"/>
                    <a:pt x="0" y="3691"/>
                    <a:pt x="36" y="3691"/>
                  </a:cubicBezTo>
                  <a:cubicBezTo>
                    <a:pt x="46" y="3691"/>
                    <a:pt x="56" y="3692"/>
                    <a:pt x="65" y="3692"/>
                  </a:cubicBezTo>
                  <a:cubicBezTo>
                    <a:pt x="580" y="3692"/>
                    <a:pt x="788" y="3076"/>
                    <a:pt x="905" y="2643"/>
                  </a:cubicBezTo>
                  <a:cubicBezTo>
                    <a:pt x="1048" y="2095"/>
                    <a:pt x="1108" y="1453"/>
                    <a:pt x="1465" y="1000"/>
                  </a:cubicBezTo>
                  <a:cubicBezTo>
                    <a:pt x="1667" y="738"/>
                    <a:pt x="1965" y="595"/>
                    <a:pt x="2263" y="464"/>
                  </a:cubicBezTo>
                  <a:cubicBezTo>
                    <a:pt x="2432" y="391"/>
                    <a:pt x="2623" y="322"/>
                    <a:pt x="2813" y="322"/>
                  </a:cubicBezTo>
                  <a:cubicBezTo>
                    <a:pt x="2930" y="322"/>
                    <a:pt x="3046" y="348"/>
                    <a:pt x="3155" y="417"/>
                  </a:cubicBezTo>
                  <a:cubicBezTo>
                    <a:pt x="3691" y="774"/>
                    <a:pt x="3632" y="1500"/>
                    <a:pt x="3596" y="2072"/>
                  </a:cubicBezTo>
                  <a:cubicBezTo>
                    <a:pt x="3584" y="2381"/>
                    <a:pt x="3584" y="2691"/>
                    <a:pt x="3656" y="3000"/>
                  </a:cubicBezTo>
                  <a:cubicBezTo>
                    <a:pt x="3715" y="3262"/>
                    <a:pt x="3846" y="3584"/>
                    <a:pt x="4084" y="3703"/>
                  </a:cubicBezTo>
                  <a:cubicBezTo>
                    <a:pt x="4106" y="3710"/>
                    <a:pt x="4128" y="3714"/>
                    <a:pt x="4148" y="3714"/>
                  </a:cubicBezTo>
                  <a:cubicBezTo>
                    <a:pt x="4260" y="3714"/>
                    <a:pt x="4337" y="3613"/>
                    <a:pt x="4287" y="3512"/>
                  </a:cubicBezTo>
                  <a:cubicBezTo>
                    <a:pt x="4227" y="3405"/>
                    <a:pt x="4132" y="3298"/>
                    <a:pt x="4072" y="3203"/>
                  </a:cubicBezTo>
                  <a:cubicBezTo>
                    <a:pt x="4001" y="3060"/>
                    <a:pt x="3965" y="2917"/>
                    <a:pt x="3941" y="2762"/>
                  </a:cubicBezTo>
                  <a:cubicBezTo>
                    <a:pt x="3882" y="2453"/>
                    <a:pt x="3929" y="2131"/>
                    <a:pt x="3929" y="1810"/>
                  </a:cubicBezTo>
                  <a:cubicBezTo>
                    <a:pt x="3941" y="1250"/>
                    <a:pt x="3882" y="607"/>
                    <a:pt x="3417" y="226"/>
                  </a:cubicBezTo>
                  <a:cubicBezTo>
                    <a:pt x="3226" y="63"/>
                    <a:pt x="3016" y="0"/>
                    <a:pt x="28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10;p32">
              <a:extLst>
                <a:ext uri="{FF2B5EF4-FFF2-40B4-BE49-F238E27FC236}">
                  <a16:creationId xmlns:a16="http://schemas.microsoft.com/office/drawing/2014/main" id="{8D415692-248C-2729-5EBC-9A9853E29EBE}"/>
                </a:ext>
              </a:extLst>
            </p:cNvPr>
            <p:cNvSpPr/>
            <p:nvPr/>
          </p:nvSpPr>
          <p:spPr>
            <a:xfrm>
              <a:off x="7122938" y="3750394"/>
              <a:ext cx="255337" cy="156742"/>
            </a:xfrm>
            <a:custGeom>
              <a:avLst/>
              <a:gdLst/>
              <a:ahLst/>
              <a:cxnLst/>
              <a:rect l="l" t="t" r="r" b="b"/>
              <a:pathLst>
                <a:path w="4118" h="2528" extrusionOk="0">
                  <a:moveTo>
                    <a:pt x="2446" y="0"/>
                  </a:moveTo>
                  <a:cubicBezTo>
                    <a:pt x="2077" y="0"/>
                    <a:pt x="1709" y="75"/>
                    <a:pt x="1370" y="254"/>
                  </a:cubicBezTo>
                  <a:cubicBezTo>
                    <a:pt x="930" y="492"/>
                    <a:pt x="596" y="861"/>
                    <a:pt x="370" y="1266"/>
                  </a:cubicBezTo>
                  <a:cubicBezTo>
                    <a:pt x="251" y="1468"/>
                    <a:pt x="156" y="1694"/>
                    <a:pt x="120" y="1920"/>
                  </a:cubicBezTo>
                  <a:cubicBezTo>
                    <a:pt x="72" y="2099"/>
                    <a:pt x="1" y="2361"/>
                    <a:pt x="72" y="2528"/>
                  </a:cubicBezTo>
                  <a:lnTo>
                    <a:pt x="84" y="2528"/>
                  </a:lnTo>
                  <a:cubicBezTo>
                    <a:pt x="180" y="2361"/>
                    <a:pt x="180" y="2170"/>
                    <a:pt x="239" y="2004"/>
                  </a:cubicBezTo>
                  <a:cubicBezTo>
                    <a:pt x="311" y="1789"/>
                    <a:pt x="394" y="1563"/>
                    <a:pt x="513" y="1349"/>
                  </a:cubicBezTo>
                  <a:cubicBezTo>
                    <a:pt x="751" y="968"/>
                    <a:pt x="1096" y="599"/>
                    <a:pt x="1525" y="420"/>
                  </a:cubicBezTo>
                  <a:cubicBezTo>
                    <a:pt x="1824" y="288"/>
                    <a:pt x="2136" y="234"/>
                    <a:pt x="2442" y="234"/>
                  </a:cubicBezTo>
                  <a:cubicBezTo>
                    <a:pt x="2550" y="234"/>
                    <a:pt x="2657" y="241"/>
                    <a:pt x="2763" y="254"/>
                  </a:cubicBezTo>
                  <a:cubicBezTo>
                    <a:pt x="3180" y="301"/>
                    <a:pt x="3573" y="456"/>
                    <a:pt x="4001" y="492"/>
                  </a:cubicBezTo>
                  <a:cubicBezTo>
                    <a:pt x="4006" y="492"/>
                    <a:pt x="4011" y="493"/>
                    <a:pt x="4016" y="493"/>
                  </a:cubicBezTo>
                  <a:cubicBezTo>
                    <a:pt x="4099" y="493"/>
                    <a:pt x="4117" y="395"/>
                    <a:pt x="4061" y="361"/>
                  </a:cubicBezTo>
                  <a:cubicBezTo>
                    <a:pt x="3692" y="135"/>
                    <a:pt x="3180" y="63"/>
                    <a:pt x="2739" y="15"/>
                  </a:cubicBezTo>
                  <a:cubicBezTo>
                    <a:pt x="2642" y="5"/>
                    <a:pt x="2544" y="0"/>
                    <a:pt x="24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11;p32">
              <a:extLst>
                <a:ext uri="{FF2B5EF4-FFF2-40B4-BE49-F238E27FC236}">
                  <a16:creationId xmlns:a16="http://schemas.microsoft.com/office/drawing/2014/main" id="{B74386A9-8FB5-269E-F602-38B314F2B58E}"/>
                </a:ext>
              </a:extLst>
            </p:cNvPr>
            <p:cNvSpPr/>
            <p:nvPr/>
          </p:nvSpPr>
          <p:spPr>
            <a:xfrm>
              <a:off x="7306039" y="3731731"/>
              <a:ext cx="90899" cy="65103"/>
            </a:xfrm>
            <a:custGeom>
              <a:avLst/>
              <a:gdLst/>
              <a:ahLst/>
              <a:cxnLst/>
              <a:rect l="l" t="t" r="r" b="b"/>
              <a:pathLst>
                <a:path w="1466" h="1050" extrusionOk="0">
                  <a:moveTo>
                    <a:pt x="1155" y="1"/>
                  </a:moveTo>
                  <a:cubicBezTo>
                    <a:pt x="1125" y="1"/>
                    <a:pt x="1091" y="21"/>
                    <a:pt x="1084" y="66"/>
                  </a:cubicBezTo>
                  <a:cubicBezTo>
                    <a:pt x="1060" y="138"/>
                    <a:pt x="1048" y="209"/>
                    <a:pt x="1048" y="281"/>
                  </a:cubicBezTo>
                  <a:cubicBezTo>
                    <a:pt x="1048" y="364"/>
                    <a:pt x="1084" y="436"/>
                    <a:pt x="1096" y="507"/>
                  </a:cubicBezTo>
                  <a:cubicBezTo>
                    <a:pt x="1120" y="602"/>
                    <a:pt x="1156" y="697"/>
                    <a:pt x="1179" y="793"/>
                  </a:cubicBezTo>
                  <a:cubicBezTo>
                    <a:pt x="1013" y="805"/>
                    <a:pt x="834" y="840"/>
                    <a:pt x="679" y="852"/>
                  </a:cubicBezTo>
                  <a:cubicBezTo>
                    <a:pt x="465" y="876"/>
                    <a:pt x="239" y="900"/>
                    <a:pt x="36" y="983"/>
                  </a:cubicBezTo>
                  <a:cubicBezTo>
                    <a:pt x="1" y="995"/>
                    <a:pt x="25" y="1031"/>
                    <a:pt x="36" y="1031"/>
                  </a:cubicBezTo>
                  <a:cubicBezTo>
                    <a:pt x="111" y="1045"/>
                    <a:pt x="191" y="1050"/>
                    <a:pt x="274" y="1050"/>
                  </a:cubicBezTo>
                  <a:cubicBezTo>
                    <a:pt x="401" y="1050"/>
                    <a:pt x="533" y="1038"/>
                    <a:pt x="656" y="1031"/>
                  </a:cubicBezTo>
                  <a:cubicBezTo>
                    <a:pt x="882" y="1007"/>
                    <a:pt x="1096" y="995"/>
                    <a:pt x="1310" y="971"/>
                  </a:cubicBezTo>
                  <a:cubicBezTo>
                    <a:pt x="1406" y="971"/>
                    <a:pt x="1465" y="876"/>
                    <a:pt x="1429" y="805"/>
                  </a:cubicBezTo>
                  <a:cubicBezTo>
                    <a:pt x="1370" y="686"/>
                    <a:pt x="1346" y="555"/>
                    <a:pt x="1310" y="436"/>
                  </a:cubicBezTo>
                  <a:cubicBezTo>
                    <a:pt x="1298" y="376"/>
                    <a:pt x="1298" y="305"/>
                    <a:pt x="1275" y="233"/>
                  </a:cubicBezTo>
                  <a:cubicBezTo>
                    <a:pt x="1263" y="162"/>
                    <a:pt x="1227" y="102"/>
                    <a:pt x="1203" y="43"/>
                  </a:cubicBezTo>
                  <a:cubicBezTo>
                    <a:pt x="1203" y="15"/>
                    <a:pt x="1181" y="1"/>
                    <a:pt x="1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12;p32">
              <a:extLst>
                <a:ext uri="{FF2B5EF4-FFF2-40B4-BE49-F238E27FC236}">
                  <a16:creationId xmlns:a16="http://schemas.microsoft.com/office/drawing/2014/main" id="{6A97753D-6D97-1475-FE48-BF48251E512E}"/>
                </a:ext>
              </a:extLst>
            </p:cNvPr>
            <p:cNvSpPr/>
            <p:nvPr/>
          </p:nvSpPr>
          <p:spPr>
            <a:xfrm>
              <a:off x="7393156" y="3823743"/>
              <a:ext cx="111547" cy="220915"/>
            </a:xfrm>
            <a:custGeom>
              <a:avLst/>
              <a:gdLst/>
              <a:ahLst/>
              <a:cxnLst/>
              <a:rect l="l" t="t" r="r" b="b"/>
              <a:pathLst>
                <a:path w="1799" h="3563" extrusionOk="0">
                  <a:moveTo>
                    <a:pt x="789" y="1"/>
                  </a:moveTo>
                  <a:cubicBezTo>
                    <a:pt x="775" y="1"/>
                    <a:pt x="766" y="15"/>
                    <a:pt x="775" y="23"/>
                  </a:cubicBezTo>
                  <a:cubicBezTo>
                    <a:pt x="1120" y="571"/>
                    <a:pt x="1608" y="1083"/>
                    <a:pt x="1489" y="1809"/>
                  </a:cubicBezTo>
                  <a:cubicBezTo>
                    <a:pt x="1429" y="2119"/>
                    <a:pt x="1251" y="2392"/>
                    <a:pt x="989" y="2607"/>
                  </a:cubicBezTo>
                  <a:cubicBezTo>
                    <a:pt x="763" y="2809"/>
                    <a:pt x="489" y="2940"/>
                    <a:pt x="239" y="3083"/>
                  </a:cubicBezTo>
                  <a:cubicBezTo>
                    <a:pt x="274" y="3023"/>
                    <a:pt x="310" y="2988"/>
                    <a:pt x="346" y="2928"/>
                  </a:cubicBezTo>
                  <a:cubicBezTo>
                    <a:pt x="417" y="2809"/>
                    <a:pt x="489" y="2702"/>
                    <a:pt x="536" y="2583"/>
                  </a:cubicBezTo>
                  <a:cubicBezTo>
                    <a:pt x="562" y="2515"/>
                    <a:pt x="509" y="2453"/>
                    <a:pt x="446" y="2453"/>
                  </a:cubicBezTo>
                  <a:cubicBezTo>
                    <a:pt x="421" y="2453"/>
                    <a:pt x="394" y="2464"/>
                    <a:pt x="370" y="2488"/>
                  </a:cubicBezTo>
                  <a:cubicBezTo>
                    <a:pt x="310" y="2547"/>
                    <a:pt x="274" y="2607"/>
                    <a:pt x="227" y="2690"/>
                  </a:cubicBezTo>
                  <a:cubicBezTo>
                    <a:pt x="179" y="2750"/>
                    <a:pt x="155" y="2809"/>
                    <a:pt x="120" y="2869"/>
                  </a:cubicBezTo>
                  <a:cubicBezTo>
                    <a:pt x="72" y="2928"/>
                    <a:pt x="36" y="3000"/>
                    <a:pt x="13" y="3071"/>
                  </a:cubicBezTo>
                  <a:lnTo>
                    <a:pt x="13" y="3119"/>
                  </a:lnTo>
                  <a:cubicBezTo>
                    <a:pt x="1" y="3131"/>
                    <a:pt x="1" y="3154"/>
                    <a:pt x="13" y="3178"/>
                  </a:cubicBezTo>
                  <a:cubicBezTo>
                    <a:pt x="24" y="3190"/>
                    <a:pt x="24" y="3214"/>
                    <a:pt x="48" y="3238"/>
                  </a:cubicBezTo>
                  <a:lnTo>
                    <a:pt x="60" y="3250"/>
                  </a:lnTo>
                  <a:cubicBezTo>
                    <a:pt x="60" y="3304"/>
                    <a:pt x="110" y="3358"/>
                    <a:pt x="182" y="3358"/>
                  </a:cubicBezTo>
                  <a:cubicBezTo>
                    <a:pt x="189" y="3358"/>
                    <a:pt x="196" y="3358"/>
                    <a:pt x="203" y="3357"/>
                  </a:cubicBezTo>
                  <a:cubicBezTo>
                    <a:pt x="274" y="3381"/>
                    <a:pt x="322" y="3416"/>
                    <a:pt x="394" y="3428"/>
                  </a:cubicBezTo>
                  <a:cubicBezTo>
                    <a:pt x="501" y="3488"/>
                    <a:pt x="644" y="3535"/>
                    <a:pt x="775" y="3559"/>
                  </a:cubicBezTo>
                  <a:cubicBezTo>
                    <a:pt x="780" y="3561"/>
                    <a:pt x="786" y="3562"/>
                    <a:pt x="792" y="3562"/>
                  </a:cubicBezTo>
                  <a:cubicBezTo>
                    <a:pt x="857" y="3562"/>
                    <a:pt x="912" y="3450"/>
                    <a:pt x="846" y="3428"/>
                  </a:cubicBezTo>
                  <a:lnTo>
                    <a:pt x="441" y="3250"/>
                  </a:lnTo>
                  <a:cubicBezTo>
                    <a:pt x="1025" y="2952"/>
                    <a:pt x="1572" y="2452"/>
                    <a:pt x="1679" y="1857"/>
                  </a:cubicBezTo>
                  <a:cubicBezTo>
                    <a:pt x="1798" y="1142"/>
                    <a:pt x="1322" y="464"/>
                    <a:pt x="810" y="11"/>
                  </a:cubicBezTo>
                  <a:cubicBezTo>
                    <a:pt x="803" y="4"/>
                    <a:pt x="795" y="1"/>
                    <a:pt x="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13;p32">
              <a:extLst>
                <a:ext uri="{FF2B5EF4-FFF2-40B4-BE49-F238E27FC236}">
                  <a16:creationId xmlns:a16="http://schemas.microsoft.com/office/drawing/2014/main" id="{3FD3D206-AF20-7849-72BF-6785669341D9}"/>
                </a:ext>
              </a:extLst>
            </p:cNvPr>
            <p:cNvSpPr/>
            <p:nvPr/>
          </p:nvSpPr>
          <p:spPr>
            <a:xfrm>
              <a:off x="7124426" y="3925427"/>
              <a:ext cx="210507" cy="152402"/>
            </a:xfrm>
            <a:custGeom>
              <a:avLst/>
              <a:gdLst/>
              <a:ahLst/>
              <a:cxnLst/>
              <a:rect l="l" t="t" r="r" b="b"/>
              <a:pathLst>
                <a:path w="3395" h="2458" extrusionOk="0">
                  <a:moveTo>
                    <a:pt x="355" y="0"/>
                  </a:moveTo>
                  <a:cubicBezTo>
                    <a:pt x="306" y="0"/>
                    <a:pt x="253" y="36"/>
                    <a:pt x="227" y="98"/>
                  </a:cubicBezTo>
                  <a:cubicBezTo>
                    <a:pt x="167" y="276"/>
                    <a:pt x="108" y="431"/>
                    <a:pt x="60" y="610"/>
                  </a:cubicBezTo>
                  <a:cubicBezTo>
                    <a:pt x="48" y="705"/>
                    <a:pt x="36" y="776"/>
                    <a:pt x="25" y="871"/>
                  </a:cubicBezTo>
                  <a:cubicBezTo>
                    <a:pt x="25" y="955"/>
                    <a:pt x="1" y="1050"/>
                    <a:pt x="48" y="1121"/>
                  </a:cubicBezTo>
                  <a:cubicBezTo>
                    <a:pt x="54" y="1127"/>
                    <a:pt x="63" y="1130"/>
                    <a:pt x="72" y="1130"/>
                  </a:cubicBezTo>
                  <a:cubicBezTo>
                    <a:pt x="81" y="1130"/>
                    <a:pt x="90" y="1127"/>
                    <a:pt x="96" y="1121"/>
                  </a:cubicBezTo>
                  <a:cubicBezTo>
                    <a:pt x="144" y="1050"/>
                    <a:pt x="156" y="967"/>
                    <a:pt x="167" y="883"/>
                  </a:cubicBezTo>
                  <a:cubicBezTo>
                    <a:pt x="179" y="788"/>
                    <a:pt x="215" y="717"/>
                    <a:pt x="227" y="633"/>
                  </a:cubicBezTo>
                  <a:cubicBezTo>
                    <a:pt x="227" y="610"/>
                    <a:pt x="239" y="586"/>
                    <a:pt x="263" y="574"/>
                  </a:cubicBezTo>
                  <a:lnTo>
                    <a:pt x="298" y="705"/>
                  </a:lnTo>
                  <a:cubicBezTo>
                    <a:pt x="382" y="895"/>
                    <a:pt x="453" y="1074"/>
                    <a:pt x="560" y="1252"/>
                  </a:cubicBezTo>
                  <a:cubicBezTo>
                    <a:pt x="751" y="1586"/>
                    <a:pt x="1001" y="1860"/>
                    <a:pt x="1299" y="2098"/>
                  </a:cubicBezTo>
                  <a:cubicBezTo>
                    <a:pt x="1644" y="2361"/>
                    <a:pt x="2065" y="2458"/>
                    <a:pt x="2508" y="2458"/>
                  </a:cubicBezTo>
                  <a:cubicBezTo>
                    <a:pt x="2768" y="2458"/>
                    <a:pt x="3035" y="2424"/>
                    <a:pt x="3299" y="2372"/>
                  </a:cubicBezTo>
                  <a:cubicBezTo>
                    <a:pt x="3394" y="2372"/>
                    <a:pt x="3382" y="2324"/>
                    <a:pt x="3358" y="2324"/>
                  </a:cubicBezTo>
                  <a:cubicBezTo>
                    <a:pt x="3136" y="2324"/>
                    <a:pt x="2919" y="2340"/>
                    <a:pt x="2704" y="2340"/>
                  </a:cubicBezTo>
                  <a:cubicBezTo>
                    <a:pt x="2596" y="2340"/>
                    <a:pt x="2489" y="2336"/>
                    <a:pt x="2382" y="2324"/>
                  </a:cubicBezTo>
                  <a:cubicBezTo>
                    <a:pt x="2013" y="2276"/>
                    <a:pt x="1703" y="2145"/>
                    <a:pt x="1453" y="1907"/>
                  </a:cubicBezTo>
                  <a:cubicBezTo>
                    <a:pt x="1191" y="1669"/>
                    <a:pt x="989" y="1407"/>
                    <a:pt x="822" y="1110"/>
                  </a:cubicBezTo>
                  <a:cubicBezTo>
                    <a:pt x="739" y="955"/>
                    <a:pt x="656" y="812"/>
                    <a:pt x="596" y="645"/>
                  </a:cubicBezTo>
                  <a:cubicBezTo>
                    <a:pt x="572" y="574"/>
                    <a:pt x="560" y="490"/>
                    <a:pt x="525" y="431"/>
                  </a:cubicBezTo>
                  <a:lnTo>
                    <a:pt x="525" y="431"/>
                  </a:lnTo>
                  <a:cubicBezTo>
                    <a:pt x="560" y="467"/>
                    <a:pt x="584" y="479"/>
                    <a:pt x="620" y="514"/>
                  </a:cubicBezTo>
                  <a:lnTo>
                    <a:pt x="798" y="645"/>
                  </a:lnTo>
                  <a:cubicBezTo>
                    <a:pt x="858" y="693"/>
                    <a:pt x="929" y="729"/>
                    <a:pt x="1001" y="776"/>
                  </a:cubicBezTo>
                  <a:cubicBezTo>
                    <a:pt x="1020" y="788"/>
                    <a:pt x="1040" y="793"/>
                    <a:pt x="1061" y="793"/>
                  </a:cubicBezTo>
                  <a:cubicBezTo>
                    <a:pt x="1169" y="793"/>
                    <a:pt x="1280" y="654"/>
                    <a:pt x="1179" y="574"/>
                  </a:cubicBezTo>
                  <a:cubicBezTo>
                    <a:pt x="1120" y="514"/>
                    <a:pt x="1060" y="467"/>
                    <a:pt x="989" y="407"/>
                  </a:cubicBezTo>
                  <a:cubicBezTo>
                    <a:pt x="929" y="359"/>
                    <a:pt x="870" y="312"/>
                    <a:pt x="798" y="276"/>
                  </a:cubicBezTo>
                  <a:cubicBezTo>
                    <a:pt x="656" y="181"/>
                    <a:pt x="525" y="109"/>
                    <a:pt x="406" y="14"/>
                  </a:cubicBezTo>
                  <a:cubicBezTo>
                    <a:pt x="390" y="5"/>
                    <a:pt x="37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4;p32">
              <a:extLst>
                <a:ext uri="{FF2B5EF4-FFF2-40B4-BE49-F238E27FC236}">
                  <a16:creationId xmlns:a16="http://schemas.microsoft.com/office/drawing/2014/main" id="{DE629092-C372-54C8-974A-2A35E726B7CA}"/>
                </a:ext>
              </a:extLst>
            </p:cNvPr>
            <p:cNvSpPr/>
            <p:nvPr/>
          </p:nvSpPr>
          <p:spPr>
            <a:xfrm>
              <a:off x="7137757" y="3585467"/>
              <a:ext cx="42101" cy="59708"/>
            </a:xfrm>
            <a:custGeom>
              <a:avLst/>
              <a:gdLst/>
              <a:ahLst/>
              <a:cxnLst/>
              <a:rect l="l" t="t" r="r" b="b"/>
              <a:pathLst>
                <a:path w="679" h="963" extrusionOk="0">
                  <a:moveTo>
                    <a:pt x="539" y="0"/>
                  </a:moveTo>
                  <a:cubicBezTo>
                    <a:pt x="465" y="0"/>
                    <a:pt x="389" y="19"/>
                    <a:pt x="322" y="56"/>
                  </a:cubicBezTo>
                  <a:cubicBezTo>
                    <a:pt x="226" y="116"/>
                    <a:pt x="131" y="199"/>
                    <a:pt x="72" y="306"/>
                  </a:cubicBezTo>
                  <a:cubicBezTo>
                    <a:pt x="12" y="413"/>
                    <a:pt x="0" y="544"/>
                    <a:pt x="24" y="663"/>
                  </a:cubicBezTo>
                  <a:cubicBezTo>
                    <a:pt x="48" y="770"/>
                    <a:pt x="107" y="913"/>
                    <a:pt x="202" y="961"/>
                  </a:cubicBezTo>
                  <a:cubicBezTo>
                    <a:pt x="208" y="962"/>
                    <a:pt x="213" y="963"/>
                    <a:pt x="218" y="963"/>
                  </a:cubicBezTo>
                  <a:cubicBezTo>
                    <a:pt x="260" y="963"/>
                    <a:pt x="296" y="921"/>
                    <a:pt x="286" y="890"/>
                  </a:cubicBezTo>
                  <a:cubicBezTo>
                    <a:pt x="262" y="842"/>
                    <a:pt x="238" y="794"/>
                    <a:pt x="202" y="747"/>
                  </a:cubicBezTo>
                  <a:lnTo>
                    <a:pt x="167" y="616"/>
                  </a:lnTo>
                  <a:cubicBezTo>
                    <a:pt x="143" y="532"/>
                    <a:pt x="143" y="437"/>
                    <a:pt x="191" y="354"/>
                  </a:cubicBezTo>
                  <a:cubicBezTo>
                    <a:pt x="238" y="258"/>
                    <a:pt x="298" y="199"/>
                    <a:pt x="381" y="151"/>
                  </a:cubicBezTo>
                  <a:cubicBezTo>
                    <a:pt x="429" y="128"/>
                    <a:pt x="476" y="116"/>
                    <a:pt x="524" y="104"/>
                  </a:cubicBezTo>
                  <a:cubicBezTo>
                    <a:pt x="560" y="80"/>
                    <a:pt x="607" y="68"/>
                    <a:pt x="655" y="68"/>
                  </a:cubicBezTo>
                  <a:cubicBezTo>
                    <a:pt x="679" y="56"/>
                    <a:pt x="679" y="20"/>
                    <a:pt x="667" y="20"/>
                  </a:cubicBezTo>
                  <a:cubicBezTo>
                    <a:pt x="627" y="7"/>
                    <a:pt x="583" y="0"/>
                    <a:pt x="539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5;p32">
              <a:extLst>
                <a:ext uri="{FF2B5EF4-FFF2-40B4-BE49-F238E27FC236}">
                  <a16:creationId xmlns:a16="http://schemas.microsoft.com/office/drawing/2014/main" id="{BC11CDD5-F131-CF51-1DFC-E427D7CDBE20}"/>
                </a:ext>
              </a:extLst>
            </p:cNvPr>
            <p:cNvSpPr/>
            <p:nvPr/>
          </p:nvSpPr>
          <p:spPr>
            <a:xfrm>
              <a:off x="7382801" y="3605184"/>
              <a:ext cx="15563" cy="29575"/>
            </a:xfrm>
            <a:custGeom>
              <a:avLst/>
              <a:gdLst/>
              <a:ahLst/>
              <a:cxnLst/>
              <a:rect l="l" t="t" r="r" b="b"/>
              <a:pathLst>
                <a:path w="251" h="477" extrusionOk="0">
                  <a:moveTo>
                    <a:pt x="156" y="0"/>
                  </a:moveTo>
                  <a:cubicBezTo>
                    <a:pt x="120" y="0"/>
                    <a:pt x="96" y="12"/>
                    <a:pt x="72" y="36"/>
                  </a:cubicBezTo>
                  <a:cubicBezTo>
                    <a:pt x="60" y="48"/>
                    <a:pt x="60" y="60"/>
                    <a:pt x="49" y="71"/>
                  </a:cubicBezTo>
                  <a:cubicBezTo>
                    <a:pt x="37" y="95"/>
                    <a:pt x="37" y="107"/>
                    <a:pt x="13" y="119"/>
                  </a:cubicBezTo>
                  <a:cubicBezTo>
                    <a:pt x="1" y="155"/>
                    <a:pt x="1" y="167"/>
                    <a:pt x="1" y="191"/>
                  </a:cubicBezTo>
                  <a:lnTo>
                    <a:pt x="1" y="250"/>
                  </a:lnTo>
                  <a:cubicBezTo>
                    <a:pt x="1" y="274"/>
                    <a:pt x="13" y="286"/>
                    <a:pt x="13" y="310"/>
                  </a:cubicBezTo>
                  <a:cubicBezTo>
                    <a:pt x="37" y="357"/>
                    <a:pt x="60" y="405"/>
                    <a:pt x="96" y="429"/>
                  </a:cubicBezTo>
                  <a:lnTo>
                    <a:pt x="108" y="452"/>
                  </a:lnTo>
                  <a:lnTo>
                    <a:pt x="120" y="464"/>
                  </a:lnTo>
                  <a:lnTo>
                    <a:pt x="156" y="464"/>
                  </a:lnTo>
                  <a:cubicBezTo>
                    <a:pt x="168" y="476"/>
                    <a:pt x="191" y="476"/>
                    <a:pt x="215" y="476"/>
                  </a:cubicBezTo>
                  <a:cubicBezTo>
                    <a:pt x="239" y="476"/>
                    <a:pt x="251" y="464"/>
                    <a:pt x="239" y="429"/>
                  </a:cubicBezTo>
                  <a:cubicBezTo>
                    <a:pt x="239" y="429"/>
                    <a:pt x="239" y="417"/>
                    <a:pt x="227" y="417"/>
                  </a:cubicBezTo>
                  <a:lnTo>
                    <a:pt x="227" y="405"/>
                  </a:lnTo>
                  <a:lnTo>
                    <a:pt x="227" y="393"/>
                  </a:lnTo>
                  <a:lnTo>
                    <a:pt x="227" y="369"/>
                  </a:lnTo>
                  <a:lnTo>
                    <a:pt x="227" y="357"/>
                  </a:lnTo>
                  <a:lnTo>
                    <a:pt x="227" y="345"/>
                  </a:lnTo>
                  <a:lnTo>
                    <a:pt x="227" y="333"/>
                  </a:lnTo>
                  <a:cubicBezTo>
                    <a:pt x="180" y="333"/>
                    <a:pt x="180" y="321"/>
                    <a:pt x="180" y="298"/>
                  </a:cubicBezTo>
                  <a:lnTo>
                    <a:pt x="180" y="286"/>
                  </a:lnTo>
                  <a:cubicBezTo>
                    <a:pt x="180" y="274"/>
                    <a:pt x="180" y="262"/>
                    <a:pt x="203" y="262"/>
                  </a:cubicBezTo>
                  <a:cubicBezTo>
                    <a:pt x="203" y="238"/>
                    <a:pt x="203" y="226"/>
                    <a:pt x="215" y="214"/>
                  </a:cubicBezTo>
                  <a:cubicBezTo>
                    <a:pt x="215" y="191"/>
                    <a:pt x="215" y="179"/>
                    <a:pt x="227" y="167"/>
                  </a:cubicBezTo>
                  <a:lnTo>
                    <a:pt x="227" y="155"/>
                  </a:lnTo>
                  <a:cubicBezTo>
                    <a:pt x="239" y="119"/>
                    <a:pt x="239" y="107"/>
                    <a:pt x="239" y="71"/>
                  </a:cubicBezTo>
                  <a:cubicBezTo>
                    <a:pt x="227" y="36"/>
                    <a:pt x="191" y="0"/>
                    <a:pt x="156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6;p32">
              <a:extLst>
                <a:ext uri="{FF2B5EF4-FFF2-40B4-BE49-F238E27FC236}">
                  <a16:creationId xmlns:a16="http://schemas.microsoft.com/office/drawing/2014/main" id="{BB97CAC4-2ACB-CC3A-E0FD-BA793F5F9D5E}"/>
                </a:ext>
              </a:extLst>
            </p:cNvPr>
            <p:cNvSpPr/>
            <p:nvPr/>
          </p:nvSpPr>
          <p:spPr>
            <a:xfrm>
              <a:off x="7020320" y="3556264"/>
              <a:ext cx="116755" cy="718113"/>
            </a:xfrm>
            <a:custGeom>
              <a:avLst/>
              <a:gdLst/>
              <a:ahLst/>
              <a:cxnLst/>
              <a:rect l="l" t="t" r="r" b="b"/>
              <a:pathLst>
                <a:path w="1883" h="11582" extrusionOk="0">
                  <a:moveTo>
                    <a:pt x="1174" y="1"/>
                  </a:moveTo>
                  <a:cubicBezTo>
                    <a:pt x="957" y="1"/>
                    <a:pt x="741" y="22"/>
                    <a:pt x="525" y="63"/>
                  </a:cubicBezTo>
                  <a:cubicBezTo>
                    <a:pt x="430" y="75"/>
                    <a:pt x="370" y="182"/>
                    <a:pt x="370" y="277"/>
                  </a:cubicBezTo>
                  <a:cubicBezTo>
                    <a:pt x="311" y="1742"/>
                    <a:pt x="263" y="3218"/>
                    <a:pt x="215" y="4694"/>
                  </a:cubicBezTo>
                  <a:cubicBezTo>
                    <a:pt x="156" y="6171"/>
                    <a:pt x="96" y="7635"/>
                    <a:pt x="49" y="9111"/>
                  </a:cubicBezTo>
                  <a:cubicBezTo>
                    <a:pt x="37" y="9528"/>
                    <a:pt x="13" y="9957"/>
                    <a:pt x="13" y="10374"/>
                  </a:cubicBezTo>
                  <a:cubicBezTo>
                    <a:pt x="13" y="10766"/>
                    <a:pt x="1" y="11183"/>
                    <a:pt x="72" y="11564"/>
                  </a:cubicBezTo>
                  <a:cubicBezTo>
                    <a:pt x="72" y="11576"/>
                    <a:pt x="81" y="11582"/>
                    <a:pt x="92" y="11582"/>
                  </a:cubicBezTo>
                  <a:cubicBezTo>
                    <a:pt x="102" y="11582"/>
                    <a:pt x="114" y="11576"/>
                    <a:pt x="120" y="11564"/>
                  </a:cubicBezTo>
                  <a:cubicBezTo>
                    <a:pt x="227" y="11231"/>
                    <a:pt x="239" y="10862"/>
                    <a:pt x="275" y="10528"/>
                  </a:cubicBezTo>
                  <a:cubicBezTo>
                    <a:pt x="311" y="10147"/>
                    <a:pt x="334" y="9778"/>
                    <a:pt x="346" y="9409"/>
                  </a:cubicBezTo>
                  <a:cubicBezTo>
                    <a:pt x="394" y="8683"/>
                    <a:pt x="418" y="7957"/>
                    <a:pt x="465" y="7218"/>
                  </a:cubicBezTo>
                  <a:cubicBezTo>
                    <a:pt x="537" y="5742"/>
                    <a:pt x="596" y="4278"/>
                    <a:pt x="668" y="2801"/>
                  </a:cubicBezTo>
                  <a:cubicBezTo>
                    <a:pt x="703" y="2027"/>
                    <a:pt x="763" y="1241"/>
                    <a:pt x="787" y="468"/>
                  </a:cubicBezTo>
                  <a:cubicBezTo>
                    <a:pt x="1073" y="420"/>
                    <a:pt x="1358" y="420"/>
                    <a:pt x="1620" y="420"/>
                  </a:cubicBezTo>
                  <a:cubicBezTo>
                    <a:pt x="1823" y="408"/>
                    <a:pt x="1882" y="63"/>
                    <a:pt x="1668" y="39"/>
                  </a:cubicBezTo>
                  <a:cubicBezTo>
                    <a:pt x="1503" y="13"/>
                    <a:pt x="1338" y="1"/>
                    <a:pt x="1174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7;p32">
              <a:extLst>
                <a:ext uri="{FF2B5EF4-FFF2-40B4-BE49-F238E27FC236}">
                  <a16:creationId xmlns:a16="http://schemas.microsoft.com/office/drawing/2014/main" id="{1DE6D8DD-FF16-5B23-8E4F-A81534B0E883}"/>
                </a:ext>
              </a:extLst>
            </p:cNvPr>
            <p:cNvSpPr/>
            <p:nvPr/>
          </p:nvSpPr>
          <p:spPr>
            <a:xfrm>
              <a:off x="7207885" y="3599790"/>
              <a:ext cx="350700" cy="693808"/>
            </a:xfrm>
            <a:custGeom>
              <a:avLst/>
              <a:gdLst/>
              <a:ahLst/>
              <a:cxnLst/>
              <a:rect l="l" t="t" r="r" b="b"/>
              <a:pathLst>
                <a:path w="5656" h="11190" extrusionOk="0">
                  <a:moveTo>
                    <a:pt x="5584" y="1"/>
                  </a:moveTo>
                  <a:cubicBezTo>
                    <a:pt x="5566" y="1"/>
                    <a:pt x="5548" y="10"/>
                    <a:pt x="5548" y="27"/>
                  </a:cubicBezTo>
                  <a:cubicBezTo>
                    <a:pt x="5382" y="1432"/>
                    <a:pt x="5298" y="2849"/>
                    <a:pt x="5191" y="4254"/>
                  </a:cubicBezTo>
                  <a:cubicBezTo>
                    <a:pt x="5084" y="5659"/>
                    <a:pt x="5001" y="7040"/>
                    <a:pt x="4929" y="8445"/>
                  </a:cubicBezTo>
                  <a:cubicBezTo>
                    <a:pt x="4894" y="9112"/>
                    <a:pt x="4846" y="9779"/>
                    <a:pt x="4822" y="10445"/>
                  </a:cubicBezTo>
                  <a:cubicBezTo>
                    <a:pt x="4132" y="10326"/>
                    <a:pt x="3465" y="10207"/>
                    <a:pt x="2786" y="10124"/>
                  </a:cubicBezTo>
                  <a:cubicBezTo>
                    <a:pt x="2381" y="10064"/>
                    <a:pt x="1989" y="10017"/>
                    <a:pt x="1596" y="9969"/>
                  </a:cubicBezTo>
                  <a:cubicBezTo>
                    <a:pt x="1381" y="9957"/>
                    <a:pt x="1191" y="9945"/>
                    <a:pt x="976" y="9945"/>
                  </a:cubicBezTo>
                  <a:cubicBezTo>
                    <a:pt x="762" y="9945"/>
                    <a:pt x="548" y="9981"/>
                    <a:pt x="322" y="10017"/>
                  </a:cubicBezTo>
                  <a:cubicBezTo>
                    <a:pt x="84" y="10041"/>
                    <a:pt x="0" y="10386"/>
                    <a:pt x="262" y="10457"/>
                  </a:cubicBezTo>
                  <a:cubicBezTo>
                    <a:pt x="453" y="10517"/>
                    <a:pt x="655" y="10600"/>
                    <a:pt x="846" y="10624"/>
                  </a:cubicBezTo>
                  <a:cubicBezTo>
                    <a:pt x="1036" y="10660"/>
                    <a:pt x="1250" y="10684"/>
                    <a:pt x="1441" y="10719"/>
                  </a:cubicBezTo>
                  <a:cubicBezTo>
                    <a:pt x="1846" y="10755"/>
                    <a:pt x="2262" y="10803"/>
                    <a:pt x="2667" y="10850"/>
                  </a:cubicBezTo>
                  <a:cubicBezTo>
                    <a:pt x="3465" y="10957"/>
                    <a:pt x="4251" y="11041"/>
                    <a:pt x="5048" y="11184"/>
                  </a:cubicBezTo>
                  <a:cubicBezTo>
                    <a:pt x="5072" y="11188"/>
                    <a:pt x="5095" y="11189"/>
                    <a:pt x="5118" y="11189"/>
                  </a:cubicBezTo>
                  <a:cubicBezTo>
                    <a:pt x="5305" y="11189"/>
                    <a:pt x="5466" y="11062"/>
                    <a:pt x="5477" y="10850"/>
                  </a:cubicBezTo>
                  <a:cubicBezTo>
                    <a:pt x="5525" y="9433"/>
                    <a:pt x="5560" y="8040"/>
                    <a:pt x="5608" y="6624"/>
                  </a:cubicBezTo>
                  <a:cubicBezTo>
                    <a:pt x="5656" y="5230"/>
                    <a:pt x="5644" y="3826"/>
                    <a:pt x="5656" y="2444"/>
                  </a:cubicBezTo>
                  <a:cubicBezTo>
                    <a:pt x="5656" y="1635"/>
                    <a:pt x="5644" y="837"/>
                    <a:pt x="5620" y="27"/>
                  </a:cubicBezTo>
                  <a:cubicBezTo>
                    <a:pt x="5620" y="10"/>
                    <a:pt x="5602" y="1"/>
                    <a:pt x="5584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18;p32">
              <a:extLst>
                <a:ext uri="{FF2B5EF4-FFF2-40B4-BE49-F238E27FC236}">
                  <a16:creationId xmlns:a16="http://schemas.microsoft.com/office/drawing/2014/main" id="{1CA9C236-3492-D9B7-731B-9D9E7D00EB11}"/>
                </a:ext>
              </a:extLst>
            </p:cNvPr>
            <p:cNvSpPr/>
            <p:nvPr/>
          </p:nvSpPr>
          <p:spPr>
            <a:xfrm>
              <a:off x="7231509" y="3846126"/>
              <a:ext cx="134427" cy="123013"/>
            </a:xfrm>
            <a:custGeom>
              <a:avLst/>
              <a:gdLst/>
              <a:ahLst/>
              <a:cxnLst/>
              <a:rect l="l" t="t" r="r" b="b"/>
              <a:pathLst>
                <a:path w="2168" h="1984" extrusionOk="0">
                  <a:moveTo>
                    <a:pt x="2026" y="0"/>
                  </a:moveTo>
                  <a:cubicBezTo>
                    <a:pt x="2014" y="0"/>
                    <a:pt x="2001" y="3"/>
                    <a:pt x="1989" y="7"/>
                  </a:cubicBezTo>
                  <a:cubicBezTo>
                    <a:pt x="1917" y="19"/>
                    <a:pt x="1869" y="67"/>
                    <a:pt x="1810" y="91"/>
                  </a:cubicBezTo>
                  <a:cubicBezTo>
                    <a:pt x="1715" y="126"/>
                    <a:pt x="1643" y="186"/>
                    <a:pt x="1572" y="257"/>
                  </a:cubicBezTo>
                  <a:cubicBezTo>
                    <a:pt x="1477" y="329"/>
                    <a:pt x="1405" y="424"/>
                    <a:pt x="1334" y="507"/>
                  </a:cubicBezTo>
                  <a:cubicBezTo>
                    <a:pt x="1179" y="674"/>
                    <a:pt x="1036" y="841"/>
                    <a:pt x="869" y="996"/>
                  </a:cubicBezTo>
                  <a:cubicBezTo>
                    <a:pt x="798" y="1079"/>
                    <a:pt x="715" y="1162"/>
                    <a:pt x="643" y="1234"/>
                  </a:cubicBezTo>
                  <a:cubicBezTo>
                    <a:pt x="572" y="1317"/>
                    <a:pt x="500" y="1400"/>
                    <a:pt x="417" y="1472"/>
                  </a:cubicBezTo>
                  <a:cubicBezTo>
                    <a:pt x="345" y="1567"/>
                    <a:pt x="262" y="1627"/>
                    <a:pt x="167" y="1710"/>
                  </a:cubicBezTo>
                  <a:cubicBezTo>
                    <a:pt x="107" y="1769"/>
                    <a:pt x="48" y="1877"/>
                    <a:pt x="24" y="1948"/>
                  </a:cubicBezTo>
                  <a:cubicBezTo>
                    <a:pt x="0" y="1972"/>
                    <a:pt x="24" y="1984"/>
                    <a:pt x="48" y="1984"/>
                  </a:cubicBezTo>
                  <a:cubicBezTo>
                    <a:pt x="143" y="1972"/>
                    <a:pt x="238" y="1936"/>
                    <a:pt x="322" y="1889"/>
                  </a:cubicBezTo>
                  <a:lnTo>
                    <a:pt x="584" y="1710"/>
                  </a:lnTo>
                  <a:cubicBezTo>
                    <a:pt x="679" y="1650"/>
                    <a:pt x="774" y="1591"/>
                    <a:pt x="869" y="1519"/>
                  </a:cubicBezTo>
                  <a:cubicBezTo>
                    <a:pt x="953" y="1448"/>
                    <a:pt x="1060" y="1388"/>
                    <a:pt x="1155" y="1317"/>
                  </a:cubicBezTo>
                  <a:cubicBezTo>
                    <a:pt x="1334" y="1174"/>
                    <a:pt x="1488" y="1031"/>
                    <a:pt x="1667" y="876"/>
                  </a:cubicBezTo>
                  <a:cubicBezTo>
                    <a:pt x="1750" y="805"/>
                    <a:pt x="1834" y="734"/>
                    <a:pt x="1905" y="662"/>
                  </a:cubicBezTo>
                  <a:cubicBezTo>
                    <a:pt x="1989" y="567"/>
                    <a:pt x="2072" y="460"/>
                    <a:pt x="2108" y="341"/>
                  </a:cubicBezTo>
                  <a:cubicBezTo>
                    <a:pt x="2131" y="305"/>
                    <a:pt x="2143" y="245"/>
                    <a:pt x="2167" y="198"/>
                  </a:cubicBezTo>
                  <a:cubicBezTo>
                    <a:pt x="2167" y="95"/>
                    <a:pt x="2104" y="0"/>
                    <a:pt x="2026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19;p32">
              <a:extLst>
                <a:ext uri="{FF2B5EF4-FFF2-40B4-BE49-F238E27FC236}">
                  <a16:creationId xmlns:a16="http://schemas.microsoft.com/office/drawing/2014/main" id="{3000B840-1D97-F4AA-E2D0-BCDD26C26423}"/>
                </a:ext>
              </a:extLst>
            </p:cNvPr>
            <p:cNvSpPr/>
            <p:nvPr/>
          </p:nvSpPr>
          <p:spPr>
            <a:xfrm>
              <a:off x="7290414" y="3895294"/>
              <a:ext cx="120042" cy="103172"/>
            </a:xfrm>
            <a:custGeom>
              <a:avLst/>
              <a:gdLst/>
              <a:ahLst/>
              <a:cxnLst/>
              <a:rect l="l" t="t" r="r" b="b"/>
              <a:pathLst>
                <a:path w="1936" h="1664" extrusionOk="0">
                  <a:moveTo>
                    <a:pt x="1784" y="0"/>
                  </a:moveTo>
                  <a:cubicBezTo>
                    <a:pt x="1766" y="0"/>
                    <a:pt x="1748" y="4"/>
                    <a:pt x="1729" y="12"/>
                  </a:cubicBezTo>
                  <a:cubicBezTo>
                    <a:pt x="1658" y="48"/>
                    <a:pt x="1586" y="107"/>
                    <a:pt x="1527" y="143"/>
                  </a:cubicBezTo>
                  <a:cubicBezTo>
                    <a:pt x="1455" y="203"/>
                    <a:pt x="1360" y="238"/>
                    <a:pt x="1300" y="298"/>
                  </a:cubicBezTo>
                  <a:lnTo>
                    <a:pt x="896" y="655"/>
                  </a:lnTo>
                  <a:cubicBezTo>
                    <a:pt x="634" y="893"/>
                    <a:pt x="396" y="1143"/>
                    <a:pt x="122" y="1381"/>
                  </a:cubicBezTo>
                  <a:cubicBezTo>
                    <a:pt x="1" y="1493"/>
                    <a:pt x="113" y="1663"/>
                    <a:pt x="247" y="1663"/>
                  </a:cubicBezTo>
                  <a:cubicBezTo>
                    <a:pt x="285" y="1663"/>
                    <a:pt x="324" y="1650"/>
                    <a:pt x="360" y="1619"/>
                  </a:cubicBezTo>
                  <a:cubicBezTo>
                    <a:pt x="634" y="1381"/>
                    <a:pt x="908" y="1155"/>
                    <a:pt x="1169" y="917"/>
                  </a:cubicBezTo>
                  <a:cubicBezTo>
                    <a:pt x="1300" y="798"/>
                    <a:pt x="1431" y="679"/>
                    <a:pt x="1550" y="560"/>
                  </a:cubicBezTo>
                  <a:cubicBezTo>
                    <a:pt x="1610" y="500"/>
                    <a:pt x="1658" y="429"/>
                    <a:pt x="1717" y="357"/>
                  </a:cubicBezTo>
                  <a:cubicBezTo>
                    <a:pt x="1777" y="274"/>
                    <a:pt x="1836" y="214"/>
                    <a:pt x="1896" y="143"/>
                  </a:cubicBezTo>
                  <a:cubicBezTo>
                    <a:pt x="1935" y="84"/>
                    <a:pt x="1869" y="0"/>
                    <a:pt x="1784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20;p32">
              <a:extLst>
                <a:ext uri="{FF2B5EF4-FFF2-40B4-BE49-F238E27FC236}">
                  <a16:creationId xmlns:a16="http://schemas.microsoft.com/office/drawing/2014/main" id="{66955D7E-478C-F574-2F3D-A9B120419690}"/>
                </a:ext>
              </a:extLst>
            </p:cNvPr>
            <p:cNvSpPr/>
            <p:nvPr/>
          </p:nvSpPr>
          <p:spPr>
            <a:xfrm>
              <a:off x="7140672" y="4095314"/>
              <a:ext cx="16307" cy="19283"/>
            </a:xfrm>
            <a:custGeom>
              <a:avLst/>
              <a:gdLst/>
              <a:ahLst/>
              <a:cxnLst/>
              <a:rect l="l" t="t" r="r" b="b"/>
              <a:pathLst>
                <a:path w="263" h="311" extrusionOk="0">
                  <a:moveTo>
                    <a:pt x="120" y="1"/>
                  </a:moveTo>
                  <a:cubicBezTo>
                    <a:pt x="96" y="1"/>
                    <a:pt x="84" y="1"/>
                    <a:pt x="72" y="13"/>
                  </a:cubicBezTo>
                  <a:cubicBezTo>
                    <a:pt x="60" y="13"/>
                    <a:pt x="60" y="25"/>
                    <a:pt x="36" y="25"/>
                  </a:cubicBezTo>
                  <a:cubicBezTo>
                    <a:pt x="25" y="48"/>
                    <a:pt x="13" y="48"/>
                    <a:pt x="13" y="60"/>
                  </a:cubicBezTo>
                  <a:cubicBezTo>
                    <a:pt x="13" y="72"/>
                    <a:pt x="1" y="72"/>
                    <a:pt x="1" y="84"/>
                  </a:cubicBezTo>
                  <a:lnTo>
                    <a:pt x="1" y="167"/>
                  </a:lnTo>
                  <a:lnTo>
                    <a:pt x="1" y="203"/>
                  </a:lnTo>
                  <a:cubicBezTo>
                    <a:pt x="1" y="203"/>
                    <a:pt x="1" y="227"/>
                    <a:pt x="13" y="227"/>
                  </a:cubicBezTo>
                  <a:cubicBezTo>
                    <a:pt x="13" y="239"/>
                    <a:pt x="25" y="251"/>
                    <a:pt x="36" y="263"/>
                  </a:cubicBezTo>
                  <a:lnTo>
                    <a:pt x="60" y="286"/>
                  </a:lnTo>
                  <a:cubicBezTo>
                    <a:pt x="72" y="298"/>
                    <a:pt x="84" y="310"/>
                    <a:pt x="120" y="310"/>
                  </a:cubicBezTo>
                  <a:lnTo>
                    <a:pt x="191" y="310"/>
                  </a:lnTo>
                  <a:cubicBezTo>
                    <a:pt x="191" y="310"/>
                    <a:pt x="203" y="310"/>
                    <a:pt x="203" y="298"/>
                  </a:cubicBezTo>
                  <a:cubicBezTo>
                    <a:pt x="251" y="286"/>
                    <a:pt x="263" y="239"/>
                    <a:pt x="263" y="191"/>
                  </a:cubicBezTo>
                  <a:lnTo>
                    <a:pt x="263" y="179"/>
                  </a:lnTo>
                  <a:lnTo>
                    <a:pt x="263" y="167"/>
                  </a:lnTo>
                  <a:cubicBezTo>
                    <a:pt x="251" y="132"/>
                    <a:pt x="251" y="120"/>
                    <a:pt x="251" y="120"/>
                  </a:cubicBezTo>
                  <a:cubicBezTo>
                    <a:pt x="251" y="108"/>
                    <a:pt x="239" y="84"/>
                    <a:pt x="239" y="84"/>
                  </a:cubicBezTo>
                  <a:cubicBezTo>
                    <a:pt x="239" y="72"/>
                    <a:pt x="215" y="60"/>
                    <a:pt x="215" y="60"/>
                  </a:cubicBezTo>
                  <a:cubicBezTo>
                    <a:pt x="203" y="48"/>
                    <a:pt x="203" y="25"/>
                    <a:pt x="191" y="25"/>
                  </a:cubicBezTo>
                  <a:cubicBezTo>
                    <a:pt x="179" y="13"/>
                    <a:pt x="155" y="13"/>
                    <a:pt x="144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1;p32">
              <a:extLst>
                <a:ext uri="{FF2B5EF4-FFF2-40B4-BE49-F238E27FC236}">
                  <a16:creationId xmlns:a16="http://schemas.microsoft.com/office/drawing/2014/main" id="{519E3D0E-4B4F-45A5-2072-A636CBCC37EF}"/>
                </a:ext>
              </a:extLst>
            </p:cNvPr>
            <p:cNvSpPr/>
            <p:nvPr/>
          </p:nvSpPr>
          <p:spPr>
            <a:xfrm>
              <a:off x="7120024" y="4176537"/>
              <a:ext cx="10293" cy="4464"/>
            </a:xfrm>
            <a:custGeom>
              <a:avLst/>
              <a:gdLst/>
              <a:ahLst/>
              <a:cxnLst/>
              <a:rect l="l" t="t" r="r" b="b"/>
              <a:pathLst>
                <a:path w="166" h="72" extrusionOk="0">
                  <a:moveTo>
                    <a:pt x="36" y="0"/>
                  </a:moveTo>
                  <a:cubicBezTo>
                    <a:pt x="36" y="0"/>
                    <a:pt x="12" y="0"/>
                    <a:pt x="12" y="12"/>
                  </a:cubicBezTo>
                  <a:cubicBezTo>
                    <a:pt x="12" y="12"/>
                    <a:pt x="12" y="36"/>
                    <a:pt x="0" y="36"/>
                  </a:cubicBezTo>
                  <a:lnTo>
                    <a:pt x="0" y="48"/>
                  </a:lnTo>
                  <a:cubicBezTo>
                    <a:pt x="0" y="60"/>
                    <a:pt x="0" y="60"/>
                    <a:pt x="12" y="72"/>
                  </a:cubicBezTo>
                  <a:lnTo>
                    <a:pt x="107" y="72"/>
                  </a:lnTo>
                  <a:cubicBezTo>
                    <a:pt x="107" y="72"/>
                    <a:pt x="119" y="72"/>
                    <a:pt x="119" y="60"/>
                  </a:cubicBezTo>
                  <a:lnTo>
                    <a:pt x="131" y="48"/>
                  </a:lnTo>
                  <a:cubicBezTo>
                    <a:pt x="142" y="52"/>
                    <a:pt x="149" y="53"/>
                    <a:pt x="154" y="53"/>
                  </a:cubicBezTo>
                  <a:cubicBezTo>
                    <a:pt x="166" y="53"/>
                    <a:pt x="164" y="45"/>
                    <a:pt x="155" y="36"/>
                  </a:cubicBezTo>
                  <a:cubicBezTo>
                    <a:pt x="155" y="12"/>
                    <a:pt x="155" y="12"/>
                    <a:pt x="131" y="12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22;p32">
              <a:extLst>
                <a:ext uri="{FF2B5EF4-FFF2-40B4-BE49-F238E27FC236}">
                  <a16:creationId xmlns:a16="http://schemas.microsoft.com/office/drawing/2014/main" id="{D0C68768-6434-6330-CDFB-F163FDD1AFF2}"/>
                </a:ext>
              </a:extLst>
            </p:cNvPr>
            <p:cNvSpPr/>
            <p:nvPr/>
          </p:nvSpPr>
          <p:spPr>
            <a:xfrm>
              <a:off x="7201251" y="4148450"/>
              <a:ext cx="22942" cy="17051"/>
            </a:xfrm>
            <a:custGeom>
              <a:avLst/>
              <a:gdLst/>
              <a:ahLst/>
              <a:cxnLst/>
              <a:rect l="l" t="t" r="r" b="b"/>
              <a:pathLst>
                <a:path w="370" h="275" extrusionOk="0">
                  <a:moveTo>
                    <a:pt x="155" y="1"/>
                  </a:moveTo>
                  <a:cubicBezTo>
                    <a:pt x="131" y="1"/>
                    <a:pt x="119" y="1"/>
                    <a:pt x="95" y="25"/>
                  </a:cubicBezTo>
                  <a:cubicBezTo>
                    <a:pt x="71" y="25"/>
                    <a:pt x="60" y="37"/>
                    <a:pt x="48" y="49"/>
                  </a:cubicBezTo>
                  <a:cubicBezTo>
                    <a:pt x="36" y="72"/>
                    <a:pt x="12" y="84"/>
                    <a:pt x="12" y="96"/>
                  </a:cubicBezTo>
                  <a:cubicBezTo>
                    <a:pt x="0" y="108"/>
                    <a:pt x="0" y="132"/>
                    <a:pt x="0" y="156"/>
                  </a:cubicBezTo>
                  <a:lnTo>
                    <a:pt x="0" y="191"/>
                  </a:lnTo>
                  <a:cubicBezTo>
                    <a:pt x="0" y="215"/>
                    <a:pt x="12" y="227"/>
                    <a:pt x="36" y="251"/>
                  </a:cubicBezTo>
                  <a:cubicBezTo>
                    <a:pt x="48" y="251"/>
                    <a:pt x="48" y="263"/>
                    <a:pt x="60" y="263"/>
                  </a:cubicBezTo>
                  <a:cubicBezTo>
                    <a:pt x="71" y="275"/>
                    <a:pt x="107" y="275"/>
                    <a:pt x="131" y="275"/>
                  </a:cubicBezTo>
                  <a:lnTo>
                    <a:pt x="226" y="275"/>
                  </a:lnTo>
                  <a:cubicBezTo>
                    <a:pt x="238" y="275"/>
                    <a:pt x="250" y="275"/>
                    <a:pt x="286" y="263"/>
                  </a:cubicBezTo>
                  <a:cubicBezTo>
                    <a:pt x="298" y="263"/>
                    <a:pt x="310" y="251"/>
                    <a:pt x="333" y="227"/>
                  </a:cubicBezTo>
                  <a:cubicBezTo>
                    <a:pt x="345" y="215"/>
                    <a:pt x="357" y="203"/>
                    <a:pt x="357" y="191"/>
                  </a:cubicBezTo>
                  <a:cubicBezTo>
                    <a:pt x="369" y="168"/>
                    <a:pt x="369" y="156"/>
                    <a:pt x="369" y="132"/>
                  </a:cubicBezTo>
                  <a:lnTo>
                    <a:pt x="369" y="96"/>
                  </a:lnTo>
                  <a:cubicBezTo>
                    <a:pt x="369" y="61"/>
                    <a:pt x="357" y="49"/>
                    <a:pt x="345" y="37"/>
                  </a:cubicBezTo>
                  <a:cubicBezTo>
                    <a:pt x="333" y="37"/>
                    <a:pt x="333" y="25"/>
                    <a:pt x="310" y="25"/>
                  </a:cubicBezTo>
                  <a:cubicBezTo>
                    <a:pt x="298" y="1"/>
                    <a:pt x="274" y="1"/>
                    <a:pt x="238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23;p32">
              <a:extLst>
                <a:ext uri="{FF2B5EF4-FFF2-40B4-BE49-F238E27FC236}">
                  <a16:creationId xmlns:a16="http://schemas.microsoft.com/office/drawing/2014/main" id="{D1DC00C0-DDE8-C806-C0D4-334B20D4A360}"/>
                </a:ext>
              </a:extLst>
            </p:cNvPr>
            <p:cNvSpPr/>
            <p:nvPr/>
          </p:nvSpPr>
          <p:spPr>
            <a:xfrm>
              <a:off x="7295746" y="3625831"/>
              <a:ext cx="22198" cy="22941"/>
            </a:xfrm>
            <a:custGeom>
              <a:avLst/>
              <a:gdLst/>
              <a:ahLst/>
              <a:cxnLst/>
              <a:rect l="l" t="t" r="r" b="b"/>
              <a:pathLst>
                <a:path w="358" h="370" extrusionOk="0">
                  <a:moveTo>
                    <a:pt x="191" y="0"/>
                  </a:moveTo>
                  <a:cubicBezTo>
                    <a:pt x="155" y="0"/>
                    <a:pt x="143" y="0"/>
                    <a:pt x="119" y="12"/>
                  </a:cubicBezTo>
                  <a:cubicBezTo>
                    <a:pt x="83" y="12"/>
                    <a:pt x="71" y="24"/>
                    <a:pt x="60" y="60"/>
                  </a:cubicBezTo>
                  <a:cubicBezTo>
                    <a:pt x="36" y="72"/>
                    <a:pt x="24" y="84"/>
                    <a:pt x="12" y="119"/>
                  </a:cubicBezTo>
                  <a:cubicBezTo>
                    <a:pt x="0" y="131"/>
                    <a:pt x="0" y="167"/>
                    <a:pt x="0" y="191"/>
                  </a:cubicBezTo>
                  <a:lnTo>
                    <a:pt x="0" y="239"/>
                  </a:lnTo>
                  <a:cubicBezTo>
                    <a:pt x="12" y="262"/>
                    <a:pt x="24" y="298"/>
                    <a:pt x="36" y="310"/>
                  </a:cubicBezTo>
                  <a:lnTo>
                    <a:pt x="71" y="346"/>
                  </a:lnTo>
                  <a:cubicBezTo>
                    <a:pt x="95" y="358"/>
                    <a:pt x="131" y="369"/>
                    <a:pt x="155" y="369"/>
                  </a:cubicBezTo>
                  <a:cubicBezTo>
                    <a:pt x="191" y="369"/>
                    <a:pt x="202" y="369"/>
                    <a:pt x="238" y="358"/>
                  </a:cubicBezTo>
                  <a:cubicBezTo>
                    <a:pt x="262" y="358"/>
                    <a:pt x="274" y="346"/>
                    <a:pt x="298" y="310"/>
                  </a:cubicBezTo>
                  <a:cubicBezTo>
                    <a:pt x="310" y="298"/>
                    <a:pt x="321" y="286"/>
                    <a:pt x="333" y="250"/>
                  </a:cubicBezTo>
                  <a:cubicBezTo>
                    <a:pt x="357" y="239"/>
                    <a:pt x="357" y="203"/>
                    <a:pt x="357" y="179"/>
                  </a:cubicBezTo>
                  <a:lnTo>
                    <a:pt x="357" y="131"/>
                  </a:lnTo>
                  <a:cubicBezTo>
                    <a:pt x="333" y="108"/>
                    <a:pt x="321" y="72"/>
                    <a:pt x="310" y="60"/>
                  </a:cubicBezTo>
                  <a:cubicBezTo>
                    <a:pt x="298" y="48"/>
                    <a:pt x="274" y="48"/>
                    <a:pt x="274" y="24"/>
                  </a:cubicBezTo>
                  <a:cubicBezTo>
                    <a:pt x="250" y="12"/>
                    <a:pt x="214" y="0"/>
                    <a:pt x="191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24;p32">
              <a:extLst>
                <a:ext uri="{FF2B5EF4-FFF2-40B4-BE49-F238E27FC236}">
                  <a16:creationId xmlns:a16="http://schemas.microsoft.com/office/drawing/2014/main" id="{B4EE7F71-3AB3-0724-A420-D9EA601D1A08}"/>
                </a:ext>
              </a:extLst>
            </p:cNvPr>
            <p:cNvSpPr/>
            <p:nvPr/>
          </p:nvSpPr>
          <p:spPr>
            <a:xfrm>
              <a:off x="7279501" y="3681199"/>
              <a:ext cx="18477" cy="1847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14" y="0"/>
                  </a:moveTo>
                  <a:cubicBezTo>
                    <a:pt x="202" y="0"/>
                    <a:pt x="167" y="0"/>
                    <a:pt x="155" y="12"/>
                  </a:cubicBezTo>
                  <a:cubicBezTo>
                    <a:pt x="143" y="12"/>
                    <a:pt x="143" y="24"/>
                    <a:pt x="119" y="24"/>
                  </a:cubicBezTo>
                  <a:cubicBezTo>
                    <a:pt x="107" y="48"/>
                    <a:pt x="95" y="48"/>
                    <a:pt x="72" y="60"/>
                  </a:cubicBezTo>
                  <a:cubicBezTo>
                    <a:pt x="72" y="60"/>
                    <a:pt x="60" y="72"/>
                    <a:pt x="60" y="84"/>
                  </a:cubicBezTo>
                  <a:lnTo>
                    <a:pt x="60" y="108"/>
                  </a:lnTo>
                  <a:cubicBezTo>
                    <a:pt x="48" y="119"/>
                    <a:pt x="36" y="131"/>
                    <a:pt x="36" y="167"/>
                  </a:cubicBezTo>
                  <a:cubicBezTo>
                    <a:pt x="24" y="179"/>
                    <a:pt x="24" y="191"/>
                    <a:pt x="0" y="203"/>
                  </a:cubicBezTo>
                  <a:lnTo>
                    <a:pt x="0" y="227"/>
                  </a:lnTo>
                  <a:lnTo>
                    <a:pt x="0" y="250"/>
                  </a:lnTo>
                  <a:lnTo>
                    <a:pt x="0" y="286"/>
                  </a:lnTo>
                  <a:lnTo>
                    <a:pt x="0" y="298"/>
                  </a:lnTo>
                  <a:lnTo>
                    <a:pt x="95" y="298"/>
                  </a:lnTo>
                  <a:cubicBezTo>
                    <a:pt x="107" y="286"/>
                    <a:pt x="119" y="286"/>
                    <a:pt x="131" y="262"/>
                  </a:cubicBezTo>
                  <a:cubicBezTo>
                    <a:pt x="155" y="250"/>
                    <a:pt x="179" y="238"/>
                    <a:pt x="191" y="227"/>
                  </a:cubicBezTo>
                  <a:cubicBezTo>
                    <a:pt x="214" y="227"/>
                    <a:pt x="226" y="227"/>
                    <a:pt x="226" y="203"/>
                  </a:cubicBezTo>
                  <a:lnTo>
                    <a:pt x="274" y="167"/>
                  </a:lnTo>
                  <a:cubicBezTo>
                    <a:pt x="274" y="143"/>
                    <a:pt x="286" y="143"/>
                    <a:pt x="286" y="131"/>
                  </a:cubicBezTo>
                  <a:cubicBezTo>
                    <a:pt x="298" y="119"/>
                    <a:pt x="298" y="108"/>
                    <a:pt x="298" y="84"/>
                  </a:cubicBezTo>
                  <a:cubicBezTo>
                    <a:pt x="274" y="48"/>
                    <a:pt x="262" y="24"/>
                    <a:pt x="238" y="12"/>
                  </a:cubicBezTo>
                  <a:cubicBezTo>
                    <a:pt x="226" y="0"/>
                    <a:pt x="214" y="0"/>
                    <a:pt x="214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25;p32">
              <a:extLst>
                <a:ext uri="{FF2B5EF4-FFF2-40B4-BE49-F238E27FC236}">
                  <a16:creationId xmlns:a16="http://schemas.microsoft.com/office/drawing/2014/main" id="{0BABB287-28AB-3B3A-3974-185918D1573D}"/>
                </a:ext>
              </a:extLst>
            </p:cNvPr>
            <p:cNvSpPr/>
            <p:nvPr/>
          </p:nvSpPr>
          <p:spPr>
            <a:xfrm>
              <a:off x="7364386" y="3678409"/>
              <a:ext cx="32553" cy="31249"/>
            </a:xfrm>
            <a:custGeom>
              <a:avLst/>
              <a:gdLst/>
              <a:ahLst/>
              <a:cxnLst/>
              <a:rect l="l" t="t" r="r" b="b"/>
              <a:pathLst>
                <a:path w="525" h="504" extrusionOk="0">
                  <a:moveTo>
                    <a:pt x="227" y="1"/>
                  </a:moveTo>
                  <a:cubicBezTo>
                    <a:pt x="212" y="1"/>
                    <a:pt x="197" y="4"/>
                    <a:pt x="179" y="10"/>
                  </a:cubicBezTo>
                  <a:cubicBezTo>
                    <a:pt x="155" y="10"/>
                    <a:pt x="119" y="33"/>
                    <a:pt x="107" y="45"/>
                  </a:cubicBezTo>
                  <a:cubicBezTo>
                    <a:pt x="96" y="57"/>
                    <a:pt x="72" y="57"/>
                    <a:pt x="60" y="69"/>
                  </a:cubicBezTo>
                  <a:cubicBezTo>
                    <a:pt x="48" y="93"/>
                    <a:pt x="36" y="117"/>
                    <a:pt x="24" y="153"/>
                  </a:cubicBezTo>
                  <a:cubicBezTo>
                    <a:pt x="0" y="164"/>
                    <a:pt x="0" y="176"/>
                    <a:pt x="0" y="212"/>
                  </a:cubicBezTo>
                  <a:lnTo>
                    <a:pt x="0" y="295"/>
                  </a:lnTo>
                  <a:lnTo>
                    <a:pt x="24" y="343"/>
                  </a:lnTo>
                  <a:cubicBezTo>
                    <a:pt x="36" y="367"/>
                    <a:pt x="60" y="403"/>
                    <a:pt x="96" y="414"/>
                  </a:cubicBezTo>
                  <a:cubicBezTo>
                    <a:pt x="107" y="426"/>
                    <a:pt x="119" y="426"/>
                    <a:pt x="143" y="450"/>
                  </a:cubicBezTo>
                  <a:cubicBezTo>
                    <a:pt x="155" y="450"/>
                    <a:pt x="155" y="462"/>
                    <a:pt x="167" y="462"/>
                  </a:cubicBezTo>
                  <a:cubicBezTo>
                    <a:pt x="179" y="474"/>
                    <a:pt x="215" y="474"/>
                    <a:pt x="227" y="486"/>
                  </a:cubicBezTo>
                  <a:cubicBezTo>
                    <a:pt x="250" y="498"/>
                    <a:pt x="268" y="504"/>
                    <a:pt x="286" y="504"/>
                  </a:cubicBezTo>
                  <a:cubicBezTo>
                    <a:pt x="304" y="504"/>
                    <a:pt x="322" y="498"/>
                    <a:pt x="346" y="486"/>
                  </a:cubicBezTo>
                  <a:cubicBezTo>
                    <a:pt x="357" y="486"/>
                    <a:pt x="381" y="474"/>
                    <a:pt x="405" y="474"/>
                  </a:cubicBezTo>
                  <a:lnTo>
                    <a:pt x="417" y="474"/>
                  </a:lnTo>
                  <a:lnTo>
                    <a:pt x="465" y="450"/>
                  </a:lnTo>
                  <a:cubicBezTo>
                    <a:pt x="477" y="426"/>
                    <a:pt x="500" y="403"/>
                    <a:pt x="512" y="391"/>
                  </a:cubicBezTo>
                  <a:cubicBezTo>
                    <a:pt x="524" y="367"/>
                    <a:pt x="524" y="355"/>
                    <a:pt x="524" y="343"/>
                  </a:cubicBezTo>
                  <a:lnTo>
                    <a:pt x="524" y="224"/>
                  </a:lnTo>
                  <a:cubicBezTo>
                    <a:pt x="524" y="188"/>
                    <a:pt x="512" y="176"/>
                    <a:pt x="500" y="164"/>
                  </a:cubicBezTo>
                  <a:cubicBezTo>
                    <a:pt x="477" y="129"/>
                    <a:pt x="453" y="105"/>
                    <a:pt x="417" y="93"/>
                  </a:cubicBezTo>
                  <a:cubicBezTo>
                    <a:pt x="405" y="69"/>
                    <a:pt x="381" y="69"/>
                    <a:pt x="357" y="57"/>
                  </a:cubicBezTo>
                  <a:cubicBezTo>
                    <a:pt x="346" y="57"/>
                    <a:pt x="346" y="57"/>
                    <a:pt x="334" y="45"/>
                  </a:cubicBezTo>
                  <a:cubicBezTo>
                    <a:pt x="322" y="33"/>
                    <a:pt x="298" y="33"/>
                    <a:pt x="274" y="10"/>
                  </a:cubicBezTo>
                  <a:cubicBezTo>
                    <a:pt x="256" y="4"/>
                    <a:pt x="241" y="1"/>
                    <a:pt x="227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FE4CA3-E3BD-FD24-0943-122254E2AC68}"/>
              </a:ext>
            </a:extLst>
          </p:cNvPr>
          <p:cNvSpPr/>
          <p:nvPr/>
        </p:nvSpPr>
        <p:spPr>
          <a:xfrm>
            <a:off x="2099094" y="396174"/>
            <a:ext cx="4511567" cy="68548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Index Scores</a:t>
            </a:r>
          </a:p>
        </p:txBody>
      </p:sp>
      <p:pic>
        <p:nvPicPr>
          <p:cNvPr id="5" name="Picture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0F109D70-AA74-E385-27D1-F0EA376E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855" r="2718" b="1410"/>
          <a:stretch>
            <a:fillRect/>
          </a:stretch>
        </p:blipFill>
        <p:spPr>
          <a:xfrm>
            <a:off x="211667" y="1247235"/>
            <a:ext cx="8720666" cy="2385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70" name="Google Shape;1570;p34"/>
          <p:cNvGrpSpPr/>
          <p:nvPr/>
        </p:nvGrpSpPr>
        <p:grpSpPr>
          <a:xfrm>
            <a:off x="7486086" y="3748750"/>
            <a:ext cx="1346467" cy="1271487"/>
            <a:chOff x="429966" y="3573490"/>
            <a:chExt cx="1346467" cy="1271487"/>
          </a:xfrm>
        </p:grpSpPr>
        <p:grpSp>
          <p:nvGrpSpPr>
            <p:cNvPr id="1571" name="Google Shape;1571;p34"/>
            <p:cNvGrpSpPr/>
            <p:nvPr/>
          </p:nvGrpSpPr>
          <p:grpSpPr>
            <a:xfrm flipH="1">
              <a:off x="429966" y="3573490"/>
              <a:ext cx="1077103" cy="1271487"/>
              <a:chOff x="3753938" y="455625"/>
              <a:chExt cx="336900" cy="397700"/>
            </a:xfrm>
          </p:grpSpPr>
          <p:sp>
            <p:nvSpPr>
              <p:cNvPr id="1572" name="Google Shape;1572;p34"/>
              <p:cNvSpPr/>
              <p:nvPr/>
            </p:nvSpPr>
            <p:spPr>
              <a:xfrm>
                <a:off x="3753938" y="810725"/>
                <a:ext cx="336900" cy="42600"/>
              </a:xfrm>
              <a:prstGeom prst="ellipse">
                <a:avLst/>
              </a:pr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3973275" y="554200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8" y="0"/>
                    </a:moveTo>
                    <a:cubicBezTo>
                      <a:pt x="310" y="0"/>
                      <a:pt x="274" y="12"/>
                      <a:pt x="227" y="24"/>
                    </a:cubicBezTo>
                    <a:cubicBezTo>
                      <a:pt x="179" y="48"/>
                      <a:pt x="131" y="72"/>
                      <a:pt x="108" y="108"/>
                    </a:cubicBezTo>
                    <a:cubicBezTo>
                      <a:pt x="72" y="131"/>
                      <a:pt x="48" y="179"/>
                      <a:pt x="36" y="227"/>
                    </a:cubicBezTo>
                    <a:cubicBezTo>
                      <a:pt x="0" y="262"/>
                      <a:pt x="0" y="310"/>
                      <a:pt x="0" y="358"/>
                    </a:cubicBezTo>
                    <a:cubicBezTo>
                      <a:pt x="0" y="381"/>
                      <a:pt x="12" y="417"/>
                      <a:pt x="12" y="441"/>
                    </a:cubicBezTo>
                    <a:cubicBezTo>
                      <a:pt x="36" y="501"/>
                      <a:pt x="60" y="560"/>
                      <a:pt x="108" y="608"/>
                    </a:cubicBezTo>
                    <a:cubicBezTo>
                      <a:pt x="131" y="620"/>
                      <a:pt x="143" y="655"/>
                      <a:pt x="179" y="667"/>
                    </a:cubicBezTo>
                    <a:cubicBezTo>
                      <a:pt x="239" y="703"/>
                      <a:pt x="298" y="715"/>
                      <a:pt x="358" y="715"/>
                    </a:cubicBezTo>
                    <a:cubicBezTo>
                      <a:pt x="405" y="715"/>
                      <a:pt x="441" y="703"/>
                      <a:pt x="489" y="679"/>
                    </a:cubicBezTo>
                    <a:cubicBezTo>
                      <a:pt x="536" y="667"/>
                      <a:pt x="584" y="643"/>
                      <a:pt x="608" y="608"/>
                    </a:cubicBezTo>
                    <a:cubicBezTo>
                      <a:pt x="643" y="584"/>
                      <a:pt x="667" y="536"/>
                      <a:pt x="691" y="489"/>
                    </a:cubicBezTo>
                    <a:cubicBezTo>
                      <a:pt x="715" y="441"/>
                      <a:pt x="715" y="405"/>
                      <a:pt x="715" y="358"/>
                    </a:cubicBezTo>
                    <a:cubicBezTo>
                      <a:pt x="715" y="346"/>
                      <a:pt x="703" y="310"/>
                      <a:pt x="703" y="262"/>
                    </a:cubicBezTo>
                    <a:cubicBezTo>
                      <a:pt x="691" y="203"/>
                      <a:pt x="655" y="143"/>
                      <a:pt x="608" y="108"/>
                    </a:cubicBezTo>
                    <a:cubicBezTo>
                      <a:pt x="584" y="84"/>
                      <a:pt x="572" y="60"/>
                      <a:pt x="536" y="48"/>
                    </a:cubicBezTo>
                    <a:cubicBezTo>
                      <a:pt x="477" y="12"/>
                      <a:pt x="417" y="0"/>
                      <a:pt x="358" y="0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3876525" y="554200"/>
                <a:ext cx="17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15" extrusionOk="0">
                    <a:moveTo>
                      <a:pt x="358" y="0"/>
                    </a:moveTo>
                    <a:cubicBezTo>
                      <a:pt x="311" y="0"/>
                      <a:pt x="275" y="12"/>
                      <a:pt x="227" y="24"/>
                    </a:cubicBezTo>
                    <a:cubicBezTo>
                      <a:pt x="180" y="48"/>
                      <a:pt x="132" y="72"/>
                      <a:pt x="108" y="108"/>
                    </a:cubicBezTo>
                    <a:cubicBezTo>
                      <a:pt x="72" y="131"/>
                      <a:pt x="49" y="179"/>
                      <a:pt x="37" y="227"/>
                    </a:cubicBezTo>
                    <a:cubicBezTo>
                      <a:pt x="1" y="262"/>
                      <a:pt x="1" y="310"/>
                      <a:pt x="1" y="358"/>
                    </a:cubicBezTo>
                    <a:cubicBezTo>
                      <a:pt x="1" y="381"/>
                      <a:pt x="13" y="417"/>
                      <a:pt x="13" y="441"/>
                    </a:cubicBezTo>
                    <a:cubicBezTo>
                      <a:pt x="37" y="501"/>
                      <a:pt x="60" y="560"/>
                      <a:pt x="108" y="608"/>
                    </a:cubicBezTo>
                    <a:cubicBezTo>
                      <a:pt x="132" y="620"/>
                      <a:pt x="144" y="655"/>
                      <a:pt x="180" y="667"/>
                    </a:cubicBezTo>
                    <a:cubicBezTo>
                      <a:pt x="239" y="703"/>
                      <a:pt x="299" y="715"/>
                      <a:pt x="358" y="715"/>
                    </a:cubicBezTo>
                    <a:cubicBezTo>
                      <a:pt x="406" y="715"/>
                      <a:pt x="441" y="703"/>
                      <a:pt x="489" y="679"/>
                    </a:cubicBezTo>
                    <a:cubicBezTo>
                      <a:pt x="537" y="667"/>
                      <a:pt x="584" y="643"/>
                      <a:pt x="608" y="608"/>
                    </a:cubicBezTo>
                    <a:cubicBezTo>
                      <a:pt x="644" y="584"/>
                      <a:pt x="668" y="536"/>
                      <a:pt x="692" y="489"/>
                    </a:cubicBezTo>
                    <a:cubicBezTo>
                      <a:pt x="715" y="441"/>
                      <a:pt x="715" y="405"/>
                      <a:pt x="715" y="358"/>
                    </a:cubicBezTo>
                    <a:cubicBezTo>
                      <a:pt x="715" y="346"/>
                      <a:pt x="703" y="310"/>
                      <a:pt x="703" y="262"/>
                    </a:cubicBezTo>
                    <a:cubicBezTo>
                      <a:pt x="692" y="203"/>
                      <a:pt x="656" y="143"/>
                      <a:pt x="608" y="108"/>
                    </a:cubicBezTo>
                    <a:cubicBezTo>
                      <a:pt x="584" y="84"/>
                      <a:pt x="572" y="60"/>
                      <a:pt x="537" y="48"/>
                    </a:cubicBezTo>
                    <a:cubicBezTo>
                      <a:pt x="477" y="12"/>
                      <a:pt x="418" y="0"/>
                      <a:pt x="358" y="0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3862850" y="616325"/>
                <a:ext cx="102925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2528" extrusionOk="0">
                    <a:moveTo>
                      <a:pt x="2445" y="0"/>
                    </a:moveTo>
                    <a:cubicBezTo>
                      <a:pt x="2076" y="0"/>
                      <a:pt x="1708" y="75"/>
                      <a:pt x="1369" y="254"/>
                    </a:cubicBezTo>
                    <a:cubicBezTo>
                      <a:pt x="929" y="492"/>
                      <a:pt x="596" y="861"/>
                      <a:pt x="369" y="1266"/>
                    </a:cubicBezTo>
                    <a:cubicBezTo>
                      <a:pt x="250" y="1468"/>
                      <a:pt x="155" y="1695"/>
                      <a:pt x="119" y="1921"/>
                    </a:cubicBezTo>
                    <a:cubicBezTo>
                      <a:pt x="72" y="2099"/>
                      <a:pt x="0" y="2361"/>
                      <a:pt x="72" y="2528"/>
                    </a:cubicBezTo>
                    <a:lnTo>
                      <a:pt x="84" y="2528"/>
                    </a:lnTo>
                    <a:cubicBezTo>
                      <a:pt x="179" y="2361"/>
                      <a:pt x="179" y="2171"/>
                      <a:pt x="238" y="2004"/>
                    </a:cubicBezTo>
                    <a:cubicBezTo>
                      <a:pt x="310" y="1790"/>
                      <a:pt x="393" y="1564"/>
                      <a:pt x="512" y="1349"/>
                    </a:cubicBezTo>
                    <a:cubicBezTo>
                      <a:pt x="750" y="968"/>
                      <a:pt x="1096" y="599"/>
                      <a:pt x="1524" y="421"/>
                    </a:cubicBezTo>
                    <a:cubicBezTo>
                      <a:pt x="1823" y="289"/>
                      <a:pt x="2135" y="235"/>
                      <a:pt x="2441" y="235"/>
                    </a:cubicBezTo>
                    <a:cubicBezTo>
                      <a:pt x="2549" y="235"/>
                      <a:pt x="2657" y="241"/>
                      <a:pt x="2763" y="254"/>
                    </a:cubicBezTo>
                    <a:cubicBezTo>
                      <a:pt x="3179" y="302"/>
                      <a:pt x="3572" y="456"/>
                      <a:pt x="4001" y="492"/>
                    </a:cubicBezTo>
                    <a:cubicBezTo>
                      <a:pt x="4006" y="493"/>
                      <a:pt x="4011" y="493"/>
                      <a:pt x="4015" y="493"/>
                    </a:cubicBezTo>
                    <a:cubicBezTo>
                      <a:pt x="4098" y="493"/>
                      <a:pt x="4117" y="395"/>
                      <a:pt x="4060" y="361"/>
                    </a:cubicBezTo>
                    <a:cubicBezTo>
                      <a:pt x="3691" y="135"/>
                      <a:pt x="3179" y="63"/>
                      <a:pt x="2739" y="16"/>
                    </a:cubicBezTo>
                    <a:cubicBezTo>
                      <a:pt x="2641" y="6"/>
                      <a:pt x="2543" y="0"/>
                      <a:pt x="2445" y="0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3936675" y="608800"/>
                <a:ext cx="3662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050" extrusionOk="0">
                    <a:moveTo>
                      <a:pt x="1155" y="1"/>
                    </a:moveTo>
                    <a:cubicBezTo>
                      <a:pt x="1124" y="1"/>
                      <a:pt x="1090" y="22"/>
                      <a:pt x="1083" y="67"/>
                    </a:cubicBezTo>
                    <a:cubicBezTo>
                      <a:pt x="1060" y="138"/>
                      <a:pt x="1048" y="210"/>
                      <a:pt x="1048" y="281"/>
                    </a:cubicBezTo>
                    <a:cubicBezTo>
                      <a:pt x="1048" y="364"/>
                      <a:pt x="1083" y="436"/>
                      <a:pt x="1095" y="507"/>
                    </a:cubicBezTo>
                    <a:cubicBezTo>
                      <a:pt x="1119" y="603"/>
                      <a:pt x="1155" y="698"/>
                      <a:pt x="1179" y="793"/>
                    </a:cubicBezTo>
                    <a:cubicBezTo>
                      <a:pt x="1012" y="805"/>
                      <a:pt x="833" y="841"/>
                      <a:pt x="679" y="853"/>
                    </a:cubicBezTo>
                    <a:cubicBezTo>
                      <a:pt x="464" y="876"/>
                      <a:pt x="238" y="900"/>
                      <a:pt x="36" y="984"/>
                    </a:cubicBezTo>
                    <a:cubicBezTo>
                      <a:pt x="0" y="995"/>
                      <a:pt x="24" y="1031"/>
                      <a:pt x="36" y="1031"/>
                    </a:cubicBezTo>
                    <a:cubicBezTo>
                      <a:pt x="110" y="1045"/>
                      <a:pt x="191" y="1050"/>
                      <a:pt x="273" y="1050"/>
                    </a:cubicBezTo>
                    <a:cubicBezTo>
                      <a:pt x="400" y="1050"/>
                      <a:pt x="532" y="1038"/>
                      <a:pt x="655" y="1031"/>
                    </a:cubicBezTo>
                    <a:cubicBezTo>
                      <a:pt x="881" y="1007"/>
                      <a:pt x="1095" y="995"/>
                      <a:pt x="1310" y="972"/>
                    </a:cubicBezTo>
                    <a:cubicBezTo>
                      <a:pt x="1405" y="972"/>
                      <a:pt x="1464" y="876"/>
                      <a:pt x="1429" y="805"/>
                    </a:cubicBezTo>
                    <a:cubicBezTo>
                      <a:pt x="1369" y="686"/>
                      <a:pt x="1345" y="555"/>
                      <a:pt x="1310" y="436"/>
                    </a:cubicBezTo>
                    <a:cubicBezTo>
                      <a:pt x="1298" y="376"/>
                      <a:pt x="1298" y="305"/>
                      <a:pt x="1274" y="233"/>
                    </a:cubicBezTo>
                    <a:cubicBezTo>
                      <a:pt x="1262" y="162"/>
                      <a:pt x="1226" y="102"/>
                      <a:pt x="1203" y="43"/>
                    </a:cubicBezTo>
                    <a:cubicBezTo>
                      <a:pt x="1203" y="16"/>
                      <a:pt x="1180" y="1"/>
                      <a:pt x="1155" y="1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3971775" y="645925"/>
                <a:ext cx="44975" cy="8905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562" extrusionOk="0">
                    <a:moveTo>
                      <a:pt x="789" y="0"/>
                    </a:moveTo>
                    <a:cubicBezTo>
                      <a:pt x="775" y="0"/>
                      <a:pt x="767" y="14"/>
                      <a:pt x="775" y="22"/>
                    </a:cubicBezTo>
                    <a:cubicBezTo>
                      <a:pt x="1120" y="570"/>
                      <a:pt x="1608" y="1082"/>
                      <a:pt x="1489" y="1808"/>
                    </a:cubicBezTo>
                    <a:cubicBezTo>
                      <a:pt x="1430" y="2118"/>
                      <a:pt x="1251" y="2392"/>
                      <a:pt x="989" y="2606"/>
                    </a:cubicBezTo>
                    <a:cubicBezTo>
                      <a:pt x="763" y="2808"/>
                      <a:pt x="489" y="2939"/>
                      <a:pt x="239" y="3082"/>
                    </a:cubicBezTo>
                    <a:cubicBezTo>
                      <a:pt x="275" y="3023"/>
                      <a:pt x="311" y="2987"/>
                      <a:pt x="346" y="2927"/>
                    </a:cubicBezTo>
                    <a:cubicBezTo>
                      <a:pt x="418" y="2808"/>
                      <a:pt x="489" y="2701"/>
                      <a:pt x="537" y="2582"/>
                    </a:cubicBezTo>
                    <a:cubicBezTo>
                      <a:pt x="562" y="2514"/>
                      <a:pt x="509" y="2453"/>
                      <a:pt x="447" y="2453"/>
                    </a:cubicBezTo>
                    <a:cubicBezTo>
                      <a:pt x="421" y="2453"/>
                      <a:pt x="394" y="2463"/>
                      <a:pt x="370" y="2487"/>
                    </a:cubicBezTo>
                    <a:cubicBezTo>
                      <a:pt x="311" y="2546"/>
                      <a:pt x="275" y="2606"/>
                      <a:pt x="227" y="2689"/>
                    </a:cubicBezTo>
                    <a:cubicBezTo>
                      <a:pt x="180" y="2749"/>
                      <a:pt x="156" y="2808"/>
                      <a:pt x="120" y="2868"/>
                    </a:cubicBezTo>
                    <a:cubicBezTo>
                      <a:pt x="72" y="2927"/>
                      <a:pt x="37" y="2999"/>
                      <a:pt x="13" y="3070"/>
                    </a:cubicBezTo>
                    <a:lnTo>
                      <a:pt x="13" y="3118"/>
                    </a:lnTo>
                    <a:cubicBezTo>
                      <a:pt x="1" y="3130"/>
                      <a:pt x="1" y="3154"/>
                      <a:pt x="13" y="3178"/>
                    </a:cubicBezTo>
                    <a:cubicBezTo>
                      <a:pt x="25" y="3189"/>
                      <a:pt x="25" y="3213"/>
                      <a:pt x="49" y="3237"/>
                    </a:cubicBezTo>
                    <a:lnTo>
                      <a:pt x="60" y="3249"/>
                    </a:lnTo>
                    <a:cubicBezTo>
                      <a:pt x="60" y="3303"/>
                      <a:pt x="110" y="3358"/>
                      <a:pt x="182" y="3358"/>
                    </a:cubicBezTo>
                    <a:cubicBezTo>
                      <a:pt x="189" y="3358"/>
                      <a:pt x="196" y="3357"/>
                      <a:pt x="203" y="3356"/>
                    </a:cubicBezTo>
                    <a:cubicBezTo>
                      <a:pt x="275" y="3380"/>
                      <a:pt x="322" y="3416"/>
                      <a:pt x="394" y="3428"/>
                    </a:cubicBezTo>
                    <a:cubicBezTo>
                      <a:pt x="501" y="3487"/>
                      <a:pt x="644" y="3535"/>
                      <a:pt x="775" y="3559"/>
                    </a:cubicBezTo>
                    <a:cubicBezTo>
                      <a:pt x="781" y="3560"/>
                      <a:pt x="787" y="3561"/>
                      <a:pt x="792" y="3561"/>
                    </a:cubicBezTo>
                    <a:cubicBezTo>
                      <a:pt x="857" y="3561"/>
                      <a:pt x="912" y="3449"/>
                      <a:pt x="846" y="3428"/>
                    </a:cubicBezTo>
                    <a:lnTo>
                      <a:pt x="441" y="3249"/>
                    </a:lnTo>
                    <a:cubicBezTo>
                      <a:pt x="1025" y="2951"/>
                      <a:pt x="1573" y="2451"/>
                      <a:pt x="1680" y="1856"/>
                    </a:cubicBezTo>
                    <a:cubicBezTo>
                      <a:pt x="1799" y="1142"/>
                      <a:pt x="1323" y="463"/>
                      <a:pt x="811" y="10"/>
                    </a:cubicBezTo>
                    <a:cubicBezTo>
                      <a:pt x="803" y="3"/>
                      <a:pt x="796" y="0"/>
                      <a:pt x="789" y="0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3863450" y="686900"/>
                <a:ext cx="84850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458" extrusionOk="0">
                    <a:moveTo>
                      <a:pt x="355" y="1"/>
                    </a:moveTo>
                    <a:cubicBezTo>
                      <a:pt x="305" y="1"/>
                      <a:pt x="253" y="36"/>
                      <a:pt x="226" y="98"/>
                    </a:cubicBezTo>
                    <a:cubicBezTo>
                      <a:pt x="167" y="276"/>
                      <a:pt x="107" y="431"/>
                      <a:pt x="60" y="610"/>
                    </a:cubicBezTo>
                    <a:cubicBezTo>
                      <a:pt x="48" y="705"/>
                      <a:pt x="36" y="777"/>
                      <a:pt x="24" y="872"/>
                    </a:cubicBezTo>
                    <a:cubicBezTo>
                      <a:pt x="24" y="955"/>
                      <a:pt x="0" y="1050"/>
                      <a:pt x="48" y="1122"/>
                    </a:cubicBezTo>
                    <a:cubicBezTo>
                      <a:pt x="54" y="1128"/>
                      <a:pt x="63" y="1131"/>
                      <a:pt x="72" y="1131"/>
                    </a:cubicBezTo>
                    <a:cubicBezTo>
                      <a:pt x="80" y="1131"/>
                      <a:pt x="89" y="1128"/>
                      <a:pt x="95" y="1122"/>
                    </a:cubicBezTo>
                    <a:cubicBezTo>
                      <a:pt x="143" y="1050"/>
                      <a:pt x="155" y="967"/>
                      <a:pt x="167" y="884"/>
                    </a:cubicBezTo>
                    <a:cubicBezTo>
                      <a:pt x="179" y="788"/>
                      <a:pt x="214" y="717"/>
                      <a:pt x="226" y="634"/>
                    </a:cubicBezTo>
                    <a:cubicBezTo>
                      <a:pt x="226" y="610"/>
                      <a:pt x="238" y="586"/>
                      <a:pt x="262" y="574"/>
                    </a:cubicBezTo>
                    <a:lnTo>
                      <a:pt x="298" y="705"/>
                    </a:lnTo>
                    <a:cubicBezTo>
                      <a:pt x="381" y="896"/>
                      <a:pt x="453" y="1074"/>
                      <a:pt x="560" y="1253"/>
                    </a:cubicBezTo>
                    <a:cubicBezTo>
                      <a:pt x="750" y="1586"/>
                      <a:pt x="1000" y="1860"/>
                      <a:pt x="1298" y="2098"/>
                    </a:cubicBezTo>
                    <a:cubicBezTo>
                      <a:pt x="1643" y="2361"/>
                      <a:pt x="2064" y="2458"/>
                      <a:pt x="2508" y="2458"/>
                    </a:cubicBezTo>
                    <a:cubicBezTo>
                      <a:pt x="2767" y="2458"/>
                      <a:pt x="3034" y="2425"/>
                      <a:pt x="3298" y="2372"/>
                    </a:cubicBezTo>
                    <a:cubicBezTo>
                      <a:pt x="3393" y="2372"/>
                      <a:pt x="3381" y="2324"/>
                      <a:pt x="3358" y="2324"/>
                    </a:cubicBezTo>
                    <a:cubicBezTo>
                      <a:pt x="3135" y="2324"/>
                      <a:pt x="2918" y="2340"/>
                      <a:pt x="2703" y="2340"/>
                    </a:cubicBezTo>
                    <a:cubicBezTo>
                      <a:pt x="2596" y="2340"/>
                      <a:pt x="2488" y="2336"/>
                      <a:pt x="2381" y="2324"/>
                    </a:cubicBezTo>
                    <a:cubicBezTo>
                      <a:pt x="2012" y="2277"/>
                      <a:pt x="1703" y="2146"/>
                      <a:pt x="1453" y="1908"/>
                    </a:cubicBezTo>
                    <a:cubicBezTo>
                      <a:pt x="1191" y="1669"/>
                      <a:pt x="988" y="1408"/>
                      <a:pt x="822" y="1110"/>
                    </a:cubicBezTo>
                    <a:cubicBezTo>
                      <a:pt x="738" y="955"/>
                      <a:pt x="655" y="812"/>
                      <a:pt x="595" y="646"/>
                    </a:cubicBezTo>
                    <a:cubicBezTo>
                      <a:pt x="572" y="574"/>
                      <a:pt x="560" y="491"/>
                      <a:pt x="524" y="431"/>
                    </a:cubicBezTo>
                    <a:lnTo>
                      <a:pt x="524" y="431"/>
                    </a:lnTo>
                    <a:cubicBezTo>
                      <a:pt x="560" y="467"/>
                      <a:pt x="583" y="479"/>
                      <a:pt x="619" y="515"/>
                    </a:cubicBezTo>
                    <a:lnTo>
                      <a:pt x="798" y="646"/>
                    </a:lnTo>
                    <a:cubicBezTo>
                      <a:pt x="857" y="693"/>
                      <a:pt x="929" y="729"/>
                      <a:pt x="1000" y="777"/>
                    </a:cubicBezTo>
                    <a:cubicBezTo>
                      <a:pt x="1019" y="788"/>
                      <a:pt x="1040" y="793"/>
                      <a:pt x="1060" y="793"/>
                    </a:cubicBezTo>
                    <a:cubicBezTo>
                      <a:pt x="1169" y="793"/>
                      <a:pt x="1279" y="654"/>
                      <a:pt x="1179" y="574"/>
                    </a:cubicBezTo>
                    <a:cubicBezTo>
                      <a:pt x="1119" y="515"/>
                      <a:pt x="1060" y="467"/>
                      <a:pt x="988" y="407"/>
                    </a:cubicBezTo>
                    <a:cubicBezTo>
                      <a:pt x="929" y="360"/>
                      <a:pt x="869" y="312"/>
                      <a:pt x="798" y="276"/>
                    </a:cubicBezTo>
                    <a:cubicBezTo>
                      <a:pt x="655" y="181"/>
                      <a:pt x="524" y="110"/>
                      <a:pt x="405" y="15"/>
                    </a:cubicBezTo>
                    <a:cubicBezTo>
                      <a:pt x="389" y="5"/>
                      <a:pt x="372" y="1"/>
                      <a:pt x="355" y="1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4"/>
              <p:cNvSpPr/>
              <p:nvPr/>
            </p:nvSpPr>
            <p:spPr>
              <a:xfrm>
                <a:off x="3868800" y="549825"/>
                <a:ext cx="170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964" extrusionOk="0">
                    <a:moveTo>
                      <a:pt x="539" y="1"/>
                    </a:moveTo>
                    <a:cubicBezTo>
                      <a:pt x="465" y="1"/>
                      <a:pt x="389" y="19"/>
                      <a:pt x="322" y="56"/>
                    </a:cubicBezTo>
                    <a:cubicBezTo>
                      <a:pt x="227" y="116"/>
                      <a:pt x="131" y="199"/>
                      <a:pt x="72" y="306"/>
                    </a:cubicBezTo>
                    <a:cubicBezTo>
                      <a:pt x="12" y="414"/>
                      <a:pt x="0" y="545"/>
                      <a:pt x="24" y="664"/>
                    </a:cubicBezTo>
                    <a:cubicBezTo>
                      <a:pt x="48" y="771"/>
                      <a:pt x="108" y="914"/>
                      <a:pt x="203" y="961"/>
                    </a:cubicBezTo>
                    <a:cubicBezTo>
                      <a:pt x="208" y="963"/>
                      <a:pt x="213" y="963"/>
                      <a:pt x="218" y="963"/>
                    </a:cubicBezTo>
                    <a:cubicBezTo>
                      <a:pt x="260" y="963"/>
                      <a:pt x="297" y="922"/>
                      <a:pt x="286" y="890"/>
                    </a:cubicBezTo>
                    <a:cubicBezTo>
                      <a:pt x="262" y="842"/>
                      <a:pt x="239" y="795"/>
                      <a:pt x="203" y="747"/>
                    </a:cubicBezTo>
                    <a:lnTo>
                      <a:pt x="167" y="616"/>
                    </a:lnTo>
                    <a:cubicBezTo>
                      <a:pt x="143" y="533"/>
                      <a:pt x="143" y="437"/>
                      <a:pt x="191" y="354"/>
                    </a:cubicBezTo>
                    <a:cubicBezTo>
                      <a:pt x="239" y="259"/>
                      <a:pt x="298" y="199"/>
                      <a:pt x="381" y="152"/>
                    </a:cubicBezTo>
                    <a:cubicBezTo>
                      <a:pt x="429" y="128"/>
                      <a:pt x="477" y="116"/>
                      <a:pt x="524" y="104"/>
                    </a:cubicBezTo>
                    <a:cubicBezTo>
                      <a:pt x="560" y="80"/>
                      <a:pt x="608" y="68"/>
                      <a:pt x="655" y="68"/>
                    </a:cubicBezTo>
                    <a:cubicBezTo>
                      <a:pt x="679" y="56"/>
                      <a:pt x="679" y="21"/>
                      <a:pt x="667" y="21"/>
                    </a:cubicBezTo>
                    <a:cubicBezTo>
                      <a:pt x="627" y="7"/>
                      <a:pt x="583" y="1"/>
                      <a:pt x="539" y="1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4"/>
              <p:cNvSpPr/>
              <p:nvPr/>
            </p:nvSpPr>
            <p:spPr>
              <a:xfrm>
                <a:off x="3967625" y="557775"/>
                <a:ext cx="62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7" extrusionOk="0">
                    <a:moveTo>
                      <a:pt x="155" y="0"/>
                    </a:moveTo>
                    <a:cubicBezTo>
                      <a:pt x="119" y="0"/>
                      <a:pt x="96" y="12"/>
                      <a:pt x="72" y="36"/>
                    </a:cubicBezTo>
                    <a:cubicBezTo>
                      <a:pt x="60" y="48"/>
                      <a:pt x="60" y="60"/>
                      <a:pt x="48" y="72"/>
                    </a:cubicBezTo>
                    <a:cubicBezTo>
                      <a:pt x="36" y="96"/>
                      <a:pt x="36" y="107"/>
                      <a:pt x="12" y="119"/>
                    </a:cubicBezTo>
                    <a:cubicBezTo>
                      <a:pt x="0" y="155"/>
                      <a:pt x="0" y="167"/>
                      <a:pt x="0" y="191"/>
                    </a:cubicBezTo>
                    <a:lnTo>
                      <a:pt x="0" y="250"/>
                    </a:lnTo>
                    <a:cubicBezTo>
                      <a:pt x="0" y="274"/>
                      <a:pt x="12" y="286"/>
                      <a:pt x="12" y="310"/>
                    </a:cubicBezTo>
                    <a:cubicBezTo>
                      <a:pt x="36" y="358"/>
                      <a:pt x="60" y="405"/>
                      <a:pt x="96" y="429"/>
                    </a:cubicBezTo>
                    <a:lnTo>
                      <a:pt x="107" y="453"/>
                    </a:lnTo>
                    <a:lnTo>
                      <a:pt x="119" y="465"/>
                    </a:lnTo>
                    <a:lnTo>
                      <a:pt x="155" y="465"/>
                    </a:lnTo>
                    <a:cubicBezTo>
                      <a:pt x="167" y="477"/>
                      <a:pt x="191" y="477"/>
                      <a:pt x="215" y="477"/>
                    </a:cubicBezTo>
                    <a:cubicBezTo>
                      <a:pt x="238" y="477"/>
                      <a:pt x="250" y="465"/>
                      <a:pt x="238" y="429"/>
                    </a:cubicBezTo>
                    <a:cubicBezTo>
                      <a:pt x="238" y="429"/>
                      <a:pt x="238" y="417"/>
                      <a:pt x="226" y="417"/>
                    </a:cubicBezTo>
                    <a:lnTo>
                      <a:pt x="226" y="405"/>
                    </a:lnTo>
                    <a:lnTo>
                      <a:pt x="226" y="393"/>
                    </a:lnTo>
                    <a:lnTo>
                      <a:pt x="226" y="369"/>
                    </a:lnTo>
                    <a:lnTo>
                      <a:pt x="226" y="358"/>
                    </a:lnTo>
                    <a:lnTo>
                      <a:pt x="226" y="346"/>
                    </a:lnTo>
                    <a:lnTo>
                      <a:pt x="226" y="334"/>
                    </a:lnTo>
                    <a:cubicBezTo>
                      <a:pt x="179" y="334"/>
                      <a:pt x="179" y="322"/>
                      <a:pt x="179" y="298"/>
                    </a:cubicBezTo>
                    <a:lnTo>
                      <a:pt x="179" y="286"/>
                    </a:lnTo>
                    <a:cubicBezTo>
                      <a:pt x="179" y="274"/>
                      <a:pt x="179" y="262"/>
                      <a:pt x="203" y="262"/>
                    </a:cubicBezTo>
                    <a:cubicBezTo>
                      <a:pt x="203" y="238"/>
                      <a:pt x="203" y="227"/>
                      <a:pt x="215" y="215"/>
                    </a:cubicBezTo>
                    <a:cubicBezTo>
                      <a:pt x="215" y="191"/>
                      <a:pt x="215" y="179"/>
                      <a:pt x="226" y="167"/>
                    </a:cubicBezTo>
                    <a:lnTo>
                      <a:pt x="226" y="155"/>
                    </a:lnTo>
                    <a:cubicBezTo>
                      <a:pt x="238" y="119"/>
                      <a:pt x="238" y="107"/>
                      <a:pt x="238" y="72"/>
                    </a:cubicBezTo>
                    <a:cubicBezTo>
                      <a:pt x="226" y="36"/>
                      <a:pt x="191" y="0"/>
                      <a:pt x="155" y="0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4"/>
              <p:cNvSpPr/>
              <p:nvPr/>
            </p:nvSpPr>
            <p:spPr>
              <a:xfrm>
                <a:off x="3821475" y="538075"/>
                <a:ext cx="47050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1582" extrusionOk="0">
                    <a:moveTo>
                      <a:pt x="1173" y="0"/>
                    </a:moveTo>
                    <a:cubicBezTo>
                      <a:pt x="957" y="0"/>
                      <a:pt x="740" y="21"/>
                      <a:pt x="524" y="62"/>
                    </a:cubicBezTo>
                    <a:cubicBezTo>
                      <a:pt x="429" y="74"/>
                      <a:pt x="369" y="181"/>
                      <a:pt x="369" y="276"/>
                    </a:cubicBezTo>
                    <a:cubicBezTo>
                      <a:pt x="310" y="1741"/>
                      <a:pt x="262" y="3217"/>
                      <a:pt x="215" y="4694"/>
                    </a:cubicBezTo>
                    <a:cubicBezTo>
                      <a:pt x="155" y="6170"/>
                      <a:pt x="96" y="7634"/>
                      <a:pt x="48" y="9111"/>
                    </a:cubicBezTo>
                    <a:cubicBezTo>
                      <a:pt x="36" y="9527"/>
                      <a:pt x="12" y="9956"/>
                      <a:pt x="12" y="10373"/>
                    </a:cubicBezTo>
                    <a:cubicBezTo>
                      <a:pt x="12" y="10766"/>
                      <a:pt x="0" y="11182"/>
                      <a:pt x="72" y="11563"/>
                    </a:cubicBezTo>
                    <a:cubicBezTo>
                      <a:pt x="72" y="11575"/>
                      <a:pt x="81" y="11581"/>
                      <a:pt x="91" y="11581"/>
                    </a:cubicBezTo>
                    <a:cubicBezTo>
                      <a:pt x="101" y="11581"/>
                      <a:pt x="113" y="11575"/>
                      <a:pt x="119" y="11563"/>
                    </a:cubicBezTo>
                    <a:cubicBezTo>
                      <a:pt x="227" y="11230"/>
                      <a:pt x="238" y="10861"/>
                      <a:pt x="274" y="10528"/>
                    </a:cubicBezTo>
                    <a:cubicBezTo>
                      <a:pt x="310" y="10147"/>
                      <a:pt x="334" y="9778"/>
                      <a:pt x="346" y="9408"/>
                    </a:cubicBezTo>
                    <a:cubicBezTo>
                      <a:pt x="393" y="8682"/>
                      <a:pt x="417" y="7956"/>
                      <a:pt x="465" y="7218"/>
                    </a:cubicBezTo>
                    <a:cubicBezTo>
                      <a:pt x="536" y="5741"/>
                      <a:pt x="596" y="4277"/>
                      <a:pt x="667" y="2800"/>
                    </a:cubicBezTo>
                    <a:cubicBezTo>
                      <a:pt x="703" y="2027"/>
                      <a:pt x="762" y="1241"/>
                      <a:pt x="786" y="467"/>
                    </a:cubicBezTo>
                    <a:cubicBezTo>
                      <a:pt x="1072" y="419"/>
                      <a:pt x="1358" y="419"/>
                      <a:pt x="1620" y="419"/>
                    </a:cubicBezTo>
                    <a:cubicBezTo>
                      <a:pt x="1822" y="407"/>
                      <a:pt x="1881" y="62"/>
                      <a:pt x="1667" y="38"/>
                    </a:cubicBezTo>
                    <a:cubicBezTo>
                      <a:pt x="1502" y="12"/>
                      <a:pt x="1338" y="0"/>
                      <a:pt x="1173" y="0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4"/>
              <p:cNvSpPr/>
              <p:nvPr/>
            </p:nvSpPr>
            <p:spPr>
              <a:xfrm>
                <a:off x="3906600" y="654925"/>
                <a:ext cx="54200" cy="4962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985" extrusionOk="0">
                    <a:moveTo>
                      <a:pt x="2026" y="1"/>
                    </a:moveTo>
                    <a:cubicBezTo>
                      <a:pt x="2014" y="1"/>
                      <a:pt x="2002" y="3"/>
                      <a:pt x="1989" y="8"/>
                    </a:cubicBezTo>
                    <a:cubicBezTo>
                      <a:pt x="1917" y="20"/>
                      <a:pt x="1870" y="67"/>
                      <a:pt x="1810" y="91"/>
                    </a:cubicBezTo>
                    <a:cubicBezTo>
                      <a:pt x="1715" y="127"/>
                      <a:pt x="1644" y="186"/>
                      <a:pt x="1572" y="258"/>
                    </a:cubicBezTo>
                    <a:cubicBezTo>
                      <a:pt x="1477" y="329"/>
                      <a:pt x="1405" y="424"/>
                      <a:pt x="1334" y="508"/>
                    </a:cubicBezTo>
                    <a:cubicBezTo>
                      <a:pt x="1179" y="674"/>
                      <a:pt x="1036" y="841"/>
                      <a:pt x="870" y="996"/>
                    </a:cubicBezTo>
                    <a:cubicBezTo>
                      <a:pt x="798" y="1079"/>
                      <a:pt x="715" y="1163"/>
                      <a:pt x="643" y="1234"/>
                    </a:cubicBezTo>
                    <a:cubicBezTo>
                      <a:pt x="572" y="1317"/>
                      <a:pt x="501" y="1401"/>
                      <a:pt x="417" y="1472"/>
                    </a:cubicBezTo>
                    <a:cubicBezTo>
                      <a:pt x="346" y="1567"/>
                      <a:pt x="262" y="1627"/>
                      <a:pt x="167" y="1710"/>
                    </a:cubicBezTo>
                    <a:cubicBezTo>
                      <a:pt x="108" y="1770"/>
                      <a:pt x="48" y="1877"/>
                      <a:pt x="24" y="1948"/>
                    </a:cubicBezTo>
                    <a:cubicBezTo>
                      <a:pt x="0" y="1972"/>
                      <a:pt x="24" y="1984"/>
                      <a:pt x="48" y="1984"/>
                    </a:cubicBezTo>
                    <a:cubicBezTo>
                      <a:pt x="143" y="1972"/>
                      <a:pt x="239" y="1936"/>
                      <a:pt x="322" y="1889"/>
                    </a:cubicBezTo>
                    <a:lnTo>
                      <a:pt x="584" y="1710"/>
                    </a:lnTo>
                    <a:cubicBezTo>
                      <a:pt x="679" y="1651"/>
                      <a:pt x="774" y="1591"/>
                      <a:pt x="870" y="1520"/>
                    </a:cubicBezTo>
                    <a:cubicBezTo>
                      <a:pt x="953" y="1448"/>
                      <a:pt x="1060" y="1389"/>
                      <a:pt x="1155" y="1317"/>
                    </a:cubicBezTo>
                    <a:cubicBezTo>
                      <a:pt x="1334" y="1174"/>
                      <a:pt x="1489" y="1032"/>
                      <a:pt x="1667" y="877"/>
                    </a:cubicBezTo>
                    <a:cubicBezTo>
                      <a:pt x="1751" y="805"/>
                      <a:pt x="1834" y="734"/>
                      <a:pt x="1905" y="662"/>
                    </a:cubicBezTo>
                    <a:cubicBezTo>
                      <a:pt x="1989" y="567"/>
                      <a:pt x="2072" y="460"/>
                      <a:pt x="2108" y="341"/>
                    </a:cubicBezTo>
                    <a:cubicBezTo>
                      <a:pt x="2132" y="305"/>
                      <a:pt x="2144" y="246"/>
                      <a:pt x="2167" y="198"/>
                    </a:cubicBezTo>
                    <a:cubicBezTo>
                      <a:pt x="2167" y="95"/>
                      <a:pt x="2105" y="1"/>
                      <a:pt x="2026" y="1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3930350" y="674750"/>
                <a:ext cx="484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4" extrusionOk="0">
                    <a:moveTo>
                      <a:pt x="1784" y="1"/>
                    </a:moveTo>
                    <a:cubicBezTo>
                      <a:pt x="1766" y="1"/>
                      <a:pt x="1748" y="4"/>
                      <a:pt x="1729" y="12"/>
                    </a:cubicBezTo>
                    <a:cubicBezTo>
                      <a:pt x="1658" y="48"/>
                      <a:pt x="1587" y="108"/>
                      <a:pt x="1527" y="143"/>
                    </a:cubicBezTo>
                    <a:cubicBezTo>
                      <a:pt x="1456" y="203"/>
                      <a:pt x="1360" y="239"/>
                      <a:pt x="1301" y="298"/>
                    </a:cubicBezTo>
                    <a:lnTo>
                      <a:pt x="896" y="655"/>
                    </a:lnTo>
                    <a:cubicBezTo>
                      <a:pt x="634" y="893"/>
                      <a:pt x="396" y="1143"/>
                      <a:pt x="122" y="1382"/>
                    </a:cubicBezTo>
                    <a:cubicBezTo>
                      <a:pt x="1" y="1493"/>
                      <a:pt x="113" y="1664"/>
                      <a:pt x="248" y="1664"/>
                    </a:cubicBezTo>
                    <a:cubicBezTo>
                      <a:pt x="285" y="1664"/>
                      <a:pt x="324" y="1651"/>
                      <a:pt x="360" y="1620"/>
                    </a:cubicBezTo>
                    <a:cubicBezTo>
                      <a:pt x="634" y="1382"/>
                      <a:pt x="908" y="1155"/>
                      <a:pt x="1170" y="917"/>
                    </a:cubicBezTo>
                    <a:cubicBezTo>
                      <a:pt x="1301" y="798"/>
                      <a:pt x="1432" y="679"/>
                      <a:pt x="1551" y="560"/>
                    </a:cubicBezTo>
                    <a:cubicBezTo>
                      <a:pt x="1610" y="501"/>
                      <a:pt x="1658" y="429"/>
                      <a:pt x="1717" y="358"/>
                    </a:cubicBezTo>
                    <a:cubicBezTo>
                      <a:pt x="1777" y="274"/>
                      <a:pt x="1837" y="215"/>
                      <a:pt x="1896" y="143"/>
                    </a:cubicBezTo>
                    <a:cubicBezTo>
                      <a:pt x="1936" y="84"/>
                      <a:pt x="1869" y="1"/>
                      <a:pt x="1784" y="1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3870000" y="755425"/>
                <a:ext cx="6550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10" extrusionOk="0">
                    <a:moveTo>
                      <a:pt x="119" y="0"/>
                    </a:moveTo>
                    <a:cubicBezTo>
                      <a:pt x="95" y="0"/>
                      <a:pt x="83" y="0"/>
                      <a:pt x="71" y="12"/>
                    </a:cubicBezTo>
                    <a:cubicBezTo>
                      <a:pt x="60" y="12"/>
                      <a:pt x="60" y="24"/>
                      <a:pt x="36" y="24"/>
                    </a:cubicBezTo>
                    <a:cubicBezTo>
                      <a:pt x="24" y="48"/>
                      <a:pt x="12" y="48"/>
                      <a:pt x="12" y="60"/>
                    </a:cubicBezTo>
                    <a:cubicBezTo>
                      <a:pt x="12" y="71"/>
                      <a:pt x="0" y="71"/>
                      <a:pt x="0" y="83"/>
                    </a:cubicBezTo>
                    <a:lnTo>
                      <a:pt x="0" y="167"/>
                    </a:lnTo>
                    <a:lnTo>
                      <a:pt x="0" y="202"/>
                    </a:lnTo>
                    <a:cubicBezTo>
                      <a:pt x="0" y="202"/>
                      <a:pt x="0" y="226"/>
                      <a:pt x="12" y="226"/>
                    </a:cubicBezTo>
                    <a:cubicBezTo>
                      <a:pt x="12" y="238"/>
                      <a:pt x="24" y="250"/>
                      <a:pt x="36" y="262"/>
                    </a:cubicBezTo>
                    <a:lnTo>
                      <a:pt x="60" y="286"/>
                    </a:lnTo>
                    <a:cubicBezTo>
                      <a:pt x="71" y="298"/>
                      <a:pt x="83" y="310"/>
                      <a:pt x="119" y="310"/>
                    </a:cubicBezTo>
                    <a:lnTo>
                      <a:pt x="191" y="310"/>
                    </a:lnTo>
                    <a:cubicBezTo>
                      <a:pt x="191" y="310"/>
                      <a:pt x="202" y="310"/>
                      <a:pt x="202" y="298"/>
                    </a:cubicBezTo>
                    <a:cubicBezTo>
                      <a:pt x="250" y="286"/>
                      <a:pt x="262" y="238"/>
                      <a:pt x="262" y="191"/>
                    </a:cubicBezTo>
                    <a:lnTo>
                      <a:pt x="262" y="179"/>
                    </a:lnTo>
                    <a:lnTo>
                      <a:pt x="262" y="167"/>
                    </a:lnTo>
                    <a:cubicBezTo>
                      <a:pt x="250" y="131"/>
                      <a:pt x="250" y="119"/>
                      <a:pt x="250" y="119"/>
                    </a:cubicBezTo>
                    <a:cubicBezTo>
                      <a:pt x="250" y="107"/>
                      <a:pt x="238" y="83"/>
                      <a:pt x="238" y="83"/>
                    </a:cubicBezTo>
                    <a:cubicBezTo>
                      <a:pt x="238" y="71"/>
                      <a:pt x="214" y="60"/>
                      <a:pt x="214" y="60"/>
                    </a:cubicBezTo>
                    <a:cubicBezTo>
                      <a:pt x="202" y="48"/>
                      <a:pt x="202" y="24"/>
                      <a:pt x="191" y="24"/>
                    </a:cubicBezTo>
                    <a:cubicBezTo>
                      <a:pt x="179" y="12"/>
                      <a:pt x="155" y="12"/>
                      <a:pt x="143" y="0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3861650" y="788150"/>
                <a:ext cx="417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73" extrusionOk="0">
                    <a:moveTo>
                      <a:pt x="36" y="1"/>
                    </a:moveTo>
                    <a:cubicBezTo>
                      <a:pt x="36" y="1"/>
                      <a:pt x="13" y="1"/>
                      <a:pt x="13" y="13"/>
                    </a:cubicBezTo>
                    <a:cubicBezTo>
                      <a:pt x="13" y="13"/>
                      <a:pt x="13" y="36"/>
                      <a:pt x="1" y="36"/>
                    </a:cubicBezTo>
                    <a:lnTo>
                      <a:pt x="1" y="48"/>
                    </a:lnTo>
                    <a:cubicBezTo>
                      <a:pt x="1" y="60"/>
                      <a:pt x="1" y="60"/>
                      <a:pt x="13" y="72"/>
                    </a:cubicBezTo>
                    <a:lnTo>
                      <a:pt x="108" y="72"/>
                    </a:lnTo>
                    <a:cubicBezTo>
                      <a:pt x="108" y="72"/>
                      <a:pt x="120" y="72"/>
                      <a:pt x="120" y="60"/>
                    </a:cubicBezTo>
                    <a:lnTo>
                      <a:pt x="132" y="48"/>
                    </a:lnTo>
                    <a:cubicBezTo>
                      <a:pt x="142" y="52"/>
                      <a:pt x="149" y="53"/>
                      <a:pt x="154" y="53"/>
                    </a:cubicBezTo>
                    <a:cubicBezTo>
                      <a:pt x="166" y="53"/>
                      <a:pt x="164" y="45"/>
                      <a:pt x="155" y="36"/>
                    </a:cubicBezTo>
                    <a:cubicBezTo>
                      <a:pt x="155" y="13"/>
                      <a:pt x="155" y="13"/>
                      <a:pt x="132" y="13"/>
                    </a:cubicBezTo>
                    <a:lnTo>
                      <a:pt x="120" y="1"/>
                    </a:ln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3894400" y="776850"/>
                <a:ext cx="92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75" extrusionOk="0">
                    <a:moveTo>
                      <a:pt x="155" y="0"/>
                    </a:moveTo>
                    <a:cubicBezTo>
                      <a:pt x="131" y="0"/>
                      <a:pt x="119" y="0"/>
                      <a:pt x="96" y="24"/>
                    </a:cubicBezTo>
                    <a:cubicBezTo>
                      <a:pt x="72" y="24"/>
                      <a:pt x="60" y="36"/>
                      <a:pt x="48" y="48"/>
                    </a:cubicBezTo>
                    <a:cubicBezTo>
                      <a:pt x="36" y="72"/>
                      <a:pt x="12" y="84"/>
                      <a:pt x="12" y="96"/>
                    </a:cubicBezTo>
                    <a:cubicBezTo>
                      <a:pt x="0" y="107"/>
                      <a:pt x="0" y="131"/>
                      <a:pt x="0" y="155"/>
                    </a:cubicBezTo>
                    <a:lnTo>
                      <a:pt x="0" y="191"/>
                    </a:lnTo>
                    <a:cubicBezTo>
                      <a:pt x="0" y="215"/>
                      <a:pt x="12" y="227"/>
                      <a:pt x="36" y="250"/>
                    </a:cubicBezTo>
                    <a:cubicBezTo>
                      <a:pt x="48" y="250"/>
                      <a:pt x="48" y="262"/>
                      <a:pt x="60" y="262"/>
                    </a:cubicBezTo>
                    <a:cubicBezTo>
                      <a:pt x="72" y="274"/>
                      <a:pt x="107" y="274"/>
                      <a:pt x="131" y="274"/>
                    </a:cubicBezTo>
                    <a:lnTo>
                      <a:pt x="227" y="274"/>
                    </a:lnTo>
                    <a:cubicBezTo>
                      <a:pt x="238" y="274"/>
                      <a:pt x="250" y="274"/>
                      <a:pt x="286" y="262"/>
                    </a:cubicBezTo>
                    <a:cubicBezTo>
                      <a:pt x="298" y="262"/>
                      <a:pt x="310" y="250"/>
                      <a:pt x="334" y="227"/>
                    </a:cubicBezTo>
                    <a:cubicBezTo>
                      <a:pt x="346" y="215"/>
                      <a:pt x="358" y="203"/>
                      <a:pt x="358" y="191"/>
                    </a:cubicBezTo>
                    <a:cubicBezTo>
                      <a:pt x="369" y="167"/>
                      <a:pt x="369" y="155"/>
                      <a:pt x="369" y="131"/>
                    </a:cubicBezTo>
                    <a:lnTo>
                      <a:pt x="369" y="96"/>
                    </a:lnTo>
                    <a:cubicBezTo>
                      <a:pt x="369" y="60"/>
                      <a:pt x="358" y="48"/>
                      <a:pt x="346" y="36"/>
                    </a:cubicBezTo>
                    <a:cubicBezTo>
                      <a:pt x="334" y="36"/>
                      <a:pt x="334" y="24"/>
                      <a:pt x="310" y="24"/>
                    </a:cubicBezTo>
                    <a:cubicBezTo>
                      <a:pt x="298" y="0"/>
                      <a:pt x="274" y="0"/>
                      <a:pt x="238" y="0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3932500" y="566100"/>
                <a:ext cx="89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70" extrusionOk="0">
                    <a:moveTo>
                      <a:pt x="191" y="1"/>
                    </a:moveTo>
                    <a:cubicBezTo>
                      <a:pt x="155" y="1"/>
                      <a:pt x="143" y="1"/>
                      <a:pt x="119" y="13"/>
                    </a:cubicBezTo>
                    <a:cubicBezTo>
                      <a:pt x="84" y="13"/>
                      <a:pt x="72" y="25"/>
                      <a:pt x="60" y="60"/>
                    </a:cubicBezTo>
                    <a:cubicBezTo>
                      <a:pt x="36" y="72"/>
                      <a:pt x="24" y="84"/>
                      <a:pt x="12" y="120"/>
                    </a:cubicBezTo>
                    <a:cubicBezTo>
                      <a:pt x="0" y="132"/>
                      <a:pt x="0" y="167"/>
                      <a:pt x="0" y="191"/>
                    </a:cubicBezTo>
                    <a:lnTo>
                      <a:pt x="0" y="239"/>
                    </a:lnTo>
                    <a:cubicBezTo>
                      <a:pt x="12" y="263"/>
                      <a:pt x="24" y="298"/>
                      <a:pt x="36" y="310"/>
                    </a:cubicBezTo>
                    <a:lnTo>
                      <a:pt x="72" y="346"/>
                    </a:lnTo>
                    <a:cubicBezTo>
                      <a:pt x="96" y="358"/>
                      <a:pt x="131" y="370"/>
                      <a:pt x="155" y="370"/>
                    </a:cubicBezTo>
                    <a:cubicBezTo>
                      <a:pt x="191" y="370"/>
                      <a:pt x="203" y="370"/>
                      <a:pt x="238" y="358"/>
                    </a:cubicBezTo>
                    <a:cubicBezTo>
                      <a:pt x="262" y="358"/>
                      <a:pt x="274" y="346"/>
                      <a:pt x="298" y="310"/>
                    </a:cubicBezTo>
                    <a:cubicBezTo>
                      <a:pt x="310" y="298"/>
                      <a:pt x="322" y="286"/>
                      <a:pt x="334" y="251"/>
                    </a:cubicBezTo>
                    <a:cubicBezTo>
                      <a:pt x="358" y="239"/>
                      <a:pt x="358" y="203"/>
                      <a:pt x="358" y="179"/>
                    </a:cubicBezTo>
                    <a:lnTo>
                      <a:pt x="358" y="132"/>
                    </a:lnTo>
                    <a:cubicBezTo>
                      <a:pt x="334" y="108"/>
                      <a:pt x="322" y="72"/>
                      <a:pt x="310" y="60"/>
                    </a:cubicBezTo>
                    <a:cubicBezTo>
                      <a:pt x="298" y="48"/>
                      <a:pt x="274" y="48"/>
                      <a:pt x="274" y="25"/>
                    </a:cubicBezTo>
                    <a:cubicBezTo>
                      <a:pt x="250" y="13"/>
                      <a:pt x="215" y="1"/>
                      <a:pt x="191" y="1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3925950" y="588425"/>
                <a:ext cx="7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99" extrusionOk="0">
                    <a:moveTo>
                      <a:pt x="215" y="1"/>
                    </a:moveTo>
                    <a:cubicBezTo>
                      <a:pt x="203" y="1"/>
                      <a:pt x="167" y="1"/>
                      <a:pt x="155" y="13"/>
                    </a:cubicBezTo>
                    <a:cubicBezTo>
                      <a:pt x="143" y="13"/>
                      <a:pt x="143" y="24"/>
                      <a:pt x="119" y="24"/>
                    </a:cubicBezTo>
                    <a:cubicBezTo>
                      <a:pt x="108" y="48"/>
                      <a:pt x="96" y="48"/>
                      <a:pt x="72" y="60"/>
                    </a:cubicBezTo>
                    <a:cubicBezTo>
                      <a:pt x="72" y="60"/>
                      <a:pt x="60" y="72"/>
                      <a:pt x="60" y="84"/>
                    </a:cubicBezTo>
                    <a:lnTo>
                      <a:pt x="60" y="108"/>
                    </a:lnTo>
                    <a:cubicBezTo>
                      <a:pt x="48" y="120"/>
                      <a:pt x="36" y="132"/>
                      <a:pt x="36" y="167"/>
                    </a:cubicBezTo>
                    <a:cubicBezTo>
                      <a:pt x="24" y="179"/>
                      <a:pt x="24" y="191"/>
                      <a:pt x="0" y="203"/>
                    </a:cubicBezTo>
                    <a:lnTo>
                      <a:pt x="0" y="227"/>
                    </a:lnTo>
                    <a:lnTo>
                      <a:pt x="0" y="251"/>
                    </a:lnTo>
                    <a:lnTo>
                      <a:pt x="0" y="286"/>
                    </a:lnTo>
                    <a:lnTo>
                      <a:pt x="0" y="298"/>
                    </a:lnTo>
                    <a:lnTo>
                      <a:pt x="96" y="298"/>
                    </a:lnTo>
                    <a:cubicBezTo>
                      <a:pt x="108" y="286"/>
                      <a:pt x="119" y="286"/>
                      <a:pt x="131" y="263"/>
                    </a:cubicBezTo>
                    <a:cubicBezTo>
                      <a:pt x="155" y="251"/>
                      <a:pt x="179" y="239"/>
                      <a:pt x="191" y="227"/>
                    </a:cubicBezTo>
                    <a:cubicBezTo>
                      <a:pt x="215" y="227"/>
                      <a:pt x="227" y="227"/>
                      <a:pt x="227" y="203"/>
                    </a:cubicBezTo>
                    <a:lnTo>
                      <a:pt x="274" y="167"/>
                    </a:lnTo>
                    <a:cubicBezTo>
                      <a:pt x="274" y="144"/>
                      <a:pt x="286" y="144"/>
                      <a:pt x="286" y="132"/>
                    </a:cubicBezTo>
                    <a:cubicBezTo>
                      <a:pt x="298" y="120"/>
                      <a:pt x="298" y="108"/>
                      <a:pt x="298" y="84"/>
                    </a:cubicBezTo>
                    <a:cubicBezTo>
                      <a:pt x="274" y="48"/>
                      <a:pt x="262" y="24"/>
                      <a:pt x="239" y="13"/>
                    </a:cubicBezTo>
                    <a:cubicBezTo>
                      <a:pt x="227" y="1"/>
                      <a:pt x="215" y="1"/>
                      <a:pt x="215" y="1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3960175" y="587325"/>
                <a:ext cx="131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04" extrusionOk="0">
                    <a:moveTo>
                      <a:pt x="227" y="0"/>
                    </a:moveTo>
                    <a:cubicBezTo>
                      <a:pt x="212" y="0"/>
                      <a:pt x="197" y="3"/>
                      <a:pt x="179" y="9"/>
                    </a:cubicBezTo>
                    <a:cubicBezTo>
                      <a:pt x="155" y="9"/>
                      <a:pt x="120" y="33"/>
                      <a:pt x="108" y="45"/>
                    </a:cubicBezTo>
                    <a:cubicBezTo>
                      <a:pt x="96" y="57"/>
                      <a:pt x="72" y="57"/>
                      <a:pt x="60" y="68"/>
                    </a:cubicBezTo>
                    <a:cubicBezTo>
                      <a:pt x="48" y="92"/>
                      <a:pt x="36" y="116"/>
                      <a:pt x="24" y="152"/>
                    </a:cubicBezTo>
                    <a:cubicBezTo>
                      <a:pt x="1" y="164"/>
                      <a:pt x="1" y="176"/>
                      <a:pt x="1" y="211"/>
                    </a:cubicBezTo>
                    <a:lnTo>
                      <a:pt x="1" y="295"/>
                    </a:lnTo>
                    <a:lnTo>
                      <a:pt x="24" y="342"/>
                    </a:lnTo>
                    <a:cubicBezTo>
                      <a:pt x="36" y="366"/>
                      <a:pt x="60" y="402"/>
                      <a:pt x="96" y="414"/>
                    </a:cubicBezTo>
                    <a:cubicBezTo>
                      <a:pt x="108" y="426"/>
                      <a:pt x="120" y="426"/>
                      <a:pt x="143" y="449"/>
                    </a:cubicBezTo>
                    <a:cubicBezTo>
                      <a:pt x="155" y="449"/>
                      <a:pt x="155" y="461"/>
                      <a:pt x="167" y="461"/>
                    </a:cubicBezTo>
                    <a:cubicBezTo>
                      <a:pt x="179" y="473"/>
                      <a:pt x="215" y="473"/>
                      <a:pt x="227" y="485"/>
                    </a:cubicBezTo>
                    <a:cubicBezTo>
                      <a:pt x="251" y="497"/>
                      <a:pt x="268" y="503"/>
                      <a:pt x="286" y="503"/>
                    </a:cubicBezTo>
                    <a:cubicBezTo>
                      <a:pt x="304" y="503"/>
                      <a:pt x="322" y="497"/>
                      <a:pt x="346" y="485"/>
                    </a:cubicBezTo>
                    <a:cubicBezTo>
                      <a:pt x="358" y="485"/>
                      <a:pt x="382" y="473"/>
                      <a:pt x="405" y="473"/>
                    </a:cubicBezTo>
                    <a:lnTo>
                      <a:pt x="417" y="473"/>
                    </a:lnTo>
                    <a:lnTo>
                      <a:pt x="465" y="449"/>
                    </a:lnTo>
                    <a:cubicBezTo>
                      <a:pt x="477" y="426"/>
                      <a:pt x="501" y="402"/>
                      <a:pt x="513" y="390"/>
                    </a:cubicBezTo>
                    <a:cubicBezTo>
                      <a:pt x="524" y="366"/>
                      <a:pt x="524" y="354"/>
                      <a:pt x="524" y="342"/>
                    </a:cubicBezTo>
                    <a:lnTo>
                      <a:pt x="524" y="223"/>
                    </a:lnTo>
                    <a:cubicBezTo>
                      <a:pt x="524" y="188"/>
                      <a:pt x="513" y="176"/>
                      <a:pt x="501" y="164"/>
                    </a:cubicBezTo>
                    <a:cubicBezTo>
                      <a:pt x="477" y="128"/>
                      <a:pt x="453" y="104"/>
                      <a:pt x="417" y="92"/>
                    </a:cubicBezTo>
                    <a:cubicBezTo>
                      <a:pt x="405" y="68"/>
                      <a:pt x="382" y="68"/>
                      <a:pt x="358" y="57"/>
                    </a:cubicBezTo>
                    <a:cubicBezTo>
                      <a:pt x="346" y="57"/>
                      <a:pt x="346" y="57"/>
                      <a:pt x="334" y="45"/>
                    </a:cubicBezTo>
                    <a:cubicBezTo>
                      <a:pt x="322" y="33"/>
                      <a:pt x="298" y="33"/>
                      <a:pt x="274" y="9"/>
                    </a:cubicBezTo>
                    <a:cubicBezTo>
                      <a:pt x="257" y="3"/>
                      <a:pt x="242" y="0"/>
                      <a:pt x="227" y="0"/>
                    </a:cubicBezTo>
                    <a:close/>
                  </a:path>
                </a:pathLst>
              </a:custGeom>
              <a:solidFill>
                <a:srgbClr val="68B0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3908975" y="455625"/>
                <a:ext cx="10690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4103" extrusionOk="0">
                    <a:moveTo>
                      <a:pt x="2921" y="0"/>
                    </a:moveTo>
                    <a:cubicBezTo>
                      <a:pt x="2722" y="0"/>
                      <a:pt x="2523" y="42"/>
                      <a:pt x="2346" y="122"/>
                    </a:cubicBezTo>
                    <a:cubicBezTo>
                      <a:pt x="1775" y="383"/>
                      <a:pt x="1429" y="991"/>
                      <a:pt x="1310" y="1610"/>
                    </a:cubicBezTo>
                    <a:cubicBezTo>
                      <a:pt x="1156" y="2384"/>
                      <a:pt x="1037" y="3491"/>
                      <a:pt x="25" y="3551"/>
                    </a:cubicBezTo>
                    <a:cubicBezTo>
                      <a:pt x="1" y="3551"/>
                      <a:pt x="1" y="3598"/>
                      <a:pt x="13" y="3598"/>
                    </a:cubicBezTo>
                    <a:cubicBezTo>
                      <a:pt x="81" y="3614"/>
                      <a:pt x="148" y="3621"/>
                      <a:pt x="213" y="3621"/>
                    </a:cubicBezTo>
                    <a:cubicBezTo>
                      <a:pt x="699" y="3621"/>
                      <a:pt x="1110" y="3220"/>
                      <a:pt x="1299" y="2800"/>
                    </a:cubicBezTo>
                    <a:cubicBezTo>
                      <a:pt x="1572" y="2158"/>
                      <a:pt x="1489" y="1431"/>
                      <a:pt x="1930" y="848"/>
                    </a:cubicBezTo>
                    <a:cubicBezTo>
                      <a:pt x="2168" y="530"/>
                      <a:pt x="2554" y="303"/>
                      <a:pt x="2940" y="303"/>
                    </a:cubicBezTo>
                    <a:cubicBezTo>
                      <a:pt x="3133" y="303"/>
                      <a:pt x="3327" y="360"/>
                      <a:pt x="3501" y="491"/>
                    </a:cubicBezTo>
                    <a:cubicBezTo>
                      <a:pt x="4013" y="872"/>
                      <a:pt x="3799" y="1586"/>
                      <a:pt x="3561" y="2086"/>
                    </a:cubicBezTo>
                    <a:cubicBezTo>
                      <a:pt x="3275" y="2681"/>
                      <a:pt x="2799" y="3360"/>
                      <a:pt x="3096" y="4027"/>
                    </a:cubicBezTo>
                    <a:cubicBezTo>
                      <a:pt x="3117" y="4081"/>
                      <a:pt x="3158" y="4103"/>
                      <a:pt x="3201" y="4103"/>
                    </a:cubicBezTo>
                    <a:cubicBezTo>
                      <a:pt x="3283" y="4103"/>
                      <a:pt x="3374" y="4025"/>
                      <a:pt x="3358" y="3932"/>
                    </a:cubicBezTo>
                    <a:cubicBezTo>
                      <a:pt x="3299" y="3229"/>
                      <a:pt x="3692" y="2681"/>
                      <a:pt x="3942" y="2050"/>
                    </a:cubicBezTo>
                    <a:cubicBezTo>
                      <a:pt x="4156" y="1526"/>
                      <a:pt x="4275" y="895"/>
                      <a:pt x="3882" y="431"/>
                    </a:cubicBezTo>
                    <a:cubicBezTo>
                      <a:pt x="3651" y="139"/>
                      <a:pt x="3286" y="0"/>
                      <a:pt x="29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3801825" y="522350"/>
                <a:ext cx="250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0038" h="12288" extrusionOk="0">
                    <a:moveTo>
                      <a:pt x="0" y="0"/>
                    </a:moveTo>
                    <a:lnTo>
                      <a:pt x="0" y="12288"/>
                    </a:lnTo>
                    <a:lnTo>
                      <a:pt x="10037" y="12288"/>
                    </a:lnTo>
                    <a:lnTo>
                      <a:pt x="100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4032800" y="522350"/>
                <a:ext cx="19975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2288" extrusionOk="0">
                    <a:moveTo>
                      <a:pt x="1" y="0"/>
                    </a:moveTo>
                    <a:lnTo>
                      <a:pt x="1" y="12288"/>
                    </a:lnTo>
                    <a:lnTo>
                      <a:pt x="798" y="12288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3958400" y="53932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7" y="0"/>
                    </a:moveTo>
                    <a:cubicBezTo>
                      <a:pt x="310" y="0"/>
                      <a:pt x="274" y="12"/>
                      <a:pt x="226" y="24"/>
                    </a:cubicBezTo>
                    <a:cubicBezTo>
                      <a:pt x="179" y="48"/>
                      <a:pt x="131" y="72"/>
                      <a:pt x="107" y="107"/>
                    </a:cubicBezTo>
                    <a:cubicBezTo>
                      <a:pt x="72" y="131"/>
                      <a:pt x="48" y="179"/>
                      <a:pt x="36" y="226"/>
                    </a:cubicBezTo>
                    <a:cubicBezTo>
                      <a:pt x="0" y="262"/>
                      <a:pt x="0" y="310"/>
                      <a:pt x="0" y="357"/>
                    </a:cubicBezTo>
                    <a:cubicBezTo>
                      <a:pt x="0" y="381"/>
                      <a:pt x="12" y="417"/>
                      <a:pt x="12" y="441"/>
                    </a:cubicBezTo>
                    <a:cubicBezTo>
                      <a:pt x="36" y="500"/>
                      <a:pt x="60" y="560"/>
                      <a:pt x="107" y="607"/>
                    </a:cubicBezTo>
                    <a:cubicBezTo>
                      <a:pt x="131" y="619"/>
                      <a:pt x="143" y="655"/>
                      <a:pt x="179" y="667"/>
                    </a:cubicBezTo>
                    <a:cubicBezTo>
                      <a:pt x="238" y="703"/>
                      <a:pt x="298" y="715"/>
                      <a:pt x="357" y="715"/>
                    </a:cubicBezTo>
                    <a:cubicBezTo>
                      <a:pt x="405" y="715"/>
                      <a:pt x="441" y="703"/>
                      <a:pt x="488" y="679"/>
                    </a:cubicBezTo>
                    <a:cubicBezTo>
                      <a:pt x="536" y="667"/>
                      <a:pt x="584" y="643"/>
                      <a:pt x="607" y="607"/>
                    </a:cubicBezTo>
                    <a:cubicBezTo>
                      <a:pt x="643" y="584"/>
                      <a:pt x="667" y="536"/>
                      <a:pt x="691" y="488"/>
                    </a:cubicBezTo>
                    <a:cubicBezTo>
                      <a:pt x="715" y="441"/>
                      <a:pt x="715" y="405"/>
                      <a:pt x="715" y="357"/>
                    </a:cubicBezTo>
                    <a:cubicBezTo>
                      <a:pt x="715" y="345"/>
                      <a:pt x="703" y="310"/>
                      <a:pt x="703" y="262"/>
                    </a:cubicBezTo>
                    <a:cubicBezTo>
                      <a:pt x="691" y="203"/>
                      <a:pt x="655" y="143"/>
                      <a:pt x="607" y="107"/>
                    </a:cubicBezTo>
                    <a:cubicBezTo>
                      <a:pt x="584" y="83"/>
                      <a:pt x="572" y="60"/>
                      <a:pt x="536" y="48"/>
                    </a:cubicBezTo>
                    <a:cubicBezTo>
                      <a:pt x="476" y="12"/>
                      <a:pt x="417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3861650" y="53932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8" y="0"/>
                    </a:moveTo>
                    <a:cubicBezTo>
                      <a:pt x="310" y="0"/>
                      <a:pt x="274" y="12"/>
                      <a:pt x="227" y="24"/>
                    </a:cubicBezTo>
                    <a:cubicBezTo>
                      <a:pt x="179" y="48"/>
                      <a:pt x="132" y="72"/>
                      <a:pt x="108" y="107"/>
                    </a:cubicBezTo>
                    <a:cubicBezTo>
                      <a:pt x="72" y="131"/>
                      <a:pt x="48" y="179"/>
                      <a:pt x="36" y="226"/>
                    </a:cubicBezTo>
                    <a:cubicBezTo>
                      <a:pt x="1" y="262"/>
                      <a:pt x="1" y="310"/>
                      <a:pt x="1" y="357"/>
                    </a:cubicBezTo>
                    <a:cubicBezTo>
                      <a:pt x="1" y="381"/>
                      <a:pt x="13" y="417"/>
                      <a:pt x="13" y="441"/>
                    </a:cubicBezTo>
                    <a:cubicBezTo>
                      <a:pt x="36" y="500"/>
                      <a:pt x="60" y="560"/>
                      <a:pt x="108" y="607"/>
                    </a:cubicBezTo>
                    <a:cubicBezTo>
                      <a:pt x="132" y="619"/>
                      <a:pt x="144" y="655"/>
                      <a:pt x="179" y="667"/>
                    </a:cubicBezTo>
                    <a:cubicBezTo>
                      <a:pt x="239" y="703"/>
                      <a:pt x="298" y="715"/>
                      <a:pt x="358" y="715"/>
                    </a:cubicBezTo>
                    <a:cubicBezTo>
                      <a:pt x="405" y="715"/>
                      <a:pt x="441" y="703"/>
                      <a:pt x="489" y="679"/>
                    </a:cubicBezTo>
                    <a:cubicBezTo>
                      <a:pt x="536" y="667"/>
                      <a:pt x="584" y="643"/>
                      <a:pt x="608" y="607"/>
                    </a:cubicBezTo>
                    <a:cubicBezTo>
                      <a:pt x="644" y="584"/>
                      <a:pt x="667" y="536"/>
                      <a:pt x="691" y="488"/>
                    </a:cubicBezTo>
                    <a:cubicBezTo>
                      <a:pt x="715" y="441"/>
                      <a:pt x="715" y="405"/>
                      <a:pt x="715" y="357"/>
                    </a:cubicBezTo>
                    <a:cubicBezTo>
                      <a:pt x="715" y="345"/>
                      <a:pt x="703" y="310"/>
                      <a:pt x="703" y="262"/>
                    </a:cubicBezTo>
                    <a:cubicBezTo>
                      <a:pt x="691" y="203"/>
                      <a:pt x="655" y="143"/>
                      <a:pt x="608" y="107"/>
                    </a:cubicBezTo>
                    <a:cubicBezTo>
                      <a:pt x="584" y="83"/>
                      <a:pt x="572" y="60"/>
                      <a:pt x="536" y="48"/>
                    </a:cubicBezTo>
                    <a:cubicBezTo>
                      <a:pt x="477" y="12"/>
                      <a:pt x="417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3865825" y="460450"/>
                <a:ext cx="108425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3714" extrusionOk="0">
                    <a:moveTo>
                      <a:pt x="2802" y="0"/>
                    </a:moveTo>
                    <a:cubicBezTo>
                      <a:pt x="2469" y="0"/>
                      <a:pt x="2126" y="150"/>
                      <a:pt x="1822" y="310"/>
                    </a:cubicBezTo>
                    <a:cubicBezTo>
                      <a:pt x="1274" y="595"/>
                      <a:pt x="977" y="1083"/>
                      <a:pt x="846" y="1679"/>
                    </a:cubicBezTo>
                    <a:cubicBezTo>
                      <a:pt x="762" y="2036"/>
                      <a:pt x="727" y="2393"/>
                      <a:pt x="619" y="2738"/>
                    </a:cubicBezTo>
                    <a:cubicBezTo>
                      <a:pt x="536" y="3048"/>
                      <a:pt x="369" y="3500"/>
                      <a:pt x="24" y="3631"/>
                    </a:cubicBezTo>
                    <a:cubicBezTo>
                      <a:pt x="0" y="3643"/>
                      <a:pt x="0" y="3691"/>
                      <a:pt x="36" y="3691"/>
                    </a:cubicBezTo>
                    <a:cubicBezTo>
                      <a:pt x="46" y="3691"/>
                      <a:pt x="56" y="3692"/>
                      <a:pt x="65" y="3692"/>
                    </a:cubicBezTo>
                    <a:cubicBezTo>
                      <a:pt x="580" y="3692"/>
                      <a:pt x="788" y="3076"/>
                      <a:pt x="905" y="2643"/>
                    </a:cubicBezTo>
                    <a:cubicBezTo>
                      <a:pt x="1048" y="2095"/>
                      <a:pt x="1108" y="1453"/>
                      <a:pt x="1465" y="1000"/>
                    </a:cubicBezTo>
                    <a:cubicBezTo>
                      <a:pt x="1667" y="738"/>
                      <a:pt x="1965" y="595"/>
                      <a:pt x="2263" y="464"/>
                    </a:cubicBezTo>
                    <a:cubicBezTo>
                      <a:pt x="2432" y="391"/>
                      <a:pt x="2623" y="322"/>
                      <a:pt x="2813" y="322"/>
                    </a:cubicBezTo>
                    <a:cubicBezTo>
                      <a:pt x="2930" y="322"/>
                      <a:pt x="3046" y="348"/>
                      <a:pt x="3155" y="417"/>
                    </a:cubicBezTo>
                    <a:cubicBezTo>
                      <a:pt x="3691" y="774"/>
                      <a:pt x="3632" y="1500"/>
                      <a:pt x="3596" y="2072"/>
                    </a:cubicBezTo>
                    <a:cubicBezTo>
                      <a:pt x="3584" y="2381"/>
                      <a:pt x="3584" y="2691"/>
                      <a:pt x="3656" y="3000"/>
                    </a:cubicBezTo>
                    <a:cubicBezTo>
                      <a:pt x="3715" y="3262"/>
                      <a:pt x="3846" y="3584"/>
                      <a:pt x="4084" y="3703"/>
                    </a:cubicBezTo>
                    <a:cubicBezTo>
                      <a:pt x="4106" y="3710"/>
                      <a:pt x="4128" y="3714"/>
                      <a:pt x="4148" y="3714"/>
                    </a:cubicBezTo>
                    <a:cubicBezTo>
                      <a:pt x="4260" y="3714"/>
                      <a:pt x="4337" y="3613"/>
                      <a:pt x="4287" y="3512"/>
                    </a:cubicBezTo>
                    <a:cubicBezTo>
                      <a:pt x="4227" y="3405"/>
                      <a:pt x="4132" y="3298"/>
                      <a:pt x="4072" y="3203"/>
                    </a:cubicBezTo>
                    <a:cubicBezTo>
                      <a:pt x="4001" y="3060"/>
                      <a:pt x="3965" y="2917"/>
                      <a:pt x="3941" y="2762"/>
                    </a:cubicBezTo>
                    <a:cubicBezTo>
                      <a:pt x="3882" y="2453"/>
                      <a:pt x="3929" y="2131"/>
                      <a:pt x="3929" y="1810"/>
                    </a:cubicBezTo>
                    <a:cubicBezTo>
                      <a:pt x="3941" y="1250"/>
                      <a:pt x="3882" y="607"/>
                      <a:pt x="3417" y="226"/>
                    </a:cubicBezTo>
                    <a:cubicBezTo>
                      <a:pt x="3226" y="63"/>
                      <a:pt x="3016" y="0"/>
                      <a:pt x="28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4"/>
              <p:cNvSpPr/>
              <p:nvPr/>
            </p:nvSpPr>
            <p:spPr>
              <a:xfrm>
                <a:off x="3847950" y="601450"/>
                <a:ext cx="10295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2528" extrusionOk="0">
                    <a:moveTo>
                      <a:pt x="2446" y="0"/>
                    </a:moveTo>
                    <a:cubicBezTo>
                      <a:pt x="2077" y="0"/>
                      <a:pt x="1709" y="75"/>
                      <a:pt x="1370" y="254"/>
                    </a:cubicBezTo>
                    <a:cubicBezTo>
                      <a:pt x="930" y="492"/>
                      <a:pt x="596" y="861"/>
                      <a:pt x="370" y="1266"/>
                    </a:cubicBezTo>
                    <a:cubicBezTo>
                      <a:pt x="251" y="1468"/>
                      <a:pt x="156" y="1694"/>
                      <a:pt x="120" y="1920"/>
                    </a:cubicBezTo>
                    <a:cubicBezTo>
                      <a:pt x="72" y="2099"/>
                      <a:pt x="1" y="2361"/>
                      <a:pt x="72" y="2528"/>
                    </a:cubicBezTo>
                    <a:lnTo>
                      <a:pt x="84" y="2528"/>
                    </a:lnTo>
                    <a:cubicBezTo>
                      <a:pt x="180" y="2361"/>
                      <a:pt x="180" y="2170"/>
                      <a:pt x="239" y="2004"/>
                    </a:cubicBezTo>
                    <a:cubicBezTo>
                      <a:pt x="311" y="1789"/>
                      <a:pt x="394" y="1563"/>
                      <a:pt x="513" y="1349"/>
                    </a:cubicBezTo>
                    <a:cubicBezTo>
                      <a:pt x="751" y="968"/>
                      <a:pt x="1096" y="599"/>
                      <a:pt x="1525" y="420"/>
                    </a:cubicBezTo>
                    <a:cubicBezTo>
                      <a:pt x="1824" y="288"/>
                      <a:pt x="2136" y="234"/>
                      <a:pt x="2442" y="234"/>
                    </a:cubicBezTo>
                    <a:cubicBezTo>
                      <a:pt x="2550" y="234"/>
                      <a:pt x="2657" y="241"/>
                      <a:pt x="2763" y="254"/>
                    </a:cubicBezTo>
                    <a:cubicBezTo>
                      <a:pt x="3180" y="301"/>
                      <a:pt x="3573" y="456"/>
                      <a:pt x="4001" y="492"/>
                    </a:cubicBezTo>
                    <a:cubicBezTo>
                      <a:pt x="4006" y="492"/>
                      <a:pt x="4011" y="493"/>
                      <a:pt x="4016" y="493"/>
                    </a:cubicBezTo>
                    <a:cubicBezTo>
                      <a:pt x="4099" y="493"/>
                      <a:pt x="4117" y="395"/>
                      <a:pt x="4061" y="361"/>
                    </a:cubicBezTo>
                    <a:cubicBezTo>
                      <a:pt x="3692" y="135"/>
                      <a:pt x="3180" y="63"/>
                      <a:pt x="2739" y="15"/>
                    </a:cubicBezTo>
                    <a:cubicBezTo>
                      <a:pt x="2642" y="5"/>
                      <a:pt x="2544" y="0"/>
                      <a:pt x="24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4"/>
              <p:cNvSpPr/>
              <p:nvPr/>
            </p:nvSpPr>
            <p:spPr>
              <a:xfrm>
                <a:off x="3921775" y="593925"/>
                <a:ext cx="366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050" extrusionOk="0">
                    <a:moveTo>
                      <a:pt x="1155" y="1"/>
                    </a:moveTo>
                    <a:cubicBezTo>
                      <a:pt x="1125" y="1"/>
                      <a:pt x="1091" y="21"/>
                      <a:pt x="1084" y="66"/>
                    </a:cubicBezTo>
                    <a:cubicBezTo>
                      <a:pt x="1060" y="138"/>
                      <a:pt x="1048" y="209"/>
                      <a:pt x="1048" y="281"/>
                    </a:cubicBezTo>
                    <a:cubicBezTo>
                      <a:pt x="1048" y="364"/>
                      <a:pt x="1084" y="436"/>
                      <a:pt x="1096" y="507"/>
                    </a:cubicBezTo>
                    <a:cubicBezTo>
                      <a:pt x="1120" y="602"/>
                      <a:pt x="1156" y="697"/>
                      <a:pt x="1179" y="793"/>
                    </a:cubicBezTo>
                    <a:cubicBezTo>
                      <a:pt x="1013" y="805"/>
                      <a:pt x="834" y="840"/>
                      <a:pt x="679" y="852"/>
                    </a:cubicBezTo>
                    <a:cubicBezTo>
                      <a:pt x="465" y="876"/>
                      <a:pt x="239" y="900"/>
                      <a:pt x="36" y="983"/>
                    </a:cubicBezTo>
                    <a:cubicBezTo>
                      <a:pt x="1" y="995"/>
                      <a:pt x="25" y="1031"/>
                      <a:pt x="36" y="1031"/>
                    </a:cubicBezTo>
                    <a:cubicBezTo>
                      <a:pt x="111" y="1045"/>
                      <a:pt x="191" y="1050"/>
                      <a:pt x="274" y="1050"/>
                    </a:cubicBezTo>
                    <a:cubicBezTo>
                      <a:pt x="401" y="1050"/>
                      <a:pt x="533" y="1038"/>
                      <a:pt x="656" y="1031"/>
                    </a:cubicBezTo>
                    <a:cubicBezTo>
                      <a:pt x="882" y="1007"/>
                      <a:pt x="1096" y="995"/>
                      <a:pt x="1310" y="971"/>
                    </a:cubicBezTo>
                    <a:cubicBezTo>
                      <a:pt x="1406" y="971"/>
                      <a:pt x="1465" y="876"/>
                      <a:pt x="1429" y="805"/>
                    </a:cubicBezTo>
                    <a:cubicBezTo>
                      <a:pt x="1370" y="686"/>
                      <a:pt x="1346" y="555"/>
                      <a:pt x="1310" y="436"/>
                    </a:cubicBezTo>
                    <a:cubicBezTo>
                      <a:pt x="1298" y="376"/>
                      <a:pt x="1298" y="305"/>
                      <a:pt x="1275" y="233"/>
                    </a:cubicBezTo>
                    <a:cubicBezTo>
                      <a:pt x="1263" y="162"/>
                      <a:pt x="1227" y="102"/>
                      <a:pt x="1203" y="43"/>
                    </a:cubicBezTo>
                    <a:cubicBezTo>
                      <a:pt x="1203" y="15"/>
                      <a:pt x="1181" y="1"/>
                      <a:pt x="1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4"/>
              <p:cNvSpPr/>
              <p:nvPr/>
            </p:nvSpPr>
            <p:spPr>
              <a:xfrm>
                <a:off x="3956900" y="631025"/>
                <a:ext cx="449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563" extrusionOk="0">
                    <a:moveTo>
                      <a:pt x="789" y="1"/>
                    </a:moveTo>
                    <a:cubicBezTo>
                      <a:pt x="775" y="1"/>
                      <a:pt x="766" y="15"/>
                      <a:pt x="775" y="23"/>
                    </a:cubicBezTo>
                    <a:cubicBezTo>
                      <a:pt x="1120" y="571"/>
                      <a:pt x="1608" y="1083"/>
                      <a:pt x="1489" y="1809"/>
                    </a:cubicBezTo>
                    <a:cubicBezTo>
                      <a:pt x="1429" y="2119"/>
                      <a:pt x="1251" y="2392"/>
                      <a:pt x="989" y="2607"/>
                    </a:cubicBezTo>
                    <a:cubicBezTo>
                      <a:pt x="763" y="2809"/>
                      <a:pt x="489" y="2940"/>
                      <a:pt x="239" y="3083"/>
                    </a:cubicBezTo>
                    <a:cubicBezTo>
                      <a:pt x="274" y="3023"/>
                      <a:pt x="310" y="2988"/>
                      <a:pt x="346" y="2928"/>
                    </a:cubicBezTo>
                    <a:cubicBezTo>
                      <a:pt x="417" y="2809"/>
                      <a:pt x="489" y="2702"/>
                      <a:pt x="536" y="2583"/>
                    </a:cubicBezTo>
                    <a:cubicBezTo>
                      <a:pt x="562" y="2515"/>
                      <a:pt x="509" y="2453"/>
                      <a:pt x="446" y="2453"/>
                    </a:cubicBezTo>
                    <a:cubicBezTo>
                      <a:pt x="421" y="2453"/>
                      <a:pt x="394" y="2464"/>
                      <a:pt x="370" y="2488"/>
                    </a:cubicBezTo>
                    <a:cubicBezTo>
                      <a:pt x="310" y="2547"/>
                      <a:pt x="274" y="2607"/>
                      <a:pt x="227" y="2690"/>
                    </a:cubicBezTo>
                    <a:cubicBezTo>
                      <a:pt x="179" y="2750"/>
                      <a:pt x="155" y="2809"/>
                      <a:pt x="120" y="2869"/>
                    </a:cubicBezTo>
                    <a:cubicBezTo>
                      <a:pt x="72" y="2928"/>
                      <a:pt x="36" y="3000"/>
                      <a:pt x="13" y="3071"/>
                    </a:cubicBezTo>
                    <a:lnTo>
                      <a:pt x="13" y="3119"/>
                    </a:lnTo>
                    <a:cubicBezTo>
                      <a:pt x="1" y="3131"/>
                      <a:pt x="1" y="3154"/>
                      <a:pt x="13" y="3178"/>
                    </a:cubicBezTo>
                    <a:cubicBezTo>
                      <a:pt x="24" y="3190"/>
                      <a:pt x="24" y="3214"/>
                      <a:pt x="48" y="3238"/>
                    </a:cubicBezTo>
                    <a:lnTo>
                      <a:pt x="60" y="3250"/>
                    </a:lnTo>
                    <a:cubicBezTo>
                      <a:pt x="60" y="3304"/>
                      <a:pt x="110" y="3358"/>
                      <a:pt x="182" y="3358"/>
                    </a:cubicBezTo>
                    <a:cubicBezTo>
                      <a:pt x="189" y="3358"/>
                      <a:pt x="196" y="3358"/>
                      <a:pt x="203" y="3357"/>
                    </a:cubicBezTo>
                    <a:cubicBezTo>
                      <a:pt x="274" y="3381"/>
                      <a:pt x="322" y="3416"/>
                      <a:pt x="394" y="3428"/>
                    </a:cubicBezTo>
                    <a:cubicBezTo>
                      <a:pt x="501" y="3488"/>
                      <a:pt x="644" y="3535"/>
                      <a:pt x="775" y="3559"/>
                    </a:cubicBezTo>
                    <a:cubicBezTo>
                      <a:pt x="780" y="3561"/>
                      <a:pt x="786" y="3562"/>
                      <a:pt x="792" y="3562"/>
                    </a:cubicBezTo>
                    <a:cubicBezTo>
                      <a:pt x="857" y="3562"/>
                      <a:pt x="912" y="3450"/>
                      <a:pt x="846" y="3428"/>
                    </a:cubicBezTo>
                    <a:lnTo>
                      <a:pt x="441" y="3250"/>
                    </a:lnTo>
                    <a:cubicBezTo>
                      <a:pt x="1025" y="2952"/>
                      <a:pt x="1572" y="2452"/>
                      <a:pt x="1679" y="1857"/>
                    </a:cubicBezTo>
                    <a:cubicBezTo>
                      <a:pt x="1798" y="1142"/>
                      <a:pt x="1322" y="464"/>
                      <a:pt x="810" y="11"/>
                    </a:cubicBezTo>
                    <a:cubicBezTo>
                      <a:pt x="803" y="4"/>
                      <a:pt x="795" y="1"/>
                      <a:pt x="7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4"/>
              <p:cNvSpPr/>
              <p:nvPr/>
            </p:nvSpPr>
            <p:spPr>
              <a:xfrm>
                <a:off x="3848550" y="672025"/>
                <a:ext cx="84875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458" extrusionOk="0">
                    <a:moveTo>
                      <a:pt x="355" y="0"/>
                    </a:moveTo>
                    <a:cubicBezTo>
                      <a:pt x="306" y="0"/>
                      <a:pt x="253" y="36"/>
                      <a:pt x="227" y="98"/>
                    </a:cubicBezTo>
                    <a:cubicBezTo>
                      <a:pt x="167" y="276"/>
                      <a:pt x="108" y="431"/>
                      <a:pt x="60" y="610"/>
                    </a:cubicBezTo>
                    <a:cubicBezTo>
                      <a:pt x="48" y="705"/>
                      <a:pt x="36" y="776"/>
                      <a:pt x="25" y="871"/>
                    </a:cubicBezTo>
                    <a:cubicBezTo>
                      <a:pt x="25" y="955"/>
                      <a:pt x="1" y="1050"/>
                      <a:pt x="48" y="1121"/>
                    </a:cubicBezTo>
                    <a:cubicBezTo>
                      <a:pt x="54" y="1127"/>
                      <a:pt x="63" y="1130"/>
                      <a:pt x="72" y="1130"/>
                    </a:cubicBezTo>
                    <a:cubicBezTo>
                      <a:pt x="81" y="1130"/>
                      <a:pt x="90" y="1127"/>
                      <a:pt x="96" y="1121"/>
                    </a:cubicBezTo>
                    <a:cubicBezTo>
                      <a:pt x="144" y="1050"/>
                      <a:pt x="156" y="967"/>
                      <a:pt x="167" y="883"/>
                    </a:cubicBezTo>
                    <a:cubicBezTo>
                      <a:pt x="179" y="788"/>
                      <a:pt x="215" y="717"/>
                      <a:pt x="227" y="633"/>
                    </a:cubicBezTo>
                    <a:cubicBezTo>
                      <a:pt x="227" y="610"/>
                      <a:pt x="239" y="586"/>
                      <a:pt x="263" y="574"/>
                    </a:cubicBezTo>
                    <a:lnTo>
                      <a:pt x="298" y="705"/>
                    </a:lnTo>
                    <a:cubicBezTo>
                      <a:pt x="382" y="895"/>
                      <a:pt x="453" y="1074"/>
                      <a:pt x="560" y="1252"/>
                    </a:cubicBezTo>
                    <a:cubicBezTo>
                      <a:pt x="751" y="1586"/>
                      <a:pt x="1001" y="1860"/>
                      <a:pt x="1299" y="2098"/>
                    </a:cubicBezTo>
                    <a:cubicBezTo>
                      <a:pt x="1644" y="2361"/>
                      <a:pt x="2065" y="2458"/>
                      <a:pt x="2508" y="2458"/>
                    </a:cubicBezTo>
                    <a:cubicBezTo>
                      <a:pt x="2768" y="2458"/>
                      <a:pt x="3035" y="2424"/>
                      <a:pt x="3299" y="2372"/>
                    </a:cubicBezTo>
                    <a:cubicBezTo>
                      <a:pt x="3394" y="2372"/>
                      <a:pt x="3382" y="2324"/>
                      <a:pt x="3358" y="2324"/>
                    </a:cubicBezTo>
                    <a:cubicBezTo>
                      <a:pt x="3136" y="2324"/>
                      <a:pt x="2919" y="2340"/>
                      <a:pt x="2704" y="2340"/>
                    </a:cubicBezTo>
                    <a:cubicBezTo>
                      <a:pt x="2596" y="2340"/>
                      <a:pt x="2489" y="2336"/>
                      <a:pt x="2382" y="2324"/>
                    </a:cubicBezTo>
                    <a:cubicBezTo>
                      <a:pt x="2013" y="2276"/>
                      <a:pt x="1703" y="2145"/>
                      <a:pt x="1453" y="1907"/>
                    </a:cubicBezTo>
                    <a:cubicBezTo>
                      <a:pt x="1191" y="1669"/>
                      <a:pt x="989" y="1407"/>
                      <a:pt x="822" y="1110"/>
                    </a:cubicBezTo>
                    <a:cubicBezTo>
                      <a:pt x="739" y="955"/>
                      <a:pt x="656" y="812"/>
                      <a:pt x="596" y="645"/>
                    </a:cubicBezTo>
                    <a:cubicBezTo>
                      <a:pt x="572" y="574"/>
                      <a:pt x="560" y="490"/>
                      <a:pt x="525" y="431"/>
                    </a:cubicBezTo>
                    <a:lnTo>
                      <a:pt x="525" y="431"/>
                    </a:lnTo>
                    <a:cubicBezTo>
                      <a:pt x="560" y="467"/>
                      <a:pt x="584" y="479"/>
                      <a:pt x="620" y="514"/>
                    </a:cubicBezTo>
                    <a:lnTo>
                      <a:pt x="798" y="645"/>
                    </a:lnTo>
                    <a:cubicBezTo>
                      <a:pt x="858" y="693"/>
                      <a:pt x="929" y="729"/>
                      <a:pt x="1001" y="776"/>
                    </a:cubicBezTo>
                    <a:cubicBezTo>
                      <a:pt x="1020" y="788"/>
                      <a:pt x="1040" y="793"/>
                      <a:pt x="1061" y="793"/>
                    </a:cubicBezTo>
                    <a:cubicBezTo>
                      <a:pt x="1169" y="793"/>
                      <a:pt x="1280" y="654"/>
                      <a:pt x="1179" y="574"/>
                    </a:cubicBezTo>
                    <a:cubicBezTo>
                      <a:pt x="1120" y="514"/>
                      <a:pt x="1060" y="467"/>
                      <a:pt x="989" y="407"/>
                    </a:cubicBezTo>
                    <a:cubicBezTo>
                      <a:pt x="929" y="359"/>
                      <a:pt x="870" y="312"/>
                      <a:pt x="798" y="276"/>
                    </a:cubicBezTo>
                    <a:cubicBezTo>
                      <a:pt x="656" y="181"/>
                      <a:pt x="525" y="109"/>
                      <a:pt x="406" y="14"/>
                    </a:cubicBezTo>
                    <a:cubicBezTo>
                      <a:pt x="390" y="5"/>
                      <a:pt x="373" y="0"/>
                      <a:pt x="3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3853925" y="534950"/>
                <a:ext cx="169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963" extrusionOk="0">
                    <a:moveTo>
                      <a:pt x="539" y="0"/>
                    </a:moveTo>
                    <a:cubicBezTo>
                      <a:pt x="465" y="0"/>
                      <a:pt x="389" y="19"/>
                      <a:pt x="322" y="56"/>
                    </a:cubicBezTo>
                    <a:cubicBezTo>
                      <a:pt x="226" y="116"/>
                      <a:pt x="131" y="199"/>
                      <a:pt x="72" y="306"/>
                    </a:cubicBezTo>
                    <a:cubicBezTo>
                      <a:pt x="12" y="413"/>
                      <a:pt x="0" y="544"/>
                      <a:pt x="24" y="663"/>
                    </a:cubicBezTo>
                    <a:cubicBezTo>
                      <a:pt x="48" y="770"/>
                      <a:pt x="107" y="913"/>
                      <a:pt x="202" y="961"/>
                    </a:cubicBezTo>
                    <a:cubicBezTo>
                      <a:pt x="208" y="962"/>
                      <a:pt x="213" y="963"/>
                      <a:pt x="218" y="963"/>
                    </a:cubicBezTo>
                    <a:cubicBezTo>
                      <a:pt x="260" y="963"/>
                      <a:pt x="296" y="921"/>
                      <a:pt x="286" y="890"/>
                    </a:cubicBezTo>
                    <a:cubicBezTo>
                      <a:pt x="262" y="842"/>
                      <a:pt x="238" y="794"/>
                      <a:pt x="202" y="747"/>
                    </a:cubicBezTo>
                    <a:lnTo>
                      <a:pt x="167" y="616"/>
                    </a:lnTo>
                    <a:cubicBezTo>
                      <a:pt x="143" y="532"/>
                      <a:pt x="143" y="437"/>
                      <a:pt x="191" y="354"/>
                    </a:cubicBezTo>
                    <a:cubicBezTo>
                      <a:pt x="238" y="258"/>
                      <a:pt x="298" y="199"/>
                      <a:pt x="381" y="151"/>
                    </a:cubicBezTo>
                    <a:cubicBezTo>
                      <a:pt x="429" y="128"/>
                      <a:pt x="476" y="116"/>
                      <a:pt x="524" y="104"/>
                    </a:cubicBezTo>
                    <a:cubicBezTo>
                      <a:pt x="560" y="80"/>
                      <a:pt x="607" y="68"/>
                      <a:pt x="655" y="68"/>
                    </a:cubicBezTo>
                    <a:cubicBezTo>
                      <a:pt x="679" y="56"/>
                      <a:pt x="679" y="20"/>
                      <a:pt x="667" y="20"/>
                    </a:cubicBezTo>
                    <a:cubicBezTo>
                      <a:pt x="627" y="7"/>
                      <a:pt x="583" y="0"/>
                      <a:pt x="539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3952725" y="542900"/>
                <a:ext cx="62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77" extrusionOk="0">
                    <a:moveTo>
                      <a:pt x="156" y="0"/>
                    </a:moveTo>
                    <a:cubicBezTo>
                      <a:pt x="120" y="0"/>
                      <a:pt x="96" y="12"/>
                      <a:pt x="72" y="36"/>
                    </a:cubicBezTo>
                    <a:cubicBezTo>
                      <a:pt x="60" y="48"/>
                      <a:pt x="60" y="60"/>
                      <a:pt x="49" y="71"/>
                    </a:cubicBezTo>
                    <a:cubicBezTo>
                      <a:pt x="37" y="95"/>
                      <a:pt x="37" y="107"/>
                      <a:pt x="13" y="119"/>
                    </a:cubicBezTo>
                    <a:cubicBezTo>
                      <a:pt x="1" y="155"/>
                      <a:pt x="1" y="167"/>
                      <a:pt x="1" y="191"/>
                    </a:cubicBezTo>
                    <a:lnTo>
                      <a:pt x="1" y="250"/>
                    </a:lnTo>
                    <a:cubicBezTo>
                      <a:pt x="1" y="274"/>
                      <a:pt x="13" y="286"/>
                      <a:pt x="13" y="310"/>
                    </a:cubicBezTo>
                    <a:cubicBezTo>
                      <a:pt x="37" y="357"/>
                      <a:pt x="60" y="405"/>
                      <a:pt x="96" y="429"/>
                    </a:cubicBezTo>
                    <a:lnTo>
                      <a:pt x="108" y="452"/>
                    </a:lnTo>
                    <a:lnTo>
                      <a:pt x="120" y="464"/>
                    </a:lnTo>
                    <a:lnTo>
                      <a:pt x="156" y="464"/>
                    </a:lnTo>
                    <a:cubicBezTo>
                      <a:pt x="168" y="476"/>
                      <a:pt x="191" y="476"/>
                      <a:pt x="215" y="476"/>
                    </a:cubicBezTo>
                    <a:cubicBezTo>
                      <a:pt x="239" y="476"/>
                      <a:pt x="251" y="464"/>
                      <a:pt x="239" y="429"/>
                    </a:cubicBezTo>
                    <a:cubicBezTo>
                      <a:pt x="239" y="429"/>
                      <a:pt x="239" y="417"/>
                      <a:pt x="227" y="417"/>
                    </a:cubicBezTo>
                    <a:lnTo>
                      <a:pt x="227" y="405"/>
                    </a:lnTo>
                    <a:lnTo>
                      <a:pt x="227" y="393"/>
                    </a:lnTo>
                    <a:lnTo>
                      <a:pt x="227" y="369"/>
                    </a:lnTo>
                    <a:lnTo>
                      <a:pt x="227" y="357"/>
                    </a:lnTo>
                    <a:lnTo>
                      <a:pt x="227" y="345"/>
                    </a:lnTo>
                    <a:lnTo>
                      <a:pt x="227" y="333"/>
                    </a:lnTo>
                    <a:cubicBezTo>
                      <a:pt x="180" y="333"/>
                      <a:pt x="180" y="321"/>
                      <a:pt x="180" y="298"/>
                    </a:cubicBezTo>
                    <a:lnTo>
                      <a:pt x="180" y="286"/>
                    </a:lnTo>
                    <a:cubicBezTo>
                      <a:pt x="180" y="274"/>
                      <a:pt x="180" y="262"/>
                      <a:pt x="203" y="262"/>
                    </a:cubicBezTo>
                    <a:cubicBezTo>
                      <a:pt x="203" y="238"/>
                      <a:pt x="203" y="226"/>
                      <a:pt x="215" y="214"/>
                    </a:cubicBezTo>
                    <a:cubicBezTo>
                      <a:pt x="215" y="191"/>
                      <a:pt x="215" y="179"/>
                      <a:pt x="227" y="167"/>
                    </a:cubicBezTo>
                    <a:lnTo>
                      <a:pt x="227" y="155"/>
                    </a:lnTo>
                    <a:cubicBezTo>
                      <a:pt x="239" y="119"/>
                      <a:pt x="239" y="107"/>
                      <a:pt x="239" y="71"/>
                    </a:cubicBezTo>
                    <a:cubicBezTo>
                      <a:pt x="227" y="36"/>
                      <a:pt x="191" y="0"/>
                      <a:pt x="156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3806575" y="523175"/>
                <a:ext cx="47075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1582" extrusionOk="0">
                    <a:moveTo>
                      <a:pt x="1174" y="1"/>
                    </a:moveTo>
                    <a:cubicBezTo>
                      <a:pt x="957" y="1"/>
                      <a:pt x="741" y="22"/>
                      <a:pt x="525" y="63"/>
                    </a:cubicBezTo>
                    <a:cubicBezTo>
                      <a:pt x="430" y="75"/>
                      <a:pt x="370" y="182"/>
                      <a:pt x="370" y="277"/>
                    </a:cubicBezTo>
                    <a:cubicBezTo>
                      <a:pt x="311" y="1742"/>
                      <a:pt x="263" y="3218"/>
                      <a:pt x="215" y="4694"/>
                    </a:cubicBezTo>
                    <a:cubicBezTo>
                      <a:pt x="156" y="6171"/>
                      <a:pt x="96" y="7635"/>
                      <a:pt x="49" y="9111"/>
                    </a:cubicBezTo>
                    <a:cubicBezTo>
                      <a:pt x="37" y="9528"/>
                      <a:pt x="13" y="9957"/>
                      <a:pt x="13" y="10374"/>
                    </a:cubicBezTo>
                    <a:cubicBezTo>
                      <a:pt x="13" y="10766"/>
                      <a:pt x="1" y="11183"/>
                      <a:pt x="72" y="11564"/>
                    </a:cubicBezTo>
                    <a:cubicBezTo>
                      <a:pt x="72" y="11576"/>
                      <a:pt x="81" y="11582"/>
                      <a:pt x="92" y="11582"/>
                    </a:cubicBezTo>
                    <a:cubicBezTo>
                      <a:pt x="102" y="11582"/>
                      <a:pt x="114" y="11576"/>
                      <a:pt x="120" y="11564"/>
                    </a:cubicBezTo>
                    <a:cubicBezTo>
                      <a:pt x="227" y="11231"/>
                      <a:pt x="239" y="10862"/>
                      <a:pt x="275" y="10528"/>
                    </a:cubicBezTo>
                    <a:cubicBezTo>
                      <a:pt x="311" y="10147"/>
                      <a:pt x="334" y="9778"/>
                      <a:pt x="346" y="9409"/>
                    </a:cubicBezTo>
                    <a:cubicBezTo>
                      <a:pt x="394" y="8683"/>
                      <a:pt x="418" y="7957"/>
                      <a:pt x="465" y="7218"/>
                    </a:cubicBezTo>
                    <a:cubicBezTo>
                      <a:pt x="537" y="5742"/>
                      <a:pt x="596" y="4278"/>
                      <a:pt x="668" y="2801"/>
                    </a:cubicBezTo>
                    <a:cubicBezTo>
                      <a:pt x="703" y="2027"/>
                      <a:pt x="763" y="1241"/>
                      <a:pt x="787" y="468"/>
                    </a:cubicBezTo>
                    <a:cubicBezTo>
                      <a:pt x="1073" y="420"/>
                      <a:pt x="1358" y="420"/>
                      <a:pt x="1620" y="420"/>
                    </a:cubicBezTo>
                    <a:cubicBezTo>
                      <a:pt x="1823" y="408"/>
                      <a:pt x="1882" y="63"/>
                      <a:pt x="1668" y="39"/>
                    </a:cubicBezTo>
                    <a:cubicBezTo>
                      <a:pt x="1503" y="13"/>
                      <a:pt x="1338" y="1"/>
                      <a:pt x="117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3882200" y="540725"/>
                <a:ext cx="141400" cy="279750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11190" extrusionOk="0">
                    <a:moveTo>
                      <a:pt x="5584" y="1"/>
                    </a:moveTo>
                    <a:cubicBezTo>
                      <a:pt x="5566" y="1"/>
                      <a:pt x="5548" y="10"/>
                      <a:pt x="5548" y="27"/>
                    </a:cubicBezTo>
                    <a:cubicBezTo>
                      <a:pt x="5382" y="1432"/>
                      <a:pt x="5298" y="2849"/>
                      <a:pt x="5191" y="4254"/>
                    </a:cubicBezTo>
                    <a:cubicBezTo>
                      <a:pt x="5084" y="5659"/>
                      <a:pt x="5001" y="7040"/>
                      <a:pt x="4929" y="8445"/>
                    </a:cubicBezTo>
                    <a:cubicBezTo>
                      <a:pt x="4894" y="9112"/>
                      <a:pt x="4846" y="9779"/>
                      <a:pt x="4822" y="10445"/>
                    </a:cubicBezTo>
                    <a:cubicBezTo>
                      <a:pt x="4132" y="10326"/>
                      <a:pt x="3465" y="10207"/>
                      <a:pt x="2786" y="10124"/>
                    </a:cubicBezTo>
                    <a:cubicBezTo>
                      <a:pt x="2381" y="10064"/>
                      <a:pt x="1989" y="10017"/>
                      <a:pt x="1596" y="9969"/>
                    </a:cubicBezTo>
                    <a:cubicBezTo>
                      <a:pt x="1381" y="9957"/>
                      <a:pt x="1191" y="9945"/>
                      <a:pt x="976" y="9945"/>
                    </a:cubicBezTo>
                    <a:cubicBezTo>
                      <a:pt x="762" y="9945"/>
                      <a:pt x="548" y="9981"/>
                      <a:pt x="322" y="10017"/>
                    </a:cubicBezTo>
                    <a:cubicBezTo>
                      <a:pt x="84" y="10041"/>
                      <a:pt x="0" y="10386"/>
                      <a:pt x="262" y="10457"/>
                    </a:cubicBezTo>
                    <a:cubicBezTo>
                      <a:pt x="453" y="10517"/>
                      <a:pt x="655" y="10600"/>
                      <a:pt x="846" y="10624"/>
                    </a:cubicBezTo>
                    <a:cubicBezTo>
                      <a:pt x="1036" y="10660"/>
                      <a:pt x="1250" y="10684"/>
                      <a:pt x="1441" y="10719"/>
                    </a:cubicBezTo>
                    <a:cubicBezTo>
                      <a:pt x="1846" y="10755"/>
                      <a:pt x="2262" y="10803"/>
                      <a:pt x="2667" y="10850"/>
                    </a:cubicBezTo>
                    <a:cubicBezTo>
                      <a:pt x="3465" y="10957"/>
                      <a:pt x="4251" y="11041"/>
                      <a:pt x="5048" y="11184"/>
                    </a:cubicBezTo>
                    <a:cubicBezTo>
                      <a:pt x="5072" y="11188"/>
                      <a:pt x="5095" y="11189"/>
                      <a:pt x="5118" y="11189"/>
                    </a:cubicBezTo>
                    <a:cubicBezTo>
                      <a:pt x="5305" y="11189"/>
                      <a:pt x="5466" y="11062"/>
                      <a:pt x="5477" y="10850"/>
                    </a:cubicBezTo>
                    <a:cubicBezTo>
                      <a:pt x="5525" y="9433"/>
                      <a:pt x="5560" y="8040"/>
                      <a:pt x="5608" y="6624"/>
                    </a:cubicBezTo>
                    <a:cubicBezTo>
                      <a:pt x="5656" y="5230"/>
                      <a:pt x="5644" y="3826"/>
                      <a:pt x="5656" y="2444"/>
                    </a:cubicBezTo>
                    <a:cubicBezTo>
                      <a:pt x="5656" y="1635"/>
                      <a:pt x="5644" y="837"/>
                      <a:pt x="5620" y="27"/>
                    </a:cubicBezTo>
                    <a:cubicBezTo>
                      <a:pt x="5620" y="10"/>
                      <a:pt x="5602" y="1"/>
                      <a:pt x="558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3891725" y="640050"/>
                <a:ext cx="5420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984" extrusionOk="0">
                    <a:moveTo>
                      <a:pt x="2026" y="0"/>
                    </a:moveTo>
                    <a:cubicBezTo>
                      <a:pt x="2014" y="0"/>
                      <a:pt x="2001" y="3"/>
                      <a:pt x="1989" y="7"/>
                    </a:cubicBezTo>
                    <a:cubicBezTo>
                      <a:pt x="1917" y="19"/>
                      <a:pt x="1869" y="67"/>
                      <a:pt x="1810" y="91"/>
                    </a:cubicBezTo>
                    <a:cubicBezTo>
                      <a:pt x="1715" y="126"/>
                      <a:pt x="1643" y="186"/>
                      <a:pt x="1572" y="257"/>
                    </a:cubicBezTo>
                    <a:cubicBezTo>
                      <a:pt x="1477" y="329"/>
                      <a:pt x="1405" y="424"/>
                      <a:pt x="1334" y="507"/>
                    </a:cubicBezTo>
                    <a:cubicBezTo>
                      <a:pt x="1179" y="674"/>
                      <a:pt x="1036" y="841"/>
                      <a:pt x="869" y="996"/>
                    </a:cubicBezTo>
                    <a:cubicBezTo>
                      <a:pt x="798" y="1079"/>
                      <a:pt x="715" y="1162"/>
                      <a:pt x="643" y="1234"/>
                    </a:cubicBezTo>
                    <a:cubicBezTo>
                      <a:pt x="572" y="1317"/>
                      <a:pt x="500" y="1400"/>
                      <a:pt x="417" y="1472"/>
                    </a:cubicBezTo>
                    <a:cubicBezTo>
                      <a:pt x="345" y="1567"/>
                      <a:pt x="262" y="1627"/>
                      <a:pt x="167" y="1710"/>
                    </a:cubicBezTo>
                    <a:cubicBezTo>
                      <a:pt x="107" y="1769"/>
                      <a:pt x="48" y="1877"/>
                      <a:pt x="24" y="1948"/>
                    </a:cubicBezTo>
                    <a:cubicBezTo>
                      <a:pt x="0" y="1972"/>
                      <a:pt x="24" y="1984"/>
                      <a:pt x="48" y="1984"/>
                    </a:cubicBezTo>
                    <a:cubicBezTo>
                      <a:pt x="143" y="1972"/>
                      <a:pt x="238" y="1936"/>
                      <a:pt x="322" y="1889"/>
                    </a:cubicBezTo>
                    <a:lnTo>
                      <a:pt x="584" y="1710"/>
                    </a:lnTo>
                    <a:cubicBezTo>
                      <a:pt x="679" y="1650"/>
                      <a:pt x="774" y="1591"/>
                      <a:pt x="869" y="1519"/>
                    </a:cubicBezTo>
                    <a:cubicBezTo>
                      <a:pt x="953" y="1448"/>
                      <a:pt x="1060" y="1388"/>
                      <a:pt x="1155" y="1317"/>
                    </a:cubicBezTo>
                    <a:cubicBezTo>
                      <a:pt x="1334" y="1174"/>
                      <a:pt x="1488" y="1031"/>
                      <a:pt x="1667" y="876"/>
                    </a:cubicBezTo>
                    <a:cubicBezTo>
                      <a:pt x="1750" y="805"/>
                      <a:pt x="1834" y="734"/>
                      <a:pt x="1905" y="662"/>
                    </a:cubicBezTo>
                    <a:cubicBezTo>
                      <a:pt x="1989" y="567"/>
                      <a:pt x="2072" y="460"/>
                      <a:pt x="2108" y="341"/>
                    </a:cubicBezTo>
                    <a:cubicBezTo>
                      <a:pt x="2131" y="305"/>
                      <a:pt x="2143" y="245"/>
                      <a:pt x="2167" y="198"/>
                    </a:cubicBezTo>
                    <a:cubicBezTo>
                      <a:pt x="2167" y="95"/>
                      <a:pt x="2104" y="0"/>
                      <a:pt x="2026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3915475" y="659875"/>
                <a:ext cx="4840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4" extrusionOk="0">
                    <a:moveTo>
                      <a:pt x="1784" y="0"/>
                    </a:moveTo>
                    <a:cubicBezTo>
                      <a:pt x="1766" y="0"/>
                      <a:pt x="1748" y="4"/>
                      <a:pt x="1729" y="12"/>
                    </a:cubicBezTo>
                    <a:cubicBezTo>
                      <a:pt x="1658" y="48"/>
                      <a:pt x="1586" y="107"/>
                      <a:pt x="1527" y="143"/>
                    </a:cubicBezTo>
                    <a:cubicBezTo>
                      <a:pt x="1455" y="203"/>
                      <a:pt x="1360" y="238"/>
                      <a:pt x="1300" y="298"/>
                    </a:cubicBezTo>
                    <a:lnTo>
                      <a:pt x="896" y="655"/>
                    </a:lnTo>
                    <a:cubicBezTo>
                      <a:pt x="634" y="893"/>
                      <a:pt x="396" y="1143"/>
                      <a:pt x="122" y="1381"/>
                    </a:cubicBezTo>
                    <a:cubicBezTo>
                      <a:pt x="1" y="1493"/>
                      <a:pt x="113" y="1663"/>
                      <a:pt x="247" y="1663"/>
                    </a:cubicBezTo>
                    <a:cubicBezTo>
                      <a:pt x="285" y="1663"/>
                      <a:pt x="324" y="1650"/>
                      <a:pt x="360" y="1619"/>
                    </a:cubicBezTo>
                    <a:cubicBezTo>
                      <a:pt x="634" y="1381"/>
                      <a:pt x="908" y="1155"/>
                      <a:pt x="1169" y="917"/>
                    </a:cubicBezTo>
                    <a:cubicBezTo>
                      <a:pt x="1300" y="798"/>
                      <a:pt x="1431" y="679"/>
                      <a:pt x="1550" y="560"/>
                    </a:cubicBezTo>
                    <a:cubicBezTo>
                      <a:pt x="1610" y="500"/>
                      <a:pt x="1658" y="429"/>
                      <a:pt x="1717" y="357"/>
                    </a:cubicBezTo>
                    <a:cubicBezTo>
                      <a:pt x="1777" y="274"/>
                      <a:pt x="1836" y="214"/>
                      <a:pt x="1896" y="143"/>
                    </a:cubicBezTo>
                    <a:cubicBezTo>
                      <a:pt x="1935" y="84"/>
                      <a:pt x="1869" y="0"/>
                      <a:pt x="1784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3855100" y="740525"/>
                <a:ext cx="65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1" extrusionOk="0">
                    <a:moveTo>
                      <a:pt x="120" y="1"/>
                    </a:moveTo>
                    <a:cubicBezTo>
                      <a:pt x="96" y="1"/>
                      <a:pt x="84" y="1"/>
                      <a:pt x="72" y="13"/>
                    </a:cubicBezTo>
                    <a:cubicBezTo>
                      <a:pt x="60" y="13"/>
                      <a:pt x="60" y="25"/>
                      <a:pt x="36" y="25"/>
                    </a:cubicBezTo>
                    <a:cubicBezTo>
                      <a:pt x="25" y="48"/>
                      <a:pt x="13" y="48"/>
                      <a:pt x="13" y="60"/>
                    </a:cubicBezTo>
                    <a:cubicBezTo>
                      <a:pt x="13" y="72"/>
                      <a:pt x="1" y="72"/>
                      <a:pt x="1" y="84"/>
                    </a:cubicBezTo>
                    <a:lnTo>
                      <a:pt x="1" y="167"/>
                    </a:lnTo>
                    <a:lnTo>
                      <a:pt x="1" y="203"/>
                    </a:lnTo>
                    <a:cubicBezTo>
                      <a:pt x="1" y="203"/>
                      <a:pt x="1" y="227"/>
                      <a:pt x="13" y="227"/>
                    </a:cubicBezTo>
                    <a:cubicBezTo>
                      <a:pt x="13" y="239"/>
                      <a:pt x="25" y="251"/>
                      <a:pt x="36" y="263"/>
                    </a:cubicBezTo>
                    <a:lnTo>
                      <a:pt x="60" y="286"/>
                    </a:lnTo>
                    <a:cubicBezTo>
                      <a:pt x="72" y="298"/>
                      <a:pt x="84" y="310"/>
                      <a:pt x="120" y="310"/>
                    </a:cubicBezTo>
                    <a:lnTo>
                      <a:pt x="191" y="310"/>
                    </a:lnTo>
                    <a:cubicBezTo>
                      <a:pt x="191" y="310"/>
                      <a:pt x="203" y="310"/>
                      <a:pt x="203" y="298"/>
                    </a:cubicBezTo>
                    <a:cubicBezTo>
                      <a:pt x="251" y="286"/>
                      <a:pt x="263" y="239"/>
                      <a:pt x="263" y="191"/>
                    </a:cubicBezTo>
                    <a:lnTo>
                      <a:pt x="263" y="179"/>
                    </a:lnTo>
                    <a:lnTo>
                      <a:pt x="263" y="167"/>
                    </a:lnTo>
                    <a:cubicBezTo>
                      <a:pt x="251" y="132"/>
                      <a:pt x="251" y="120"/>
                      <a:pt x="251" y="120"/>
                    </a:cubicBezTo>
                    <a:cubicBezTo>
                      <a:pt x="251" y="108"/>
                      <a:pt x="239" y="84"/>
                      <a:pt x="239" y="84"/>
                    </a:cubicBezTo>
                    <a:cubicBezTo>
                      <a:pt x="239" y="72"/>
                      <a:pt x="215" y="60"/>
                      <a:pt x="215" y="60"/>
                    </a:cubicBezTo>
                    <a:cubicBezTo>
                      <a:pt x="203" y="48"/>
                      <a:pt x="203" y="25"/>
                      <a:pt x="191" y="25"/>
                    </a:cubicBezTo>
                    <a:cubicBezTo>
                      <a:pt x="179" y="13"/>
                      <a:pt x="155" y="13"/>
                      <a:pt x="14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3846775" y="773275"/>
                <a:ext cx="41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72" extrusionOk="0">
                    <a:moveTo>
                      <a:pt x="36" y="0"/>
                    </a:moveTo>
                    <a:cubicBezTo>
                      <a:pt x="36" y="0"/>
                      <a:pt x="12" y="0"/>
                      <a:pt x="12" y="12"/>
                    </a:cubicBezTo>
                    <a:cubicBezTo>
                      <a:pt x="12" y="12"/>
                      <a:pt x="12" y="36"/>
                      <a:pt x="0" y="36"/>
                    </a:cubicBezTo>
                    <a:lnTo>
                      <a:pt x="0" y="48"/>
                    </a:lnTo>
                    <a:cubicBezTo>
                      <a:pt x="0" y="60"/>
                      <a:pt x="0" y="60"/>
                      <a:pt x="12" y="72"/>
                    </a:cubicBezTo>
                    <a:lnTo>
                      <a:pt x="107" y="72"/>
                    </a:lnTo>
                    <a:cubicBezTo>
                      <a:pt x="107" y="72"/>
                      <a:pt x="119" y="72"/>
                      <a:pt x="119" y="60"/>
                    </a:cubicBezTo>
                    <a:lnTo>
                      <a:pt x="131" y="48"/>
                    </a:lnTo>
                    <a:cubicBezTo>
                      <a:pt x="142" y="52"/>
                      <a:pt x="149" y="53"/>
                      <a:pt x="154" y="53"/>
                    </a:cubicBezTo>
                    <a:cubicBezTo>
                      <a:pt x="166" y="53"/>
                      <a:pt x="164" y="45"/>
                      <a:pt x="155" y="36"/>
                    </a:cubicBezTo>
                    <a:cubicBezTo>
                      <a:pt x="155" y="12"/>
                      <a:pt x="155" y="12"/>
                      <a:pt x="131" y="12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3879525" y="761950"/>
                <a:ext cx="92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75" extrusionOk="0">
                    <a:moveTo>
                      <a:pt x="155" y="1"/>
                    </a:moveTo>
                    <a:cubicBezTo>
                      <a:pt x="131" y="1"/>
                      <a:pt x="119" y="1"/>
                      <a:pt x="95" y="25"/>
                    </a:cubicBezTo>
                    <a:cubicBezTo>
                      <a:pt x="71" y="25"/>
                      <a:pt x="60" y="37"/>
                      <a:pt x="48" y="49"/>
                    </a:cubicBezTo>
                    <a:cubicBezTo>
                      <a:pt x="36" y="72"/>
                      <a:pt x="12" y="84"/>
                      <a:pt x="12" y="96"/>
                    </a:cubicBezTo>
                    <a:cubicBezTo>
                      <a:pt x="0" y="108"/>
                      <a:pt x="0" y="132"/>
                      <a:pt x="0" y="156"/>
                    </a:cubicBezTo>
                    <a:lnTo>
                      <a:pt x="0" y="191"/>
                    </a:lnTo>
                    <a:cubicBezTo>
                      <a:pt x="0" y="215"/>
                      <a:pt x="12" y="227"/>
                      <a:pt x="36" y="251"/>
                    </a:cubicBezTo>
                    <a:cubicBezTo>
                      <a:pt x="48" y="251"/>
                      <a:pt x="48" y="263"/>
                      <a:pt x="60" y="263"/>
                    </a:cubicBezTo>
                    <a:cubicBezTo>
                      <a:pt x="71" y="275"/>
                      <a:pt x="107" y="275"/>
                      <a:pt x="131" y="275"/>
                    </a:cubicBezTo>
                    <a:lnTo>
                      <a:pt x="226" y="275"/>
                    </a:lnTo>
                    <a:cubicBezTo>
                      <a:pt x="238" y="275"/>
                      <a:pt x="250" y="275"/>
                      <a:pt x="286" y="263"/>
                    </a:cubicBezTo>
                    <a:cubicBezTo>
                      <a:pt x="298" y="263"/>
                      <a:pt x="310" y="251"/>
                      <a:pt x="333" y="227"/>
                    </a:cubicBezTo>
                    <a:cubicBezTo>
                      <a:pt x="345" y="215"/>
                      <a:pt x="357" y="203"/>
                      <a:pt x="357" y="191"/>
                    </a:cubicBezTo>
                    <a:cubicBezTo>
                      <a:pt x="369" y="168"/>
                      <a:pt x="369" y="156"/>
                      <a:pt x="369" y="132"/>
                    </a:cubicBezTo>
                    <a:lnTo>
                      <a:pt x="369" y="96"/>
                    </a:lnTo>
                    <a:cubicBezTo>
                      <a:pt x="369" y="61"/>
                      <a:pt x="357" y="49"/>
                      <a:pt x="345" y="37"/>
                    </a:cubicBezTo>
                    <a:cubicBezTo>
                      <a:pt x="333" y="37"/>
                      <a:pt x="333" y="25"/>
                      <a:pt x="310" y="25"/>
                    </a:cubicBezTo>
                    <a:cubicBezTo>
                      <a:pt x="298" y="1"/>
                      <a:pt x="274" y="1"/>
                      <a:pt x="238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3917625" y="551225"/>
                <a:ext cx="895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70" extrusionOk="0">
                    <a:moveTo>
                      <a:pt x="191" y="0"/>
                    </a:moveTo>
                    <a:cubicBezTo>
                      <a:pt x="155" y="0"/>
                      <a:pt x="143" y="0"/>
                      <a:pt x="119" y="12"/>
                    </a:cubicBezTo>
                    <a:cubicBezTo>
                      <a:pt x="83" y="12"/>
                      <a:pt x="71" y="24"/>
                      <a:pt x="60" y="60"/>
                    </a:cubicBezTo>
                    <a:cubicBezTo>
                      <a:pt x="36" y="72"/>
                      <a:pt x="24" y="84"/>
                      <a:pt x="12" y="119"/>
                    </a:cubicBezTo>
                    <a:cubicBezTo>
                      <a:pt x="0" y="131"/>
                      <a:pt x="0" y="167"/>
                      <a:pt x="0" y="191"/>
                    </a:cubicBezTo>
                    <a:lnTo>
                      <a:pt x="0" y="239"/>
                    </a:lnTo>
                    <a:cubicBezTo>
                      <a:pt x="12" y="262"/>
                      <a:pt x="24" y="298"/>
                      <a:pt x="36" y="310"/>
                    </a:cubicBezTo>
                    <a:lnTo>
                      <a:pt x="71" y="346"/>
                    </a:lnTo>
                    <a:cubicBezTo>
                      <a:pt x="95" y="358"/>
                      <a:pt x="131" y="369"/>
                      <a:pt x="155" y="369"/>
                    </a:cubicBezTo>
                    <a:cubicBezTo>
                      <a:pt x="191" y="369"/>
                      <a:pt x="202" y="369"/>
                      <a:pt x="238" y="358"/>
                    </a:cubicBezTo>
                    <a:cubicBezTo>
                      <a:pt x="262" y="358"/>
                      <a:pt x="274" y="346"/>
                      <a:pt x="298" y="310"/>
                    </a:cubicBezTo>
                    <a:cubicBezTo>
                      <a:pt x="310" y="298"/>
                      <a:pt x="321" y="286"/>
                      <a:pt x="333" y="250"/>
                    </a:cubicBezTo>
                    <a:cubicBezTo>
                      <a:pt x="357" y="239"/>
                      <a:pt x="357" y="203"/>
                      <a:pt x="357" y="179"/>
                    </a:cubicBezTo>
                    <a:lnTo>
                      <a:pt x="357" y="131"/>
                    </a:lnTo>
                    <a:cubicBezTo>
                      <a:pt x="333" y="108"/>
                      <a:pt x="321" y="72"/>
                      <a:pt x="310" y="60"/>
                    </a:cubicBezTo>
                    <a:cubicBezTo>
                      <a:pt x="298" y="48"/>
                      <a:pt x="274" y="48"/>
                      <a:pt x="274" y="24"/>
                    </a:cubicBezTo>
                    <a:cubicBezTo>
                      <a:pt x="250" y="12"/>
                      <a:pt x="214" y="0"/>
                      <a:pt x="191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3911075" y="573550"/>
                <a:ext cx="745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98" extrusionOk="0">
                    <a:moveTo>
                      <a:pt x="214" y="0"/>
                    </a:moveTo>
                    <a:cubicBezTo>
                      <a:pt x="202" y="0"/>
                      <a:pt x="167" y="0"/>
                      <a:pt x="155" y="12"/>
                    </a:cubicBezTo>
                    <a:cubicBezTo>
                      <a:pt x="143" y="12"/>
                      <a:pt x="143" y="24"/>
                      <a:pt x="119" y="24"/>
                    </a:cubicBezTo>
                    <a:cubicBezTo>
                      <a:pt x="107" y="48"/>
                      <a:pt x="95" y="48"/>
                      <a:pt x="72" y="60"/>
                    </a:cubicBezTo>
                    <a:cubicBezTo>
                      <a:pt x="72" y="60"/>
                      <a:pt x="60" y="72"/>
                      <a:pt x="60" y="84"/>
                    </a:cubicBezTo>
                    <a:lnTo>
                      <a:pt x="60" y="108"/>
                    </a:lnTo>
                    <a:cubicBezTo>
                      <a:pt x="48" y="119"/>
                      <a:pt x="36" y="131"/>
                      <a:pt x="36" y="167"/>
                    </a:cubicBezTo>
                    <a:cubicBezTo>
                      <a:pt x="24" y="179"/>
                      <a:pt x="24" y="191"/>
                      <a:pt x="0" y="203"/>
                    </a:cubicBezTo>
                    <a:lnTo>
                      <a:pt x="0" y="227"/>
                    </a:lnTo>
                    <a:lnTo>
                      <a:pt x="0" y="250"/>
                    </a:lnTo>
                    <a:lnTo>
                      <a:pt x="0" y="286"/>
                    </a:lnTo>
                    <a:lnTo>
                      <a:pt x="0" y="298"/>
                    </a:lnTo>
                    <a:lnTo>
                      <a:pt x="95" y="298"/>
                    </a:lnTo>
                    <a:cubicBezTo>
                      <a:pt x="107" y="286"/>
                      <a:pt x="119" y="286"/>
                      <a:pt x="131" y="262"/>
                    </a:cubicBezTo>
                    <a:cubicBezTo>
                      <a:pt x="155" y="250"/>
                      <a:pt x="179" y="238"/>
                      <a:pt x="191" y="227"/>
                    </a:cubicBezTo>
                    <a:cubicBezTo>
                      <a:pt x="214" y="227"/>
                      <a:pt x="226" y="227"/>
                      <a:pt x="226" y="203"/>
                    </a:cubicBezTo>
                    <a:lnTo>
                      <a:pt x="274" y="167"/>
                    </a:lnTo>
                    <a:cubicBezTo>
                      <a:pt x="274" y="143"/>
                      <a:pt x="286" y="143"/>
                      <a:pt x="286" y="131"/>
                    </a:cubicBezTo>
                    <a:cubicBezTo>
                      <a:pt x="298" y="119"/>
                      <a:pt x="298" y="108"/>
                      <a:pt x="298" y="84"/>
                    </a:cubicBezTo>
                    <a:cubicBezTo>
                      <a:pt x="274" y="48"/>
                      <a:pt x="262" y="24"/>
                      <a:pt x="238" y="12"/>
                    </a:cubicBezTo>
                    <a:cubicBezTo>
                      <a:pt x="226" y="0"/>
                      <a:pt x="214" y="0"/>
                      <a:pt x="214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3945300" y="572425"/>
                <a:ext cx="131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04" extrusionOk="0">
                    <a:moveTo>
                      <a:pt x="227" y="1"/>
                    </a:moveTo>
                    <a:cubicBezTo>
                      <a:pt x="212" y="1"/>
                      <a:pt x="197" y="4"/>
                      <a:pt x="179" y="10"/>
                    </a:cubicBezTo>
                    <a:cubicBezTo>
                      <a:pt x="155" y="10"/>
                      <a:pt x="119" y="33"/>
                      <a:pt x="107" y="45"/>
                    </a:cubicBezTo>
                    <a:cubicBezTo>
                      <a:pt x="96" y="57"/>
                      <a:pt x="72" y="57"/>
                      <a:pt x="60" y="69"/>
                    </a:cubicBezTo>
                    <a:cubicBezTo>
                      <a:pt x="48" y="93"/>
                      <a:pt x="36" y="117"/>
                      <a:pt x="24" y="153"/>
                    </a:cubicBezTo>
                    <a:cubicBezTo>
                      <a:pt x="0" y="164"/>
                      <a:pt x="0" y="176"/>
                      <a:pt x="0" y="212"/>
                    </a:cubicBezTo>
                    <a:lnTo>
                      <a:pt x="0" y="295"/>
                    </a:lnTo>
                    <a:lnTo>
                      <a:pt x="24" y="343"/>
                    </a:lnTo>
                    <a:cubicBezTo>
                      <a:pt x="36" y="367"/>
                      <a:pt x="60" y="403"/>
                      <a:pt x="96" y="414"/>
                    </a:cubicBezTo>
                    <a:cubicBezTo>
                      <a:pt x="107" y="426"/>
                      <a:pt x="119" y="426"/>
                      <a:pt x="143" y="450"/>
                    </a:cubicBezTo>
                    <a:cubicBezTo>
                      <a:pt x="155" y="450"/>
                      <a:pt x="155" y="462"/>
                      <a:pt x="167" y="462"/>
                    </a:cubicBezTo>
                    <a:cubicBezTo>
                      <a:pt x="179" y="474"/>
                      <a:pt x="215" y="474"/>
                      <a:pt x="227" y="486"/>
                    </a:cubicBezTo>
                    <a:cubicBezTo>
                      <a:pt x="250" y="498"/>
                      <a:pt x="268" y="504"/>
                      <a:pt x="286" y="504"/>
                    </a:cubicBezTo>
                    <a:cubicBezTo>
                      <a:pt x="304" y="504"/>
                      <a:pt x="322" y="498"/>
                      <a:pt x="346" y="486"/>
                    </a:cubicBezTo>
                    <a:cubicBezTo>
                      <a:pt x="357" y="486"/>
                      <a:pt x="381" y="474"/>
                      <a:pt x="405" y="474"/>
                    </a:cubicBezTo>
                    <a:lnTo>
                      <a:pt x="417" y="474"/>
                    </a:lnTo>
                    <a:lnTo>
                      <a:pt x="465" y="450"/>
                    </a:lnTo>
                    <a:cubicBezTo>
                      <a:pt x="477" y="426"/>
                      <a:pt x="500" y="403"/>
                      <a:pt x="512" y="391"/>
                    </a:cubicBezTo>
                    <a:cubicBezTo>
                      <a:pt x="524" y="367"/>
                      <a:pt x="524" y="355"/>
                      <a:pt x="524" y="343"/>
                    </a:cubicBezTo>
                    <a:lnTo>
                      <a:pt x="524" y="224"/>
                    </a:lnTo>
                    <a:cubicBezTo>
                      <a:pt x="524" y="188"/>
                      <a:pt x="512" y="176"/>
                      <a:pt x="500" y="164"/>
                    </a:cubicBezTo>
                    <a:cubicBezTo>
                      <a:pt x="477" y="129"/>
                      <a:pt x="453" y="105"/>
                      <a:pt x="417" y="93"/>
                    </a:cubicBezTo>
                    <a:cubicBezTo>
                      <a:pt x="405" y="69"/>
                      <a:pt x="381" y="69"/>
                      <a:pt x="357" y="57"/>
                    </a:cubicBezTo>
                    <a:cubicBezTo>
                      <a:pt x="346" y="57"/>
                      <a:pt x="346" y="57"/>
                      <a:pt x="334" y="45"/>
                    </a:cubicBezTo>
                    <a:cubicBezTo>
                      <a:pt x="322" y="33"/>
                      <a:pt x="298" y="33"/>
                      <a:pt x="274" y="10"/>
                    </a:cubicBezTo>
                    <a:cubicBezTo>
                      <a:pt x="256" y="4"/>
                      <a:pt x="241" y="1"/>
                      <a:pt x="227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2" name="Google Shape;1612;p34"/>
            <p:cNvSpPr/>
            <p:nvPr/>
          </p:nvSpPr>
          <p:spPr>
            <a:xfrm>
              <a:off x="1507074" y="3729051"/>
              <a:ext cx="220326" cy="291614"/>
            </a:xfrm>
            <a:custGeom>
              <a:avLst/>
              <a:gdLst/>
              <a:ahLst/>
              <a:cxnLst/>
              <a:rect l="l" t="t" r="r" b="b"/>
              <a:pathLst>
                <a:path w="7168" h="9488" extrusionOk="0">
                  <a:moveTo>
                    <a:pt x="1759" y="0"/>
                  </a:moveTo>
                  <a:cubicBezTo>
                    <a:pt x="1491" y="0"/>
                    <a:pt x="1228" y="78"/>
                    <a:pt x="1012" y="248"/>
                  </a:cubicBezTo>
                  <a:cubicBezTo>
                    <a:pt x="524" y="641"/>
                    <a:pt x="453" y="1355"/>
                    <a:pt x="477" y="1987"/>
                  </a:cubicBezTo>
                  <a:cubicBezTo>
                    <a:pt x="536" y="3356"/>
                    <a:pt x="822" y="4725"/>
                    <a:pt x="858" y="6094"/>
                  </a:cubicBezTo>
                  <a:cubicBezTo>
                    <a:pt x="881" y="7285"/>
                    <a:pt x="655" y="8523"/>
                    <a:pt x="0" y="9487"/>
                  </a:cubicBezTo>
                  <a:cubicBezTo>
                    <a:pt x="1274" y="9178"/>
                    <a:pt x="2489" y="8678"/>
                    <a:pt x="3548" y="7975"/>
                  </a:cubicBezTo>
                  <a:cubicBezTo>
                    <a:pt x="5001" y="7047"/>
                    <a:pt x="6227" y="5701"/>
                    <a:pt x="6930" y="4130"/>
                  </a:cubicBezTo>
                  <a:cubicBezTo>
                    <a:pt x="7049" y="3832"/>
                    <a:pt x="7168" y="3522"/>
                    <a:pt x="7144" y="3189"/>
                  </a:cubicBezTo>
                  <a:cubicBezTo>
                    <a:pt x="7132" y="2856"/>
                    <a:pt x="6954" y="2534"/>
                    <a:pt x="6656" y="2415"/>
                  </a:cubicBezTo>
                  <a:cubicBezTo>
                    <a:pt x="6579" y="2384"/>
                    <a:pt x="6496" y="2371"/>
                    <a:pt x="6410" y="2371"/>
                  </a:cubicBezTo>
                  <a:cubicBezTo>
                    <a:pt x="6203" y="2371"/>
                    <a:pt x="5977" y="2447"/>
                    <a:pt x="5775" y="2522"/>
                  </a:cubicBezTo>
                  <a:cubicBezTo>
                    <a:pt x="4763" y="2903"/>
                    <a:pt x="3798" y="3415"/>
                    <a:pt x="2917" y="4034"/>
                  </a:cubicBezTo>
                  <a:cubicBezTo>
                    <a:pt x="3144" y="3439"/>
                    <a:pt x="3358" y="2820"/>
                    <a:pt x="3382" y="2177"/>
                  </a:cubicBezTo>
                  <a:cubicBezTo>
                    <a:pt x="3417" y="1534"/>
                    <a:pt x="3239" y="855"/>
                    <a:pt x="2775" y="403"/>
                  </a:cubicBezTo>
                  <a:cubicBezTo>
                    <a:pt x="2505" y="148"/>
                    <a:pt x="2128" y="0"/>
                    <a:pt x="1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3" name="Google Shape;1613;p34"/>
            <p:cNvGrpSpPr/>
            <p:nvPr/>
          </p:nvGrpSpPr>
          <p:grpSpPr>
            <a:xfrm>
              <a:off x="1458029" y="4104541"/>
              <a:ext cx="318404" cy="503959"/>
              <a:chOff x="-212017" y="3332494"/>
              <a:chExt cx="204013" cy="322906"/>
            </a:xfrm>
          </p:grpSpPr>
          <p:sp>
            <p:nvSpPr>
              <p:cNvPr id="1614" name="Google Shape;1614;p34"/>
              <p:cNvSpPr/>
              <p:nvPr/>
            </p:nvSpPr>
            <p:spPr>
              <a:xfrm>
                <a:off x="-111630" y="3579777"/>
                <a:ext cx="25962" cy="1961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42" extrusionOk="0">
                    <a:moveTo>
                      <a:pt x="287" y="1"/>
                    </a:moveTo>
                    <a:cubicBezTo>
                      <a:pt x="1" y="1"/>
                      <a:pt x="1" y="441"/>
                      <a:pt x="287" y="441"/>
                    </a:cubicBezTo>
                    <a:cubicBezTo>
                      <a:pt x="584" y="441"/>
                      <a:pt x="584" y="1"/>
                      <a:pt x="2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4"/>
              <p:cNvSpPr/>
              <p:nvPr/>
            </p:nvSpPr>
            <p:spPr>
              <a:xfrm>
                <a:off x="-122193" y="3454582"/>
                <a:ext cx="25430" cy="20104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53" extrusionOk="0">
                    <a:moveTo>
                      <a:pt x="286" y="0"/>
                    </a:moveTo>
                    <a:cubicBezTo>
                      <a:pt x="1" y="0"/>
                      <a:pt x="1" y="453"/>
                      <a:pt x="286" y="453"/>
                    </a:cubicBezTo>
                    <a:cubicBezTo>
                      <a:pt x="572" y="453"/>
                      <a:pt x="572" y="0"/>
                      <a:pt x="2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4"/>
              <p:cNvSpPr/>
              <p:nvPr/>
            </p:nvSpPr>
            <p:spPr>
              <a:xfrm>
                <a:off x="-97340" y="3332494"/>
                <a:ext cx="42294" cy="33329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51" extrusionOk="0">
                    <a:moveTo>
                      <a:pt x="477" y="1"/>
                    </a:moveTo>
                    <a:cubicBezTo>
                      <a:pt x="0" y="1"/>
                      <a:pt x="0" y="751"/>
                      <a:pt x="477" y="751"/>
                    </a:cubicBezTo>
                    <a:cubicBezTo>
                      <a:pt x="953" y="751"/>
                      <a:pt x="953" y="1"/>
                      <a:pt x="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4"/>
              <p:cNvSpPr/>
              <p:nvPr/>
            </p:nvSpPr>
            <p:spPr>
              <a:xfrm>
                <a:off x="-49809" y="3549155"/>
                <a:ext cx="41806" cy="33329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51" extrusionOk="0">
                    <a:moveTo>
                      <a:pt x="477" y="0"/>
                    </a:moveTo>
                    <a:cubicBezTo>
                      <a:pt x="1" y="0"/>
                      <a:pt x="1" y="750"/>
                      <a:pt x="477" y="750"/>
                    </a:cubicBezTo>
                    <a:cubicBezTo>
                      <a:pt x="941" y="750"/>
                      <a:pt x="941" y="0"/>
                      <a:pt x="4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4"/>
              <p:cNvSpPr/>
              <p:nvPr/>
            </p:nvSpPr>
            <p:spPr>
              <a:xfrm>
                <a:off x="-212017" y="3622603"/>
                <a:ext cx="43359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739" extrusionOk="0">
                    <a:moveTo>
                      <a:pt x="477" y="0"/>
                    </a:moveTo>
                    <a:cubicBezTo>
                      <a:pt x="1" y="0"/>
                      <a:pt x="1" y="738"/>
                      <a:pt x="477" y="738"/>
                    </a:cubicBezTo>
                    <a:cubicBezTo>
                      <a:pt x="953" y="738"/>
                      <a:pt x="977" y="0"/>
                      <a:pt x="4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oogle Shape;1551;p34">
            <a:extLst>
              <a:ext uri="{FF2B5EF4-FFF2-40B4-BE49-F238E27FC236}">
                <a16:creationId xmlns:a16="http://schemas.microsoft.com/office/drawing/2014/main" id="{2855A74B-6ABD-C234-098B-A872B0446F9C}"/>
              </a:ext>
            </a:extLst>
          </p:cNvPr>
          <p:cNvGrpSpPr/>
          <p:nvPr/>
        </p:nvGrpSpPr>
        <p:grpSpPr>
          <a:xfrm>
            <a:off x="4198351" y="4367233"/>
            <a:ext cx="501332" cy="521572"/>
            <a:chOff x="1834930" y="1890149"/>
            <a:chExt cx="429185" cy="446513"/>
          </a:xfrm>
        </p:grpSpPr>
        <p:sp>
          <p:nvSpPr>
            <p:cNvPr id="10" name="Google Shape;1552;p34">
              <a:extLst>
                <a:ext uri="{FF2B5EF4-FFF2-40B4-BE49-F238E27FC236}">
                  <a16:creationId xmlns:a16="http://schemas.microsoft.com/office/drawing/2014/main" id="{9A99FDE9-767D-65E7-8C0B-4A6662E9BF14}"/>
                </a:ext>
              </a:extLst>
            </p:cNvPr>
            <p:cNvSpPr/>
            <p:nvPr/>
          </p:nvSpPr>
          <p:spPr>
            <a:xfrm>
              <a:off x="1994446" y="2008021"/>
              <a:ext cx="111028" cy="104111"/>
            </a:xfrm>
            <a:custGeom>
              <a:avLst/>
              <a:gdLst/>
              <a:ahLst/>
              <a:cxnLst/>
              <a:rect l="l" t="t" r="r" b="b"/>
              <a:pathLst>
                <a:path w="1525" h="1430" extrusionOk="0">
                  <a:moveTo>
                    <a:pt x="393" y="1"/>
                  </a:moveTo>
                  <a:cubicBezTo>
                    <a:pt x="167" y="132"/>
                    <a:pt x="0" y="394"/>
                    <a:pt x="0" y="667"/>
                  </a:cubicBezTo>
                  <a:cubicBezTo>
                    <a:pt x="0" y="1084"/>
                    <a:pt x="346" y="1429"/>
                    <a:pt x="762" y="1429"/>
                  </a:cubicBezTo>
                  <a:cubicBezTo>
                    <a:pt x="1179" y="1429"/>
                    <a:pt x="1524" y="1084"/>
                    <a:pt x="1524" y="667"/>
                  </a:cubicBezTo>
                  <a:cubicBezTo>
                    <a:pt x="1524" y="394"/>
                    <a:pt x="1358" y="132"/>
                    <a:pt x="1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53;p34">
              <a:extLst>
                <a:ext uri="{FF2B5EF4-FFF2-40B4-BE49-F238E27FC236}">
                  <a16:creationId xmlns:a16="http://schemas.microsoft.com/office/drawing/2014/main" id="{60B6C413-C178-FE9D-408F-E572BABCD00C}"/>
                </a:ext>
              </a:extLst>
            </p:cNvPr>
            <p:cNvSpPr/>
            <p:nvPr/>
          </p:nvSpPr>
          <p:spPr>
            <a:xfrm>
              <a:off x="1834930" y="2010642"/>
              <a:ext cx="429185" cy="326021"/>
            </a:xfrm>
            <a:custGeom>
              <a:avLst/>
              <a:gdLst/>
              <a:ahLst/>
              <a:cxnLst/>
              <a:rect l="l" t="t" r="r" b="b"/>
              <a:pathLst>
                <a:path w="5895" h="4478" extrusionOk="0">
                  <a:moveTo>
                    <a:pt x="536" y="0"/>
                  </a:moveTo>
                  <a:lnTo>
                    <a:pt x="1" y="536"/>
                  </a:lnTo>
                  <a:lnTo>
                    <a:pt x="1810" y="2334"/>
                  </a:lnTo>
                  <a:lnTo>
                    <a:pt x="1810" y="4477"/>
                  </a:lnTo>
                  <a:lnTo>
                    <a:pt x="4096" y="4477"/>
                  </a:lnTo>
                  <a:lnTo>
                    <a:pt x="4096" y="2334"/>
                  </a:lnTo>
                  <a:lnTo>
                    <a:pt x="5894" y="536"/>
                  </a:lnTo>
                  <a:lnTo>
                    <a:pt x="5358" y="0"/>
                  </a:lnTo>
                  <a:lnTo>
                    <a:pt x="3561" y="1798"/>
                  </a:lnTo>
                  <a:lnTo>
                    <a:pt x="2346" y="179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54;p34">
              <a:extLst>
                <a:ext uri="{FF2B5EF4-FFF2-40B4-BE49-F238E27FC236}">
                  <a16:creationId xmlns:a16="http://schemas.microsoft.com/office/drawing/2014/main" id="{1BA00D98-28A5-0E59-FFD5-25C67F68D195}"/>
                </a:ext>
              </a:extLst>
            </p:cNvPr>
            <p:cNvSpPr/>
            <p:nvPr/>
          </p:nvSpPr>
          <p:spPr>
            <a:xfrm>
              <a:off x="1964960" y="1895100"/>
              <a:ext cx="169126" cy="112993"/>
            </a:xfrm>
            <a:custGeom>
              <a:avLst/>
              <a:gdLst/>
              <a:ahLst/>
              <a:cxnLst/>
              <a:rect l="l" t="t" r="r" b="b"/>
              <a:pathLst>
                <a:path w="2323" h="1552" extrusionOk="0">
                  <a:moveTo>
                    <a:pt x="633" y="1"/>
                  </a:moveTo>
                  <a:cubicBezTo>
                    <a:pt x="486" y="1"/>
                    <a:pt x="340" y="57"/>
                    <a:pt x="227" y="171"/>
                  </a:cubicBezTo>
                  <a:cubicBezTo>
                    <a:pt x="1" y="397"/>
                    <a:pt x="1" y="766"/>
                    <a:pt x="227" y="992"/>
                  </a:cubicBezTo>
                  <a:lnTo>
                    <a:pt x="798" y="1552"/>
                  </a:lnTo>
                  <a:lnTo>
                    <a:pt x="1536" y="1552"/>
                  </a:lnTo>
                  <a:lnTo>
                    <a:pt x="2108" y="992"/>
                  </a:lnTo>
                  <a:cubicBezTo>
                    <a:pt x="2322" y="766"/>
                    <a:pt x="2322" y="409"/>
                    <a:pt x="2132" y="171"/>
                  </a:cubicBezTo>
                  <a:cubicBezTo>
                    <a:pt x="2019" y="57"/>
                    <a:pt x="1870" y="1"/>
                    <a:pt x="1721" y="1"/>
                  </a:cubicBezTo>
                  <a:cubicBezTo>
                    <a:pt x="1572" y="1"/>
                    <a:pt x="1423" y="57"/>
                    <a:pt x="1310" y="171"/>
                  </a:cubicBezTo>
                  <a:lnTo>
                    <a:pt x="1179" y="302"/>
                  </a:lnTo>
                  <a:lnTo>
                    <a:pt x="1048" y="171"/>
                  </a:lnTo>
                  <a:cubicBezTo>
                    <a:pt x="929" y="57"/>
                    <a:pt x="780" y="1"/>
                    <a:pt x="6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5;p34">
              <a:extLst>
                <a:ext uri="{FF2B5EF4-FFF2-40B4-BE49-F238E27FC236}">
                  <a16:creationId xmlns:a16="http://schemas.microsoft.com/office/drawing/2014/main" id="{58EF9DA5-B26D-295E-68FD-F70ACB276C1F}"/>
                </a:ext>
              </a:extLst>
            </p:cNvPr>
            <p:cNvSpPr/>
            <p:nvPr/>
          </p:nvSpPr>
          <p:spPr>
            <a:xfrm>
              <a:off x="1882617" y="1948248"/>
              <a:ext cx="59846" cy="37349"/>
            </a:xfrm>
            <a:custGeom>
              <a:avLst/>
              <a:gdLst/>
              <a:ahLst/>
              <a:cxnLst/>
              <a:rect l="l" t="t" r="r" b="b"/>
              <a:pathLst>
                <a:path w="822" h="513" extrusionOk="0">
                  <a:moveTo>
                    <a:pt x="762" y="0"/>
                  </a:moveTo>
                  <a:lnTo>
                    <a:pt x="0" y="143"/>
                  </a:lnTo>
                  <a:lnTo>
                    <a:pt x="60" y="512"/>
                  </a:lnTo>
                  <a:lnTo>
                    <a:pt x="822" y="381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56;p34">
              <a:extLst>
                <a:ext uri="{FF2B5EF4-FFF2-40B4-BE49-F238E27FC236}">
                  <a16:creationId xmlns:a16="http://schemas.microsoft.com/office/drawing/2014/main" id="{C186BC37-E86D-328F-AA9F-AC5DB1E9A2FA}"/>
                </a:ext>
              </a:extLst>
            </p:cNvPr>
            <p:cNvSpPr/>
            <p:nvPr/>
          </p:nvSpPr>
          <p:spPr>
            <a:xfrm>
              <a:off x="2155636" y="1890149"/>
              <a:ext cx="59919" cy="36475"/>
            </a:xfrm>
            <a:custGeom>
              <a:avLst/>
              <a:gdLst/>
              <a:ahLst/>
              <a:cxnLst/>
              <a:rect l="l" t="t" r="r" b="b"/>
              <a:pathLst>
                <a:path w="823" h="501" extrusionOk="0">
                  <a:moveTo>
                    <a:pt x="763" y="0"/>
                  </a:moveTo>
                  <a:lnTo>
                    <a:pt x="1" y="131"/>
                  </a:lnTo>
                  <a:lnTo>
                    <a:pt x="60" y="500"/>
                  </a:lnTo>
                  <a:lnTo>
                    <a:pt x="822" y="370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57;p34">
              <a:extLst>
                <a:ext uri="{FF2B5EF4-FFF2-40B4-BE49-F238E27FC236}">
                  <a16:creationId xmlns:a16="http://schemas.microsoft.com/office/drawing/2014/main" id="{438708F5-8709-3AD0-6A42-14277BBE9304}"/>
                </a:ext>
              </a:extLst>
            </p:cNvPr>
            <p:cNvSpPr/>
            <p:nvPr/>
          </p:nvSpPr>
          <p:spPr>
            <a:xfrm>
              <a:off x="1882617" y="1891023"/>
              <a:ext cx="59846" cy="37349"/>
            </a:xfrm>
            <a:custGeom>
              <a:avLst/>
              <a:gdLst/>
              <a:ahLst/>
              <a:cxnLst/>
              <a:rect l="l" t="t" r="r" b="b"/>
              <a:pathLst>
                <a:path w="822" h="513" extrusionOk="0">
                  <a:moveTo>
                    <a:pt x="60" y="0"/>
                  </a:moveTo>
                  <a:lnTo>
                    <a:pt x="0" y="369"/>
                  </a:lnTo>
                  <a:lnTo>
                    <a:pt x="762" y="512"/>
                  </a:lnTo>
                  <a:lnTo>
                    <a:pt x="822" y="13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58;p34">
              <a:extLst>
                <a:ext uri="{FF2B5EF4-FFF2-40B4-BE49-F238E27FC236}">
                  <a16:creationId xmlns:a16="http://schemas.microsoft.com/office/drawing/2014/main" id="{BA824A3F-2D5A-EC80-4AD1-3E1FA4E5288A}"/>
                </a:ext>
              </a:extLst>
            </p:cNvPr>
            <p:cNvSpPr/>
            <p:nvPr/>
          </p:nvSpPr>
          <p:spPr>
            <a:xfrm>
              <a:off x="2155636" y="1948248"/>
              <a:ext cx="60792" cy="38223"/>
            </a:xfrm>
            <a:custGeom>
              <a:avLst/>
              <a:gdLst/>
              <a:ahLst/>
              <a:cxnLst/>
              <a:rect l="l" t="t" r="r" b="b"/>
              <a:pathLst>
                <a:path w="835" h="525" extrusionOk="0">
                  <a:moveTo>
                    <a:pt x="84" y="0"/>
                  </a:moveTo>
                  <a:lnTo>
                    <a:pt x="1" y="393"/>
                  </a:lnTo>
                  <a:lnTo>
                    <a:pt x="763" y="524"/>
                  </a:lnTo>
                  <a:lnTo>
                    <a:pt x="834" y="14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59;p34">
              <a:extLst>
                <a:ext uri="{FF2B5EF4-FFF2-40B4-BE49-F238E27FC236}">
                  <a16:creationId xmlns:a16="http://schemas.microsoft.com/office/drawing/2014/main" id="{965A2CE7-1638-D0E2-D1F2-12925685EF55}"/>
                </a:ext>
              </a:extLst>
            </p:cNvPr>
            <p:cNvSpPr/>
            <p:nvPr/>
          </p:nvSpPr>
          <p:spPr>
            <a:xfrm>
              <a:off x="2023058" y="2001978"/>
              <a:ext cx="53803" cy="34728"/>
            </a:xfrm>
            <a:custGeom>
              <a:avLst/>
              <a:gdLst/>
              <a:ahLst/>
              <a:cxnLst/>
              <a:rect l="l" t="t" r="r" b="b"/>
              <a:pathLst>
                <a:path w="739" h="477" extrusionOk="0">
                  <a:moveTo>
                    <a:pt x="369" y="0"/>
                  </a:moveTo>
                  <a:cubicBezTo>
                    <a:pt x="238" y="0"/>
                    <a:pt x="96" y="36"/>
                    <a:pt x="0" y="96"/>
                  </a:cubicBezTo>
                  <a:lnTo>
                    <a:pt x="369" y="477"/>
                  </a:lnTo>
                  <a:lnTo>
                    <a:pt x="738" y="96"/>
                  </a:lnTo>
                  <a:cubicBezTo>
                    <a:pt x="619" y="36"/>
                    <a:pt x="500" y="0"/>
                    <a:pt x="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560;p34">
            <a:extLst>
              <a:ext uri="{FF2B5EF4-FFF2-40B4-BE49-F238E27FC236}">
                <a16:creationId xmlns:a16="http://schemas.microsoft.com/office/drawing/2014/main" id="{C14859D6-9522-DEB9-CCA2-67473EC66B08}"/>
              </a:ext>
            </a:extLst>
          </p:cNvPr>
          <p:cNvGrpSpPr/>
          <p:nvPr/>
        </p:nvGrpSpPr>
        <p:grpSpPr>
          <a:xfrm>
            <a:off x="2345742" y="4397479"/>
            <a:ext cx="444766" cy="445641"/>
            <a:chOff x="1753631" y="1489617"/>
            <a:chExt cx="444766" cy="445641"/>
          </a:xfrm>
        </p:grpSpPr>
        <p:sp>
          <p:nvSpPr>
            <p:cNvPr id="19" name="Google Shape;1561;p34">
              <a:extLst>
                <a:ext uri="{FF2B5EF4-FFF2-40B4-BE49-F238E27FC236}">
                  <a16:creationId xmlns:a16="http://schemas.microsoft.com/office/drawing/2014/main" id="{7FDA408F-BA43-A41C-1785-F1DFEB9DB9BA}"/>
                </a:ext>
              </a:extLst>
            </p:cNvPr>
            <p:cNvSpPr/>
            <p:nvPr/>
          </p:nvSpPr>
          <p:spPr>
            <a:xfrm>
              <a:off x="1782244" y="1628311"/>
              <a:ext cx="387541" cy="286124"/>
            </a:xfrm>
            <a:custGeom>
              <a:avLst/>
              <a:gdLst/>
              <a:ahLst/>
              <a:cxnLst/>
              <a:rect l="l" t="t" r="r" b="b"/>
              <a:pathLst>
                <a:path w="5323" h="3930" extrusionOk="0">
                  <a:moveTo>
                    <a:pt x="2667" y="1"/>
                  </a:moveTo>
                  <a:lnTo>
                    <a:pt x="0" y="394"/>
                  </a:lnTo>
                  <a:lnTo>
                    <a:pt x="0" y="3834"/>
                  </a:lnTo>
                  <a:lnTo>
                    <a:pt x="2667" y="3930"/>
                  </a:lnTo>
                  <a:lnTo>
                    <a:pt x="5322" y="3834"/>
                  </a:lnTo>
                  <a:lnTo>
                    <a:pt x="5322" y="39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62;p34">
              <a:extLst>
                <a:ext uri="{FF2B5EF4-FFF2-40B4-BE49-F238E27FC236}">
                  <a16:creationId xmlns:a16="http://schemas.microsoft.com/office/drawing/2014/main" id="{B4400854-AABC-F923-C126-7F053E636A92}"/>
                </a:ext>
              </a:extLst>
            </p:cNvPr>
            <p:cNvSpPr/>
            <p:nvPr/>
          </p:nvSpPr>
          <p:spPr>
            <a:xfrm>
              <a:off x="1753631" y="1907446"/>
              <a:ext cx="444766" cy="27812"/>
            </a:xfrm>
            <a:custGeom>
              <a:avLst/>
              <a:gdLst/>
              <a:ahLst/>
              <a:cxnLst/>
              <a:rect l="l" t="t" r="r" b="b"/>
              <a:pathLst>
                <a:path w="6109" h="382" extrusionOk="0">
                  <a:moveTo>
                    <a:pt x="0" y="0"/>
                  </a:moveTo>
                  <a:lnTo>
                    <a:pt x="0" y="381"/>
                  </a:lnTo>
                  <a:lnTo>
                    <a:pt x="393" y="381"/>
                  </a:lnTo>
                  <a:lnTo>
                    <a:pt x="3060" y="274"/>
                  </a:lnTo>
                  <a:lnTo>
                    <a:pt x="5715" y="381"/>
                  </a:lnTo>
                  <a:lnTo>
                    <a:pt x="6108" y="381"/>
                  </a:lnTo>
                  <a:lnTo>
                    <a:pt x="6108" y="0"/>
                  </a:lnTo>
                  <a:lnTo>
                    <a:pt x="5715" y="0"/>
                  </a:lnTo>
                  <a:lnTo>
                    <a:pt x="3060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63;p34">
              <a:extLst>
                <a:ext uri="{FF2B5EF4-FFF2-40B4-BE49-F238E27FC236}">
                  <a16:creationId xmlns:a16="http://schemas.microsoft.com/office/drawing/2014/main" id="{AB38F967-BD8C-7463-2BB2-F393464B4917}"/>
                </a:ext>
              </a:extLst>
            </p:cNvPr>
            <p:cNvSpPr/>
            <p:nvPr/>
          </p:nvSpPr>
          <p:spPr>
            <a:xfrm>
              <a:off x="1781370" y="1713274"/>
              <a:ext cx="388415" cy="221982"/>
            </a:xfrm>
            <a:custGeom>
              <a:avLst/>
              <a:gdLst/>
              <a:ahLst/>
              <a:cxnLst/>
              <a:rect l="l" t="t" r="r" b="b"/>
              <a:pathLst>
                <a:path w="5335" h="3049" extrusionOk="0">
                  <a:moveTo>
                    <a:pt x="1524" y="370"/>
                  </a:moveTo>
                  <a:lnTo>
                    <a:pt x="1524" y="1131"/>
                  </a:lnTo>
                  <a:lnTo>
                    <a:pt x="774" y="1131"/>
                  </a:lnTo>
                  <a:lnTo>
                    <a:pt x="774" y="370"/>
                  </a:lnTo>
                  <a:close/>
                  <a:moveTo>
                    <a:pt x="381" y="0"/>
                  </a:moveTo>
                  <a:lnTo>
                    <a:pt x="381" y="2667"/>
                  </a:lnTo>
                  <a:lnTo>
                    <a:pt x="0" y="2667"/>
                  </a:lnTo>
                  <a:lnTo>
                    <a:pt x="0" y="3048"/>
                  </a:lnTo>
                  <a:lnTo>
                    <a:pt x="5334" y="3048"/>
                  </a:lnTo>
                  <a:lnTo>
                    <a:pt x="5334" y="2667"/>
                  </a:lnTo>
                  <a:lnTo>
                    <a:pt x="1917" y="266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64;p34">
              <a:extLst>
                <a:ext uri="{FF2B5EF4-FFF2-40B4-BE49-F238E27FC236}">
                  <a16:creationId xmlns:a16="http://schemas.microsoft.com/office/drawing/2014/main" id="{D2D087FD-DC68-A614-20B2-009094AE56F8}"/>
                </a:ext>
              </a:extLst>
            </p:cNvPr>
            <p:cNvSpPr/>
            <p:nvPr/>
          </p:nvSpPr>
          <p:spPr>
            <a:xfrm>
              <a:off x="1835100" y="1489617"/>
              <a:ext cx="280081" cy="111901"/>
            </a:xfrm>
            <a:custGeom>
              <a:avLst/>
              <a:gdLst/>
              <a:ahLst/>
              <a:cxnLst/>
              <a:rect l="l" t="t" r="r" b="b"/>
              <a:pathLst>
                <a:path w="3847" h="1537" extrusionOk="0">
                  <a:moveTo>
                    <a:pt x="1" y="1"/>
                  </a:moveTo>
                  <a:lnTo>
                    <a:pt x="1" y="763"/>
                  </a:lnTo>
                  <a:lnTo>
                    <a:pt x="394" y="763"/>
                  </a:lnTo>
                  <a:lnTo>
                    <a:pt x="394" y="1156"/>
                  </a:lnTo>
                  <a:lnTo>
                    <a:pt x="584" y="1537"/>
                  </a:lnTo>
                  <a:lnTo>
                    <a:pt x="775" y="1156"/>
                  </a:lnTo>
                  <a:lnTo>
                    <a:pt x="775" y="763"/>
                  </a:lnTo>
                  <a:lnTo>
                    <a:pt x="3072" y="763"/>
                  </a:lnTo>
                  <a:lnTo>
                    <a:pt x="3072" y="1156"/>
                  </a:lnTo>
                  <a:lnTo>
                    <a:pt x="3263" y="1537"/>
                  </a:lnTo>
                  <a:lnTo>
                    <a:pt x="3453" y="1156"/>
                  </a:lnTo>
                  <a:lnTo>
                    <a:pt x="3453" y="763"/>
                  </a:lnTo>
                  <a:lnTo>
                    <a:pt x="3846" y="763"/>
                  </a:lnTo>
                  <a:lnTo>
                    <a:pt x="38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65;p34">
              <a:extLst>
                <a:ext uri="{FF2B5EF4-FFF2-40B4-BE49-F238E27FC236}">
                  <a16:creationId xmlns:a16="http://schemas.microsoft.com/office/drawing/2014/main" id="{196DB7EC-58E4-A364-F34F-BE79A92C9772}"/>
                </a:ext>
              </a:extLst>
            </p:cNvPr>
            <p:cNvSpPr/>
            <p:nvPr/>
          </p:nvSpPr>
          <p:spPr>
            <a:xfrm>
              <a:off x="1753631" y="1573707"/>
              <a:ext cx="444766" cy="83289"/>
            </a:xfrm>
            <a:custGeom>
              <a:avLst/>
              <a:gdLst/>
              <a:ahLst/>
              <a:cxnLst/>
              <a:rect l="l" t="t" r="r" b="b"/>
              <a:pathLst>
                <a:path w="6109" h="1144" extrusionOk="0">
                  <a:moveTo>
                    <a:pt x="0" y="1"/>
                  </a:moveTo>
                  <a:lnTo>
                    <a:pt x="0" y="1144"/>
                  </a:lnTo>
                  <a:lnTo>
                    <a:pt x="393" y="1144"/>
                  </a:lnTo>
                  <a:lnTo>
                    <a:pt x="3060" y="751"/>
                  </a:lnTo>
                  <a:lnTo>
                    <a:pt x="5715" y="1144"/>
                  </a:lnTo>
                  <a:lnTo>
                    <a:pt x="6108" y="1144"/>
                  </a:lnTo>
                  <a:lnTo>
                    <a:pt x="6108" y="1"/>
                  </a:lnTo>
                  <a:lnTo>
                    <a:pt x="4584" y="1"/>
                  </a:lnTo>
                  <a:lnTo>
                    <a:pt x="4394" y="382"/>
                  </a:lnTo>
                  <a:lnTo>
                    <a:pt x="4203" y="1"/>
                  </a:lnTo>
                  <a:lnTo>
                    <a:pt x="1905" y="1"/>
                  </a:lnTo>
                  <a:lnTo>
                    <a:pt x="1715" y="382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66;p34">
              <a:extLst>
                <a:ext uri="{FF2B5EF4-FFF2-40B4-BE49-F238E27FC236}">
                  <a16:creationId xmlns:a16="http://schemas.microsoft.com/office/drawing/2014/main" id="{D6B2D629-3EE9-D07A-9609-4423E29E8FF8}"/>
                </a:ext>
              </a:extLst>
            </p:cNvPr>
            <p:cNvSpPr/>
            <p:nvPr/>
          </p:nvSpPr>
          <p:spPr>
            <a:xfrm>
              <a:off x="1947802" y="1712401"/>
              <a:ext cx="194244" cy="166505"/>
            </a:xfrm>
            <a:custGeom>
              <a:avLst/>
              <a:gdLst/>
              <a:ahLst/>
              <a:cxnLst/>
              <a:rect l="l" t="t" r="r" b="b"/>
              <a:pathLst>
                <a:path w="2668" h="2287" extrusionOk="0">
                  <a:moveTo>
                    <a:pt x="965" y="382"/>
                  </a:moveTo>
                  <a:lnTo>
                    <a:pt x="965" y="774"/>
                  </a:lnTo>
                  <a:lnTo>
                    <a:pt x="584" y="774"/>
                  </a:lnTo>
                  <a:lnTo>
                    <a:pt x="584" y="382"/>
                  </a:lnTo>
                  <a:close/>
                  <a:moveTo>
                    <a:pt x="1846" y="382"/>
                  </a:moveTo>
                  <a:lnTo>
                    <a:pt x="2120" y="655"/>
                  </a:lnTo>
                  <a:lnTo>
                    <a:pt x="846" y="1917"/>
                  </a:lnTo>
                  <a:lnTo>
                    <a:pt x="584" y="1644"/>
                  </a:lnTo>
                  <a:lnTo>
                    <a:pt x="1846" y="382"/>
                  </a:lnTo>
                  <a:close/>
                  <a:moveTo>
                    <a:pt x="2096" y="1524"/>
                  </a:moveTo>
                  <a:lnTo>
                    <a:pt x="2096" y="1917"/>
                  </a:lnTo>
                  <a:lnTo>
                    <a:pt x="1715" y="1917"/>
                  </a:lnTo>
                  <a:lnTo>
                    <a:pt x="1715" y="1524"/>
                  </a:lnTo>
                  <a:close/>
                  <a:moveTo>
                    <a:pt x="0" y="1"/>
                  </a:moveTo>
                  <a:lnTo>
                    <a:pt x="0" y="2286"/>
                  </a:lnTo>
                  <a:lnTo>
                    <a:pt x="2667" y="2286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67;p34">
              <a:extLst>
                <a:ext uri="{FF2B5EF4-FFF2-40B4-BE49-F238E27FC236}">
                  <a16:creationId xmlns:a16="http://schemas.microsoft.com/office/drawing/2014/main" id="{44536240-6AE7-28FA-A988-FB96F47EF26B}"/>
                </a:ext>
              </a:extLst>
            </p:cNvPr>
            <p:cNvSpPr/>
            <p:nvPr/>
          </p:nvSpPr>
          <p:spPr>
            <a:xfrm>
              <a:off x="1781370" y="1630058"/>
              <a:ext cx="388415" cy="27812"/>
            </a:xfrm>
            <a:custGeom>
              <a:avLst/>
              <a:gdLst/>
              <a:ahLst/>
              <a:cxnLst/>
              <a:rect l="l" t="t" r="r" b="b"/>
              <a:pathLst>
                <a:path w="5335" h="382" extrusionOk="0">
                  <a:moveTo>
                    <a:pt x="0" y="0"/>
                  </a:moveTo>
                  <a:lnTo>
                    <a:pt x="0" y="381"/>
                  </a:lnTo>
                  <a:lnTo>
                    <a:pt x="5334" y="381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68;p34">
              <a:extLst>
                <a:ext uri="{FF2B5EF4-FFF2-40B4-BE49-F238E27FC236}">
                  <a16:creationId xmlns:a16="http://schemas.microsoft.com/office/drawing/2014/main" id="{86075ECA-FF63-1C8A-C1FC-18AB6868EF2D}"/>
                </a:ext>
              </a:extLst>
            </p:cNvPr>
            <p:cNvSpPr/>
            <p:nvPr/>
          </p:nvSpPr>
          <p:spPr>
            <a:xfrm>
              <a:off x="2059631" y="1573707"/>
              <a:ext cx="27812" cy="27812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0" y="1"/>
                  </a:moveTo>
                  <a:lnTo>
                    <a:pt x="0" y="382"/>
                  </a:lnTo>
                  <a:lnTo>
                    <a:pt x="381" y="38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69;p34">
              <a:extLst>
                <a:ext uri="{FF2B5EF4-FFF2-40B4-BE49-F238E27FC236}">
                  <a16:creationId xmlns:a16="http://schemas.microsoft.com/office/drawing/2014/main" id="{9353A648-1D58-D086-18C7-3FDFFBE4339E}"/>
                </a:ext>
              </a:extLst>
            </p:cNvPr>
            <p:cNvSpPr/>
            <p:nvPr/>
          </p:nvSpPr>
          <p:spPr>
            <a:xfrm>
              <a:off x="1864586" y="1573707"/>
              <a:ext cx="27812" cy="27812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0" y="1"/>
                  </a:moveTo>
                  <a:lnTo>
                    <a:pt x="0" y="382"/>
                  </a:lnTo>
                  <a:lnTo>
                    <a:pt x="381" y="38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632;p35">
            <a:extLst>
              <a:ext uri="{FF2B5EF4-FFF2-40B4-BE49-F238E27FC236}">
                <a16:creationId xmlns:a16="http://schemas.microsoft.com/office/drawing/2014/main" id="{6C0037C0-991E-082B-B2B3-61CA8266543F}"/>
              </a:ext>
            </a:extLst>
          </p:cNvPr>
          <p:cNvGrpSpPr/>
          <p:nvPr/>
        </p:nvGrpSpPr>
        <p:grpSpPr>
          <a:xfrm>
            <a:off x="1358285" y="4358265"/>
            <a:ext cx="538884" cy="538884"/>
            <a:chOff x="6857384" y="1890149"/>
            <a:chExt cx="455177" cy="455177"/>
          </a:xfrm>
        </p:grpSpPr>
        <p:sp>
          <p:nvSpPr>
            <p:cNvPr id="40" name="Google Shape;1633;p35">
              <a:extLst>
                <a:ext uri="{FF2B5EF4-FFF2-40B4-BE49-F238E27FC236}">
                  <a16:creationId xmlns:a16="http://schemas.microsoft.com/office/drawing/2014/main" id="{60E9F583-D3D1-009E-86B4-0E455CB37B12}"/>
                </a:ext>
              </a:extLst>
            </p:cNvPr>
            <p:cNvSpPr/>
            <p:nvPr/>
          </p:nvSpPr>
          <p:spPr>
            <a:xfrm>
              <a:off x="7029859" y="2232480"/>
              <a:ext cx="227224" cy="56497"/>
            </a:xfrm>
            <a:custGeom>
              <a:avLst/>
              <a:gdLst/>
              <a:ahLst/>
              <a:cxnLst/>
              <a:rect l="l" t="t" r="r" b="b"/>
              <a:pathLst>
                <a:path w="3121" h="776" extrusionOk="0">
                  <a:moveTo>
                    <a:pt x="2950" y="0"/>
                  </a:moveTo>
                  <a:cubicBezTo>
                    <a:pt x="2943" y="0"/>
                    <a:pt x="2937" y="1"/>
                    <a:pt x="2930" y="1"/>
                  </a:cubicBezTo>
                  <a:lnTo>
                    <a:pt x="382" y="1"/>
                  </a:lnTo>
                  <a:cubicBezTo>
                    <a:pt x="179" y="1"/>
                    <a:pt x="1" y="180"/>
                    <a:pt x="1" y="382"/>
                  </a:cubicBezTo>
                  <a:lnTo>
                    <a:pt x="1560" y="775"/>
                  </a:lnTo>
                  <a:lnTo>
                    <a:pt x="2930" y="382"/>
                  </a:lnTo>
                  <a:cubicBezTo>
                    <a:pt x="3037" y="382"/>
                    <a:pt x="3120" y="299"/>
                    <a:pt x="3120" y="192"/>
                  </a:cubicBezTo>
                  <a:cubicBezTo>
                    <a:pt x="3120" y="80"/>
                    <a:pt x="3047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34;p35">
              <a:extLst>
                <a:ext uri="{FF2B5EF4-FFF2-40B4-BE49-F238E27FC236}">
                  <a16:creationId xmlns:a16="http://schemas.microsoft.com/office/drawing/2014/main" id="{ADCBEDFA-7173-C1D0-F2B0-D52A70AF3646}"/>
                </a:ext>
              </a:extLst>
            </p:cNvPr>
            <p:cNvSpPr/>
            <p:nvPr/>
          </p:nvSpPr>
          <p:spPr>
            <a:xfrm>
              <a:off x="6857384" y="1890149"/>
              <a:ext cx="455177" cy="455177"/>
            </a:xfrm>
            <a:custGeom>
              <a:avLst/>
              <a:gdLst/>
              <a:ahLst/>
              <a:cxnLst/>
              <a:rect l="l" t="t" r="r" b="b"/>
              <a:pathLst>
                <a:path w="6252" h="6252" extrusionOk="0">
                  <a:moveTo>
                    <a:pt x="3156" y="322"/>
                  </a:moveTo>
                  <a:lnTo>
                    <a:pt x="3346" y="405"/>
                  </a:lnTo>
                  <a:lnTo>
                    <a:pt x="5894" y="405"/>
                  </a:lnTo>
                  <a:lnTo>
                    <a:pt x="5894" y="5084"/>
                  </a:lnTo>
                  <a:lnTo>
                    <a:pt x="5299" y="5084"/>
                  </a:lnTo>
                  <a:lnTo>
                    <a:pt x="3929" y="5477"/>
                  </a:lnTo>
                  <a:lnTo>
                    <a:pt x="2370" y="5084"/>
                  </a:lnTo>
                  <a:lnTo>
                    <a:pt x="417" y="5084"/>
                  </a:lnTo>
                  <a:lnTo>
                    <a:pt x="417" y="405"/>
                  </a:lnTo>
                  <a:lnTo>
                    <a:pt x="2965" y="405"/>
                  </a:lnTo>
                  <a:lnTo>
                    <a:pt x="3156" y="322"/>
                  </a:lnTo>
                  <a:close/>
                  <a:moveTo>
                    <a:pt x="0" y="0"/>
                  </a:moveTo>
                  <a:lnTo>
                    <a:pt x="0" y="6251"/>
                  </a:lnTo>
                  <a:lnTo>
                    <a:pt x="381" y="6251"/>
                  </a:lnTo>
                  <a:lnTo>
                    <a:pt x="381" y="5858"/>
                  </a:lnTo>
                  <a:lnTo>
                    <a:pt x="5858" y="5858"/>
                  </a:lnTo>
                  <a:lnTo>
                    <a:pt x="5858" y="6251"/>
                  </a:lnTo>
                  <a:lnTo>
                    <a:pt x="6251" y="6251"/>
                  </a:lnTo>
                  <a:lnTo>
                    <a:pt x="6251" y="0"/>
                  </a:lnTo>
                  <a:lnTo>
                    <a:pt x="3334" y="0"/>
                  </a:lnTo>
                  <a:lnTo>
                    <a:pt x="3156" y="108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35;p35">
              <a:extLst>
                <a:ext uri="{FF2B5EF4-FFF2-40B4-BE49-F238E27FC236}">
                  <a16:creationId xmlns:a16="http://schemas.microsoft.com/office/drawing/2014/main" id="{D7F99C51-1EC0-A47A-5BEF-BCB81DBAAE2D}"/>
                </a:ext>
              </a:extLst>
            </p:cNvPr>
            <p:cNvSpPr/>
            <p:nvPr/>
          </p:nvSpPr>
          <p:spPr>
            <a:xfrm>
              <a:off x="7029859" y="2260291"/>
              <a:ext cx="227224" cy="28685"/>
            </a:xfrm>
            <a:custGeom>
              <a:avLst/>
              <a:gdLst/>
              <a:ahLst/>
              <a:cxnLst/>
              <a:rect l="l" t="t" r="r" b="b"/>
              <a:pathLst>
                <a:path w="3121" h="394" extrusionOk="0">
                  <a:moveTo>
                    <a:pt x="1" y="0"/>
                  </a:moveTo>
                  <a:cubicBezTo>
                    <a:pt x="1" y="215"/>
                    <a:pt x="179" y="393"/>
                    <a:pt x="382" y="393"/>
                  </a:cubicBezTo>
                  <a:lnTo>
                    <a:pt x="2930" y="393"/>
                  </a:lnTo>
                  <a:cubicBezTo>
                    <a:pt x="3037" y="393"/>
                    <a:pt x="3120" y="298"/>
                    <a:pt x="3120" y="203"/>
                  </a:cubicBezTo>
                  <a:cubicBezTo>
                    <a:pt x="3120" y="84"/>
                    <a:pt x="3037" y="0"/>
                    <a:pt x="2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36;p35">
              <a:extLst>
                <a:ext uri="{FF2B5EF4-FFF2-40B4-BE49-F238E27FC236}">
                  <a16:creationId xmlns:a16="http://schemas.microsoft.com/office/drawing/2014/main" id="{ED25CB2F-435D-E7E8-963B-6C8A834B8E5E}"/>
                </a:ext>
              </a:extLst>
            </p:cNvPr>
            <p:cNvSpPr/>
            <p:nvPr/>
          </p:nvSpPr>
          <p:spPr>
            <a:xfrm>
              <a:off x="7029859" y="1913520"/>
              <a:ext cx="112775" cy="62539"/>
            </a:xfrm>
            <a:custGeom>
              <a:avLst/>
              <a:gdLst/>
              <a:ahLst/>
              <a:cxnLst/>
              <a:rect l="l" t="t" r="r" b="b"/>
              <a:pathLst>
                <a:path w="1549" h="859" extrusionOk="0">
                  <a:moveTo>
                    <a:pt x="775" y="1"/>
                  </a:moveTo>
                  <a:lnTo>
                    <a:pt x="572" y="72"/>
                  </a:lnTo>
                  <a:lnTo>
                    <a:pt x="572" y="465"/>
                  </a:lnTo>
                  <a:lnTo>
                    <a:pt x="191" y="465"/>
                  </a:lnTo>
                  <a:lnTo>
                    <a:pt x="1" y="656"/>
                  </a:lnTo>
                  <a:lnTo>
                    <a:pt x="215" y="858"/>
                  </a:lnTo>
                  <a:lnTo>
                    <a:pt x="1322" y="858"/>
                  </a:lnTo>
                  <a:lnTo>
                    <a:pt x="1549" y="656"/>
                  </a:lnTo>
                  <a:lnTo>
                    <a:pt x="1358" y="465"/>
                  </a:lnTo>
                  <a:lnTo>
                    <a:pt x="965" y="465"/>
                  </a:lnTo>
                  <a:lnTo>
                    <a:pt x="965" y="7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37;p35">
              <a:extLst>
                <a:ext uri="{FF2B5EF4-FFF2-40B4-BE49-F238E27FC236}">
                  <a16:creationId xmlns:a16="http://schemas.microsoft.com/office/drawing/2014/main" id="{F9F1CE02-47E8-DC67-E4DD-2FBA03630821}"/>
                </a:ext>
              </a:extLst>
            </p:cNvPr>
            <p:cNvSpPr/>
            <p:nvPr/>
          </p:nvSpPr>
          <p:spPr>
            <a:xfrm>
              <a:off x="6930189" y="1946501"/>
              <a:ext cx="312115" cy="256638"/>
            </a:xfrm>
            <a:custGeom>
              <a:avLst/>
              <a:gdLst/>
              <a:ahLst/>
              <a:cxnLst/>
              <a:rect l="l" t="t" r="r" b="b"/>
              <a:pathLst>
                <a:path w="4287" h="3525" extrusionOk="0">
                  <a:moveTo>
                    <a:pt x="1" y="0"/>
                  </a:moveTo>
                  <a:lnTo>
                    <a:pt x="1" y="1179"/>
                  </a:lnTo>
                  <a:lnTo>
                    <a:pt x="774" y="1179"/>
                  </a:lnTo>
                  <a:lnTo>
                    <a:pt x="774" y="3525"/>
                  </a:lnTo>
                  <a:lnTo>
                    <a:pt x="3513" y="3525"/>
                  </a:lnTo>
                  <a:lnTo>
                    <a:pt x="3513" y="1191"/>
                  </a:lnTo>
                  <a:lnTo>
                    <a:pt x="4287" y="1191"/>
                  </a:lnTo>
                  <a:lnTo>
                    <a:pt x="4287" y="12"/>
                  </a:lnTo>
                  <a:lnTo>
                    <a:pt x="4287" y="0"/>
                  </a:lnTo>
                  <a:lnTo>
                    <a:pt x="3144" y="0"/>
                  </a:lnTo>
                  <a:lnTo>
                    <a:pt x="2703" y="381"/>
                  </a:lnTo>
                  <a:cubicBezTo>
                    <a:pt x="2632" y="608"/>
                    <a:pt x="2406" y="774"/>
                    <a:pt x="2156" y="774"/>
                  </a:cubicBezTo>
                  <a:cubicBezTo>
                    <a:pt x="1906" y="774"/>
                    <a:pt x="1679" y="608"/>
                    <a:pt x="1608" y="381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38;p35">
              <a:extLst>
                <a:ext uri="{FF2B5EF4-FFF2-40B4-BE49-F238E27FC236}">
                  <a16:creationId xmlns:a16="http://schemas.microsoft.com/office/drawing/2014/main" id="{1E8D9611-F28D-8745-E1EA-32190E4CFE18}"/>
                </a:ext>
              </a:extLst>
            </p:cNvPr>
            <p:cNvSpPr/>
            <p:nvPr/>
          </p:nvSpPr>
          <p:spPr>
            <a:xfrm>
              <a:off x="7125234" y="1947374"/>
              <a:ext cx="31306" cy="28685"/>
            </a:xfrm>
            <a:custGeom>
              <a:avLst/>
              <a:gdLst/>
              <a:ahLst/>
              <a:cxnLst/>
              <a:rect l="l" t="t" r="r" b="b"/>
              <a:pathLst>
                <a:path w="430" h="394" extrusionOk="0">
                  <a:moveTo>
                    <a:pt x="24" y="0"/>
                  </a:moveTo>
                  <a:lnTo>
                    <a:pt x="24" y="191"/>
                  </a:lnTo>
                  <a:cubicBezTo>
                    <a:pt x="24" y="274"/>
                    <a:pt x="24" y="334"/>
                    <a:pt x="0" y="393"/>
                  </a:cubicBezTo>
                  <a:lnTo>
                    <a:pt x="429" y="393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39;p35">
              <a:extLst>
                <a:ext uri="{FF2B5EF4-FFF2-40B4-BE49-F238E27FC236}">
                  <a16:creationId xmlns:a16="http://schemas.microsoft.com/office/drawing/2014/main" id="{636DF442-5A86-76AB-9AA9-B76D492B9998}"/>
                </a:ext>
              </a:extLst>
            </p:cNvPr>
            <p:cNvSpPr/>
            <p:nvPr/>
          </p:nvSpPr>
          <p:spPr>
            <a:xfrm>
              <a:off x="7014279" y="1947374"/>
              <a:ext cx="32107" cy="28685"/>
            </a:xfrm>
            <a:custGeom>
              <a:avLst/>
              <a:gdLst/>
              <a:ahLst/>
              <a:cxnLst/>
              <a:rect l="l" t="t" r="r" b="b"/>
              <a:pathLst>
                <a:path w="441" h="394" extrusionOk="0">
                  <a:moveTo>
                    <a:pt x="0" y="0"/>
                  </a:moveTo>
                  <a:lnTo>
                    <a:pt x="0" y="393"/>
                  </a:lnTo>
                  <a:lnTo>
                    <a:pt x="441" y="393"/>
                  </a:lnTo>
                  <a:cubicBezTo>
                    <a:pt x="405" y="334"/>
                    <a:pt x="393" y="274"/>
                    <a:pt x="393" y="191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40;p35">
              <a:extLst>
                <a:ext uri="{FF2B5EF4-FFF2-40B4-BE49-F238E27FC236}">
                  <a16:creationId xmlns:a16="http://schemas.microsoft.com/office/drawing/2014/main" id="{7EF578EA-72C1-EE1D-CBA1-2040AFAF6F0C}"/>
                </a:ext>
              </a:extLst>
            </p:cNvPr>
            <p:cNvSpPr/>
            <p:nvPr/>
          </p:nvSpPr>
          <p:spPr>
            <a:xfrm>
              <a:off x="7071504" y="1890149"/>
              <a:ext cx="28685" cy="27812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0" y="0"/>
                  </a:moveTo>
                  <a:lnTo>
                    <a:pt x="0" y="381"/>
                  </a:lnTo>
                  <a:lnTo>
                    <a:pt x="393" y="381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641;p35">
            <a:extLst>
              <a:ext uri="{FF2B5EF4-FFF2-40B4-BE49-F238E27FC236}">
                <a16:creationId xmlns:a16="http://schemas.microsoft.com/office/drawing/2014/main" id="{87917CF3-4E30-C4FC-E7DF-EFD8C558E2EC}"/>
              </a:ext>
            </a:extLst>
          </p:cNvPr>
          <p:cNvGrpSpPr/>
          <p:nvPr/>
        </p:nvGrpSpPr>
        <p:grpSpPr>
          <a:xfrm>
            <a:off x="7044906" y="477679"/>
            <a:ext cx="538885" cy="538975"/>
            <a:chOff x="3987265" y="3267479"/>
            <a:chExt cx="443892" cy="443966"/>
          </a:xfrm>
        </p:grpSpPr>
        <p:sp>
          <p:nvSpPr>
            <p:cNvPr id="49" name="Google Shape;1642;p35">
              <a:extLst>
                <a:ext uri="{FF2B5EF4-FFF2-40B4-BE49-F238E27FC236}">
                  <a16:creationId xmlns:a16="http://schemas.microsoft.com/office/drawing/2014/main" id="{8371E5C5-BEC5-AF42-38CA-D3CFD9169AD3}"/>
                </a:ext>
              </a:extLst>
            </p:cNvPr>
            <p:cNvSpPr/>
            <p:nvPr/>
          </p:nvSpPr>
          <p:spPr>
            <a:xfrm>
              <a:off x="4123410" y="3571805"/>
              <a:ext cx="169053" cy="111901"/>
            </a:xfrm>
            <a:custGeom>
              <a:avLst/>
              <a:gdLst/>
              <a:ahLst/>
              <a:cxnLst/>
              <a:rect l="l" t="t" r="r" b="b"/>
              <a:pathLst>
                <a:path w="2322" h="1537" extrusionOk="0">
                  <a:moveTo>
                    <a:pt x="0" y="0"/>
                  </a:moveTo>
                  <a:lnTo>
                    <a:pt x="0" y="762"/>
                  </a:lnTo>
                  <a:lnTo>
                    <a:pt x="393" y="762"/>
                  </a:lnTo>
                  <a:lnTo>
                    <a:pt x="393" y="1143"/>
                  </a:lnTo>
                  <a:cubicBezTo>
                    <a:pt x="393" y="1358"/>
                    <a:pt x="572" y="1536"/>
                    <a:pt x="774" y="1536"/>
                  </a:cubicBezTo>
                  <a:lnTo>
                    <a:pt x="976" y="1536"/>
                  </a:lnTo>
                  <a:lnTo>
                    <a:pt x="1167" y="1143"/>
                  </a:lnTo>
                  <a:lnTo>
                    <a:pt x="1357" y="1536"/>
                  </a:lnTo>
                  <a:lnTo>
                    <a:pt x="1548" y="1536"/>
                  </a:lnTo>
                  <a:cubicBezTo>
                    <a:pt x="1762" y="1536"/>
                    <a:pt x="1941" y="1358"/>
                    <a:pt x="1941" y="1143"/>
                  </a:cubicBezTo>
                  <a:lnTo>
                    <a:pt x="1941" y="762"/>
                  </a:lnTo>
                  <a:lnTo>
                    <a:pt x="2322" y="762"/>
                  </a:lnTo>
                  <a:lnTo>
                    <a:pt x="2322" y="0"/>
                  </a:lnTo>
                  <a:lnTo>
                    <a:pt x="1905" y="0"/>
                  </a:lnTo>
                  <a:lnTo>
                    <a:pt x="1155" y="381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43;p35">
              <a:extLst>
                <a:ext uri="{FF2B5EF4-FFF2-40B4-BE49-F238E27FC236}">
                  <a16:creationId xmlns:a16="http://schemas.microsoft.com/office/drawing/2014/main" id="{B398BDBD-9757-C988-A6AB-89BCB19740C5}"/>
                </a:ext>
              </a:extLst>
            </p:cNvPr>
            <p:cNvSpPr/>
            <p:nvPr/>
          </p:nvSpPr>
          <p:spPr>
            <a:xfrm>
              <a:off x="4070481" y="3267479"/>
              <a:ext cx="277460" cy="333884"/>
            </a:xfrm>
            <a:custGeom>
              <a:avLst/>
              <a:gdLst/>
              <a:ahLst/>
              <a:cxnLst/>
              <a:rect l="l" t="t" r="r" b="b"/>
              <a:pathLst>
                <a:path w="3811" h="4586" extrusionOk="0">
                  <a:moveTo>
                    <a:pt x="1948" y="1"/>
                  </a:moveTo>
                  <a:cubicBezTo>
                    <a:pt x="1934" y="1"/>
                    <a:pt x="1920" y="1"/>
                    <a:pt x="1906" y="1"/>
                  </a:cubicBezTo>
                  <a:cubicBezTo>
                    <a:pt x="846" y="1"/>
                    <a:pt x="1" y="847"/>
                    <a:pt x="1" y="1906"/>
                  </a:cubicBezTo>
                  <a:cubicBezTo>
                    <a:pt x="1" y="2692"/>
                    <a:pt x="477" y="3359"/>
                    <a:pt x="1144" y="3657"/>
                  </a:cubicBezTo>
                  <a:lnTo>
                    <a:pt x="1144" y="4192"/>
                  </a:lnTo>
                  <a:lnTo>
                    <a:pt x="1906" y="4585"/>
                  </a:lnTo>
                  <a:lnTo>
                    <a:pt x="2668" y="4192"/>
                  </a:lnTo>
                  <a:lnTo>
                    <a:pt x="2668" y="3657"/>
                  </a:lnTo>
                  <a:cubicBezTo>
                    <a:pt x="3335" y="3359"/>
                    <a:pt x="3811" y="2692"/>
                    <a:pt x="3811" y="1906"/>
                  </a:cubicBezTo>
                  <a:cubicBezTo>
                    <a:pt x="3811" y="861"/>
                    <a:pt x="2988" y="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44;p35">
              <a:extLst>
                <a:ext uri="{FF2B5EF4-FFF2-40B4-BE49-F238E27FC236}">
                  <a16:creationId xmlns:a16="http://schemas.microsoft.com/office/drawing/2014/main" id="{2403F10C-7BF8-2488-5CE8-1F770F7E1302}"/>
                </a:ext>
              </a:extLst>
            </p:cNvPr>
            <p:cNvSpPr/>
            <p:nvPr/>
          </p:nvSpPr>
          <p:spPr>
            <a:xfrm>
              <a:off x="4139864" y="3406246"/>
              <a:ext cx="138766" cy="139640"/>
            </a:xfrm>
            <a:custGeom>
              <a:avLst/>
              <a:gdLst/>
              <a:ahLst/>
              <a:cxnLst/>
              <a:rect l="l" t="t" r="r" b="b"/>
              <a:pathLst>
                <a:path w="1906" h="1918" extrusionOk="0">
                  <a:moveTo>
                    <a:pt x="0" y="0"/>
                  </a:moveTo>
                  <a:lnTo>
                    <a:pt x="0" y="191"/>
                  </a:lnTo>
                  <a:cubicBezTo>
                    <a:pt x="0" y="655"/>
                    <a:pt x="334" y="1036"/>
                    <a:pt x="762" y="1132"/>
                  </a:cubicBezTo>
                  <a:lnTo>
                    <a:pt x="762" y="1917"/>
                  </a:lnTo>
                  <a:lnTo>
                    <a:pt x="1143" y="1917"/>
                  </a:lnTo>
                  <a:lnTo>
                    <a:pt x="1143" y="1108"/>
                  </a:lnTo>
                  <a:cubicBezTo>
                    <a:pt x="1584" y="1024"/>
                    <a:pt x="1905" y="631"/>
                    <a:pt x="1905" y="179"/>
                  </a:cubicBezTo>
                  <a:lnTo>
                    <a:pt x="1905" y="0"/>
                  </a:lnTo>
                  <a:cubicBezTo>
                    <a:pt x="1381" y="0"/>
                    <a:pt x="953" y="429"/>
                    <a:pt x="953" y="953"/>
                  </a:cubicBezTo>
                  <a:cubicBezTo>
                    <a:pt x="953" y="429"/>
                    <a:pt x="5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45;p35">
              <a:extLst>
                <a:ext uri="{FF2B5EF4-FFF2-40B4-BE49-F238E27FC236}">
                  <a16:creationId xmlns:a16="http://schemas.microsoft.com/office/drawing/2014/main" id="{92E24604-A557-F7F3-A10F-3A0EC72D3C67}"/>
                </a:ext>
              </a:extLst>
            </p:cNvPr>
            <p:cNvSpPr/>
            <p:nvPr/>
          </p:nvSpPr>
          <p:spPr>
            <a:xfrm>
              <a:off x="3987265" y="3391539"/>
              <a:ext cx="55550" cy="28612"/>
            </a:xfrm>
            <a:custGeom>
              <a:avLst/>
              <a:gdLst/>
              <a:ahLst/>
              <a:cxnLst/>
              <a:rect l="l" t="t" r="r" b="b"/>
              <a:pathLst>
                <a:path w="763" h="393" extrusionOk="0">
                  <a:moveTo>
                    <a:pt x="1" y="0"/>
                  </a:moveTo>
                  <a:lnTo>
                    <a:pt x="1" y="393"/>
                  </a:lnTo>
                  <a:lnTo>
                    <a:pt x="763" y="393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46;p35">
              <a:extLst>
                <a:ext uri="{FF2B5EF4-FFF2-40B4-BE49-F238E27FC236}">
                  <a16:creationId xmlns:a16="http://schemas.microsoft.com/office/drawing/2014/main" id="{44E48881-4072-5A65-EF06-E53CE2D8F497}"/>
                </a:ext>
              </a:extLst>
            </p:cNvPr>
            <p:cNvSpPr/>
            <p:nvPr/>
          </p:nvSpPr>
          <p:spPr>
            <a:xfrm>
              <a:off x="4376480" y="3391539"/>
              <a:ext cx="54677" cy="28612"/>
            </a:xfrm>
            <a:custGeom>
              <a:avLst/>
              <a:gdLst/>
              <a:ahLst/>
              <a:cxnLst/>
              <a:rect l="l" t="t" r="r" b="b"/>
              <a:pathLst>
                <a:path w="751" h="393" extrusionOk="0">
                  <a:moveTo>
                    <a:pt x="1" y="0"/>
                  </a:moveTo>
                  <a:lnTo>
                    <a:pt x="1" y="393"/>
                  </a:lnTo>
                  <a:lnTo>
                    <a:pt x="751" y="393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47;p35">
              <a:extLst>
                <a:ext uri="{FF2B5EF4-FFF2-40B4-BE49-F238E27FC236}">
                  <a16:creationId xmlns:a16="http://schemas.microsoft.com/office/drawing/2014/main" id="{7B07AB17-A2C9-2A49-53A7-D24B65040E58}"/>
                </a:ext>
              </a:extLst>
            </p:cNvPr>
            <p:cNvSpPr/>
            <p:nvPr/>
          </p:nvSpPr>
          <p:spPr>
            <a:xfrm>
              <a:off x="4009834" y="3476430"/>
              <a:ext cx="61593" cy="52128"/>
            </a:xfrm>
            <a:custGeom>
              <a:avLst/>
              <a:gdLst/>
              <a:ahLst/>
              <a:cxnLst/>
              <a:rect l="l" t="t" r="r" b="b"/>
              <a:pathLst>
                <a:path w="846" h="716" extrusionOk="0">
                  <a:moveTo>
                    <a:pt x="655" y="1"/>
                  </a:moveTo>
                  <a:lnTo>
                    <a:pt x="0" y="382"/>
                  </a:lnTo>
                  <a:lnTo>
                    <a:pt x="191" y="715"/>
                  </a:lnTo>
                  <a:lnTo>
                    <a:pt x="846" y="32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48;p35">
              <a:extLst>
                <a:ext uri="{FF2B5EF4-FFF2-40B4-BE49-F238E27FC236}">
                  <a16:creationId xmlns:a16="http://schemas.microsoft.com/office/drawing/2014/main" id="{1641DC47-157A-D9D4-D7B2-8ABBA82380B5}"/>
                </a:ext>
              </a:extLst>
            </p:cNvPr>
            <p:cNvSpPr/>
            <p:nvPr/>
          </p:nvSpPr>
          <p:spPr>
            <a:xfrm>
              <a:off x="4346994" y="3282258"/>
              <a:ext cx="61666" cy="52128"/>
            </a:xfrm>
            <a:custGeom>
              <a:avLst/>
              <a:gdLst/>
              <a:ahLst/>
              <a:cxnLst/>
              <a:rect l="l" t="t" r="r" b="b"/>
              <a:pathLst>
                <a:path w="847" h="716" extrusionOk="0">
                  <a:moveTo>
                    <a:pt x="656" y="1"/>
                  </a:moveTo>
                  <a:lnTo>
                    <a:pt x="1" y="394"/>
                  </a:lnTo>
                  <a:lnTo>
                    <a:pt x="191" y="715"/>
                  </a:lnTo>
                  <a:lnTo>
                    <a:pt x="846" y="32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49;p35">
              <a:extLst>
                <a:ext uri="{FF2B5EF4-FFF2-40B4-BE49-F238E27FC236}">
                  <a16:creationId xmlns:a16="http://schemas.microsoft.com/office/drawing/2014/main" id="{20227BFE-758E-7CD7-FED7-709E57AA9503}"/>
                </a:ext>
              </a:extLst>
            </p:cNvPr>
            <p:cNvSpPr/>
            <p:nvPr/>
          </p:nvSpPr>
          <p:spPr>
            <a:xfrm>
              <a:off x="4009834" y="3282258"/>
              <a:ext cx="61593" cy="52128"/>
            </a:xfrm>
            <a:custGeom>
              <a:avLst/>
              <a:gdLst/>
              <a:ahLst/>
              <a:cxnLst/>
              <a:rect l="l" t="t" r="r" b="b"/>
              <a:pathLst>
                <a:path w="846" h="716" extrusionOk="0">
                  <a:moveTo>
                    <a:pt x="191" y="1"/>
                  </a:moveTo>
                  <a:lnTo>
                    <a:pt x="0" y="334"/>
                  </a:lnTo>
                  <a:lnTo>
                    <a:pt x="655" y="715"/>
                  </a:lnTo>
                  <a:lnTo>
                    <a:pt x="846" y="394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50;p35">
              <a:extLst>
                <a:ext uri="{FF2B5EF4-FFF2-40B4-BE49-F238E27FC236}">
                  <a16:creationId xmlns:a16="http://schemas.microsoft.com/office/drawing/2014/main" id="{3FAEC73E-5840-84E3-BACA-D2839938A86F}"/>
                </a:ext>
              </a:extLst>
            </p:cNvPr>
            <p:cNvSpPr/>
            <p:nvPr/>
          </p:nvSpPr>
          <p:spPr>
            <a:xfrm>
              <a:off x="4346194" y="3476430"/>
              <a:ext cx="61593" cy="52128"/>
            </a:xfrm>
            <a:custGeom>
              <a:avLst/>
              <a:gdLst/>
              <a:ahLst/>
              <a:cxnLst/>
              <a:rect l="l" t="t" r="r" b="b"/>
              <a:pathLst>
                <a:path w="846" h="716" extrusionOk="0">
                  <a:moveTo>
                    <a:pt x="191" y="1"/>
                  </a:moveTo>
                  <a:lnTo>
                    <a:pt x="0" y="322"/>
                  </a:lnTo>
                  <a:lnTo>
                    <a:pt x="655" y="715"/>
                  </a:lnTo>
                  <a:lnTo>
                    <a:pt x="845" y="38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51;p35">
              <a:extLst>
                <a:ext uri="{FF2B5EF4-FFF2-40B4-BE49-F238E27FC236}">
                  <a16:creationId xmlns:a16="http://schemas.microsoft.com/office/drawing/2014/main" id="{2D6654C4-91E1-6F79-A1CE-F26654F43194}"/>
                </a:ext>
              </a:extLst>
            </p:cNvPr>
            <p:cNvSpPr/>
            <p:nvPr/>
          </p:nvSpPr>
          <p:spPr>
            <a:xfrm>
              <a:off x="4195342" y="3655021"/>
              <a:ext cx="27812" cy="56424"/>
            </a:xfrm>
            <a:custGeom>
              <a:avLst/>
              <a:gdLst/>
              <a:ahLst/>
              <a:cxnLst/>
              <a:rect l="l" t="t" r="r" b="b"/>
              <a:pathLst>
                <a:path w="382" h="775" extrusionOk="0">
                  <a:moveTo>
                    <a:pt x="191" y="0"/>
                  </a:moveTo>
                  <a:lnTo>
                    <a:pt x="0" y="393"/>
                  </a:lnTo>
                  <a:lnTo>
                    <a:pt x="0" y="774"/>
                  </a:lnTo>
                  <a:lnTo>
                    <a:pt x="381" y="774"/>
                  </a:lnTo>
                  <a:lnTo>
                    <a:pt x="381" y="393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52;p35">
              <a:extLst>
                <a:ext uri="{FF2B5EF4-FFF2-40B4-BE49-F238E27FC236}">
                  <a16:creationId xmlns:a16="http://schemas.microsoft.com/office/drawing/2014/main" id="{A38C59BA-5AFE-DEF4-2327-D50A1C93585B}"/>
                </a:ext>
              </a:extLst>
            </p:cNvPr>
            <p:cNvSpPr/>
            <p:nvPr/>
          </p:nvSpPr>
          <p:spPr>
            <a:xfrm>
              <a:off x="4195342" y="3655021"/>
              <a:ext cx="27812" cy="28685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0" y="0"/>
                  </a:moveTo>
                  <a:lnTo>
                    <a:pt x="0" y="393"/>
                  </a:lnTo>
                  <a:lnTo>
                    <a:pt x="381" y="39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53;p35">
              <a:extLst>
                <a:ext uri="{FF2B5EF4-FFF2-40B4-BE49-F238E27FC236}">
                  <a16:creationId xmlns:a16="http://schemas.microsoft.com/office/drawing/2014/main" id="{93A7B1E5-229F-37D1-C8D7-C1CD982BA972}"/>
                </a:ext>
              </a:extLst>
            </p:cNvPr>
            <p:cNvSpPr/>
            <p:nvPr/>
          </p:nvSpPr>
          <p:spPr>
            <a:xfrm>
              <a:off x="4153697" y="3571805"/>
              <a:ext cx="111028" cy="27812"/>
            </a:xfrm>
            <a:custGeom>
              <a:avLst/>
              <a:gdLst/>
              <a:ahLst/>
              <a:cxnLst/>
              <a:rect l="l" t="t" r="r" b="b"/>
              <a:pathLst>
                <a:path w="1525" h="382" extrusionOk="0">
                  <a:moveTo>
                    <a:pt x="1" y="0"/>
                  </a:moveTo>
                  <a:lnTo>
                    <a:pt x="1" y="381"/>
                  </a:lnTo>
                  <a:lnTo>
                    <a:pt x="1525" y="381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681;p35">
            <a:extLst>
              <a:ext uri="{FF2B5EF4-FFF2-40B4-BE49-F238E27FC236}">
                <a16:creationId xmlns:a16="http://schemas.microsoft.com/office/drawing/2014/main" id="{1E0C2953-9583-3D29-0834-BD7FC4AD71A6}"/>
              </a:ext>
            </a:extLst>
          </p:cNvPr>
          <p:cNvGrpSpPr/>
          <p:nvPr/>
        </p:nvGrpSpPr>
        <p:grpSpPr>
          <a:xfrm>
            <a:off x="999393" y="469427"/>
            <a:ext cx="580874" cy="575189"/>
            <a:chOff x="4880872" y="1324674"/>
            <a:chExt cx="580874" cy="575189"/>
          </a:xfrm>
        </p:grpSpPr>
        <p:sp>
          <p:nvSpPr>
            <p:cNvPr id="62" name="Google Shape;1682;p35">
              <a:extLst>
                <a:ext uri="{FF2B5EF4-FFF2-40B4-BE49-F238E27FC236}">
                  <a16:creationId xmlns:a16="http://schemas.microsoft.com/office/drawing/2014/main" id="{947AB213-BD6E-C127-C1BC-4825850B6CB9}"/>
                </a:ext>
              </a:extLst>
            </p:cNvPr>
            <p:cNvSpPr/>
            <p:nvPr/>
          </p:nvSpPr>
          <p:spPr>
            <a:xfrm>
              <a:off x="5171930" y="1498964"/>
              <a:ext cx="49699" cy="99759"/>
            </a:xfrm>
            <a:custGeom>
              <a:avLst/>
              <a:gdLst/>
              <a:ahLst/>
              <a:cxnLst/>
              <a:rect l="l" t="t" r="r" b="b"/>
              <a:pathLst>
                <a:path w="1121" h="2250" extrusionOk="0">
                  <a:moveTo>
                    <a:pt x="1" y="0"/>
                  </a:moveTo>
                  <a:lnTo>
                    <a:pt x="1" y="2249"/>
                  </a:lnTo>
                  <a:cubicBezTo>
                    <a:pt x="623" y="2249"/>
                    <a:pt x="1120" y="1742"/>
                    <a:pt x="1120" y="1120"/>
                  </a:cubicBezTo>
                  <a:cubicBezTo>
                    <a:pt x="1120" y="498"/>
                    <a:pt x="62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83;p35">
              <a:extLst>
                <a:ext uri="{FF2B5EF4-FFF2-40B4-BE49-F238E27FC236}">
                  <a16:creationId xmlns:a16="http://schemas.microsoft.com/office/drawing/2014/main" id="{0AC22991-C09A-AB13-E034-3652B53B4BFB}"/>
                </a:ext>
              </a:extLst>
            </p:cNvPr>
            <p:cNvSpPr/>
            <p:nvPr/>
          </p:nvSpPr>
          <p:spPr>
            <a:xfrm>
              <a:off x="5295402" y="1632198"/>
              <a:ext cx="67522" cy="66639"/>
            </a:xfrm>
            <a:custGeom>
              <a:avLst/>
              <a:gdLst/>
              <a:ahLst/>
              <a:cxnLst/>
              <a:rect l="l" t="t" r="r" b="b"/>
              <a:pathLst>
                <a:path w="1523" h="1503" extrusionOk="0">
                  <a:moveTo>
                    <a:pt x="0" y="0"/>
                  </a:moveTo>
                  <a:lnTo>
                    <a:pt x="977" y="1503"/>
                  </a:lnTo>
                  <a:lnTo>
                    <a:pt x="1522" y="1503"/>
                  </a:lnTo>
                  <a:cubicBezTo>
                    <a:pt x="1513" y="670"/>
                    <a:pt x="833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684;p35">
              <a:extLst>
                <a:ext uri="{FF2B5EF4-FFF2-40B4-BE49-F238E27FC236}">
                  <a16:creationId xmlns:a16="http://schemas.microsoft.com/office/drawing/2014/main" id="{2764C68F-9631-5E6A-98DD-A5F1B4CA570A}"/>
                </a:ext>
              </a:extLst>
            </p:cNvPr>
            <p:cNvSpPr/>
            <p:nvPr/>
          </p:nvSpPr>
          <p:spPr>
            <a:xfrm>
              <a:off x="5227925" y="1632198"/>
              <a:ext cx="110793" cy="66639"/>
            </a:xfrm>
            <a:custGeom>
              <a:avLst/>
              <a:gdLst/>
              <a:ahLst/>
              <a:cxnLst/>
              <a:rect l="l" t="t" r="r" b="b"/>
              <a:pathLst>
                <a:path w="2499" h="1503" extrusionOk="0">
                  <a:moveTo>
                    <a:pt x="1505" y="0"/>
                  </a:moveTo>
                  <a:cubicBezTo>
                    <a:pt x="680" y="0"/>
                    <a:pt x="10" y="667"/>
                    <a:pt x="1" y="1503"/>
                  </a:cubicBezTo>
                  <a:lnTo>
                    <a:pt x="2499" y="1503"/>
                  </a:lnTo>
                  <a:cubicBezTo>
                    <a:pt x="2499" y="670"/>
                    <a:pt x="2049" y="0"/>
                    <a:pt x="1522" y="0"/>
                  </a:cubicBezTo>
                  <a:cubicBezTo>
                    <a:pt x="1517" y="0"/>
                    <a:pt x="1511" y="0"/>
                    <a:pt x="1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685;p35">
              <a:extLst>
                <a:ext uri="{FF2B5EF4-FFF2-40B4-BE49-F238E27FC236}">
                  <a16:creationId xmlns:a16="http://schemas.microsoft.com/office/drawing/2014/main" id="{08683E5B-D6E6-873F-3864-EE1A82446CD6}"/>
                </a:ext>
              </a:extLst>
            </p:cNvPr>
            <p:cNvSpPr/>
            <p:nvPr/>
          </p:nvSpPr>
          <p:spPr>
            <a:xfrm>
              <a:off x="5294560" y="1521887"/>
              <a:ext cx="36532" cy="73423"/>
            </a:xfrm>
            <a:custGeom>
              <a:avLst/>
              <a:gdLst/>
              <a:ahLst/>
              <a:cxnLst/>
              <a:rect l="l" t="t" r="r" b="b"/>
              <a:pathLst>
                <a:path w="824" h="1656" extrusionOk="0">
                  <a:moveTo>
                    <a:pt x="0" y="0"/>
                  </a:moveTo>
                  <a:lnTo>
                    <a:pt x="0" y="1656"/>
                  </a:lnTo>
                  <a:cubicBezTo>
                    <a:pt x="460" y="1656"/>
                    <a:pt x="823" y="1282"/>
                    <a:pt x="823" y="833"/>
                  </a:cubicBezTo>
                  <a:cubicBezTo>
                    <a:pt x="823" y="373"/>
                    <a:pt x="4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686;p35">
              <a:extLst>
                <a:ext uri="{FF2B5EF4-FFF2-40B4-BE49-F238E27FC236}">
                  <a16:creationId xmlns:a16="http://schemas.microsoft.com/office/drawing/2014/main" id="{8EC9F51D-1566-9A67-9109-280D7EEE0685}"/>
                </a:ext>
              </a:extLst>
            </p:cNvPr>
            <p:cNvSpPr/>
            <p:nvPr/>
          </p:nvSpPr>
          <p:spPr>
            <a:xfrm>
              <a:off x="5046773" y="1632198"/>
              <a:ext cx="67478" cy="66639"/>
            </a:xfrm>
            <a:custGeom>
              <a:avLst/>
              <a:gdLst/>
              <a:ahLst/>
              <a:cxnLst/>
              <a:rect l="l" t="t" r="r" b="b"/>
              <a:pathLst>
                <a:path w="1522" h="1503" extrusionOk="0">
                  <a:moveTo>
                    <a:pt x="18" y="0"/>
                  </a:moveTo>
                  <a:cubicBezTo>
                    <a:pt x="12" y="0"/>
                    <a:pt x="6" y="0"/>
                    <a:pt x="0" y="0"/>
                  </a:cubicBezTo>
                  <a:lnTo>
                    <a:pt x="967" y="1503"/>
                  </a:lnTo>
                  <a:lnTo>
                    <a:pt x="1522" y="1503"/>
                  </a:lnTo>
                  <a:cubicBezTo>
                    <a:pt x="1512" y="667"/>
                    <a:pt x="842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687;p35">
              <a:extLst>
                <a:ext uri="{FF2B5EF4-FFF2-40B4-BE49-F238E27FC236}">
                  <a16:creationId xmlns:a16="http://schemas.microsoft.com/office/drawing/2014/main" id="{B6151FAD-8480-0C7E-F1EC-AD5D686EB92B}"/>
                </a:ext>
              </a:extLst>
            </p:cNvPr>
            <p:cNvSpPr/>
            <p:nvPr/>
          </p:nvSpPr>
          <p:spPr>
            <a:xfrm>
              <a:off x="4979296" y="1632198"/>
              <a:ext cx="110349" cy="66639"/>
            </a:xfrm>
            <a:custGeom>
              <a:avLst/>
              <a:gdLst/>
              <a:ahLst/>
              <a:cxnLst/>
              <a:rect l="l" t="t" r="r" b="b"/>
              <a:pathLst>
                <a:path w="2489" h="1503" extrusionOk="0">
                  <a:moveTo>
                    <a:pt x="1505" y="0"/>
                  </a:moveTo>
                  <a:cubicBezTo>
                    <a:pt x="680" y="0"/>
                    <a:pt x="10" y="667"/>
                    <a:pt x="1" y="1503"/>
                  </a:cubicBezTo>
                  <a:lnTo>
                    <a:pt x="2489" y="1503"/>
                  </a:lnTo>
                  <a:cubicBezTo>
                    <a:pt x="2489" y="670"/>
                    <a:pt x="2049" y="0"/>
                    <a:pt x="1522" y="0"/>
                  </a:cubicBezTo>
                  <a:cubicBezTo>
                    <a:pt x="1516" y="0"/>
                    <a:pt x="1511" y="0"/>
                    <a:pt x="1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688;p35">
              <a:extLst>
                <a:ext uri="{FF2B5EF4-FFF2-40B4-BE49-F238E27FC236}">
                  <a16:creationId xmlns:a16="http://schemas.microsoft.com/office/drawing/2014/main" id="{A04073DD-5EF8-D4D8-0234-E7817A0B3834}"/>
                </a:ext>
              </a:extLst>
            </p:cNvPr>
            <p:cNvSpPr/>
            <p:nvPr/>
          </p:nvSpPr>
          <p:spPr>
            <a:xfrm>
              <a:off x="5045931" y="1521887"/>
              <a:ext cx="36931" cy="73423"/>
            </a:xfrm>
            <a:custGeom>
              <a:avLst/>
              <a:gdLst/>
              <a:ahLst/>
              <a:cxnLst/>
              <a:rect l="l" t="t" r="r" b="b"/>
              <a:pathLst>
                <a:path w="833" h="1656" extrusionOk="0">
                  <a:moveTo>
                    <a:pt x="0" y="0"/>
                  </a:moveTo>
                  <a:lnTo>
                    <a:pt x="0" y="1656"/>
                  </a:lnTo>
                  <a:cubicBezTo>
                    <a:pt x="460" y="1656"/>
                    <a:pt x="833" y="1282"/>
                    <a:pt x="833" y="833"/>
                  </a:cubicBezTo>
                  <a:cubicBezTo>
                    <a:pt x="833" y="373"/>
                    <a:pt x="46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689;p35">
              <a:extLst>
                <a:ext uri="{FF2B5EF4-FFF2-40B4-BE49-F238E27FC236}">
                  <a16:creationId xmlns:a16="http://schemas.microsoft.com/office/drawing/2014/main" id="{331A9D72-DAE6-0425-5519-39A21E92D7AF}"/>
                </a:ext>
              </a:extLst>
            </p:cNvPr>
            <p:cNvSpPr/>
            <p:nvPr/>
          </p:nvSpPr>
          <p:spPr>
            <a:xfrm>
              <a:off x="5171088" y="1635568"/>
              <a:ext cx="90399" cy="90448"/>
            </a:xfrm>
            <a:custGeom>
              <a:avLst/>
              <a:gdLst/>
              <a:ahLst/>
              <a:cxnLst/>
              <a:rect l="l" t="t" r="r" b="b"/>
              <a:pathLst>
                <a:path w="2039" h="2040" extrusionOk="0">
                  <a:moveTo>
                    <a:pt x="0" y="1"/>
                  </a:moveTo>
                  <a:lnTo>
                    <a:pt x="1216" y="2039"/>
                  </a:lnTo>
                  <a:lnTo>
                    <a:pt x="2039" y="2039"/>
                  </a:lnTo>
                  <a:cubicBezTo>
                    <a:pt x="2039" y="910"/>
                    <a:pt x="113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690;p35">
              <a:extLst>
                <a:ext uri="{FF2B5EF4-FFF2-40B4-BE49-F238E27FC236}">
                  <a16:creationId xmlns:a16="http://schemas.microsoft.com/office/drawing/2014/main" id="{AC2C8BD3-6298-7FFE-0B5A-2494D7F90EEC}"/>
                </a:ext>
              </a:extLst>
            </p:cNvPr>
            <p:cNvSpPr/>
            <p:nvPr/>
          </p:nvSpPr>
          <p:spPr>
            <a:xfrm>
              <a:off x="5080689" y="1635568"/>
              <a:ext cx="144310" cy="90448"/>
            </a:xfrm>
            <a:custGeom>
              <a:avLst/>
              <a:gdLst/>
              <a:ahLst/>
              <a:cxnLst/>
              <a:rect l="l" t="t" r="r" b="b"/>
              <a:pathLst>
                <a:path w="3255" h="2040" extrusionOk="0">
                  <a:moveTo>
                    <a:pt x="2039" y="1"/>
                  </a:moveTo>
                  <a:cubicBezTo>
                    <a:pt x="910" y="1"/>
                    <a:pt x="1" y="910"/>
                    <a:pt x="1" y="2039"/>
                  </a:cubicBezTo>
                  <a:lnTo>
                    <a:pt x="3255" y="2039"/>
                  </a:lnTo>
                  <a:cubicBezTo>
                    <a:pt x="3255" y="910"/>
                    <a:pt x="2709" y="1"/>
                    <a:pt x="2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691;p35">
              <a:extLst>
                <a:ext uri="{FF2B5EF4-FFF2-40B4-BE49-F238E27FC236}">
                  <a16:creationId xmlns:a16="http://schemas.microsoft.com/office/drawing/2014/main" id="{7304E39C-51B4-E78B-3ABB-CE5F15E55A90}"/>
                </a:ext>
              </a:extLst>
            </p:cNvPr>
            <p:cNvSpPr/>
            <p:nvPr/>
          </p:nvSpPr>
          <p:spPr>
            <a:xfrm>
              <a:off x="5120590" y="1498964"/>
              <a:ext cx="75990" cy="99759"/>
            </a:xfrm>
            <a:custGeom>
              <a:avLst/>
              <a:gdLst/>
              <a:ahLst/>
              <a:cxnLst/>
              <a:rect l="l" t="t" r="r" b="b"/>
              <a:pathLst>
                <a:path w="1714" h="2250" extrusionOk="0">
                  <a:moveTo>
                    <a:pt x="1130" y="0"/>
                  </a:moveTo>
                  <a:cubicBezTo>
                    <a:pt x="508" y="0"/>
                    <a:pt x="1" y="498"/>
                    <a:pt x="1" y="1120"/>
                  </a:cubicBezTo>
                  <a:cubicBezTo>
                    <a:pt x="1" y="1742"/>
                    <a:pt x="508" y="2249"/>
                    <a:pt x="1130" y="2249"/>
                  </a:cubicBezTo>
                  <a:lnTo>
                    <a:pt x="1159" y="2249"/>
                  </a:lnTo>
                  <a:cubicBezTo>
                    <a:pt x="1465" y="2230"/>
                    <a:pt x="1714" y="1732"/>
                    <a:pt x="1714" y="1120"/>
                  </a:cubicBezTo>
                  <a:cubicBezTo>
                    <a:pt x="1714" y="507"/>
                    <a:pt x="1465" y="10"/>
                    <a:pt x="1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692;p35">
              <a:extLst>
                <a:ext uri="{FF2B5EF4-FFF2-40B4-BE49-F238E27FC236}">
                  <a16:creationId xmlns:a16="http://schemas.microsoft.com/office/drawing/2014/main" id="{81FEB4BA-8E0F-A03D-B0E7-FD235C69C577}"/>
                </a:ext>
              </a:extLst>
            </p:cNvPr>
            <p:cNvSpPr/>
            <p:nvPr/>
          </p:nvSpPr>
          <p:spPr>
            <a:xfrm>
              <a:off x="5009443" y="1521887"/>
              <a:ext cx="48813" cy="73423"/>
            </a:xfrm>
            <a:custGeom>
              <a:avLst/>
              <a:gdLst/>
              <a:ahLst/>
              <a:cxnLst/>
              <a:rect l="l" t="t" r="r" b="b"/>
              <a:pathLst>
                <a:path w="1101" h="1656" extrusionOk="0">
                  <a:moveTo>
                    <a:pt x="823" y="0"/>
                  </a:moveTo>
                  <a:cubicBezTo>
                    <a:pt x="364" y="0"/>
                    <a:pt x="0" y="373"/>
                    <a:pt x="0" y="833"/>
                  </a:cubicBezTo>
                  <a:cubicBezTo>
                    <a:pt x="0" y="1282"/>
                    <a:pt x="364" y="1656"/>
                    <a:pt x="823" y="1656"/>
                  </a:cubicBezTo>
                  <a:cubicBezTo>
                    <a:pt x="986" y="1656"/>
                    <a:pt x="1101" y="1292"/>
                    <a:pt x="1101" y="833"/>
                  </a:cubicBezTo>
                  <a:cubicBezTo>
                    <a:pt x="1101" y="373"/>
                    <a:pt x="976" y="0"/>
                    <a:pt x="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693;p35">
              <a:extLst>
                <a:ext uri="{FF2B5EF4-FFF2-40B4-BE49-F238E27FC236}">
                  <a16:creationId xmlns:a16="http://schemas.microsoft.com/office/drawing/2014/main" id="{CCCAE820-4883-2EC0-6DD0-46909A3DEB79}"/>
                </a:ext>
              </a:extLst>
            </p:cNvPr>
            <p:cNvSpPr/>
            <p:nvPr/>
          </p:nvSpPr>
          <p:spPr>
            <a:xfrm>
              <a:off x="5257629" y="1521887"/>
              <a:ext cx="49256" cy="73423"/>
            </a:xfrm>
            <a:custGeom>
              <a:avLst/>
              <a:gdLst/>
              <a:ahLst/>
              <a:cxnLst/>
              <a:rect l="l" t="t" r="r" b="b"/>
              <a:pathLst>
                <a:path w="1111" h="1656" extrusionOk="0">
                  <a:moveTo>
                    <a:pt x="833" y="0"/>
                  </a:moveTo>
                  <a:cubicBezTo>
                    <a:pt x="374" y="0"/>
                    <a:pt x="1" y="373"/>
                    <a:pt x="1" y="833"/>
                  </a:cubicBezTo>
                  <a:cubicBezTo>
                    <a:pt x="1" y="1282"/>
                    <a:pt x="374" y="1656"/>
                    <a:pt x="833" y="1656"/>
                  </a:cubicBezTo>
                  <a:cubicBezTo>
                    <a:pt x="986" y="1656"/>
                    <a:pt x="1111" y="1292"/>
                    <a:pt x="1111" y="833"/>
                  </a:cubicBezTo>
                  <a:cubicBezTo>
                    <a:pt x="1111" y="373"/>
                    <a:pt x="986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694;p35">
              <a:extLst>
                <a:ext uri="{FF2B5EF4-FFF2-40B4-BE49-F238E27FC236}">
                  <a16:creationId xmlns:a16="http://schemas.microsoft.com/office/drawing/2014/main" id="{CB99D7AA-D2BB-6B42-BDE0-4837D14476BB}"/>
                </a:ext>
              </a:extLst>
            </p:cNvPr>
            <p:cNvSpPr/>
            <p:nvPr/>
          </p:nvSpPr>
          <p:spPr>
            <a:xfrm>
              <a:off x="4880872" y="1324674"/>
              <a:ext cx="580874" cy="575189"/>
            </a:xfrm>
            <a:custGeom>
              <a:avLst/>
              <a:gdLst/>
              <a:ahLst/>
              <a:cxnLst/>
              <a:rect l="l" t="t" r="r" b="b"/>
              <a:pathLst>
                <a:path w="13102" h="12973" extrusionOk="0">
                  <a:moveTo>
                    <a:pt x="6757" y="1127"/>
                  </a:moveTo>
                  <a:cubicBezTo>
                    <a:pt x="9551" y="1232"/>
                    <a:pt x="11800" y="3481"/>
                    <a:pt x="11906" y="6276"/>
                  </a:cubicBezTo>
                  <a:lnTo>
                    <a:pt x="11418" y="6276"/>
                  </a:lnTo>
                  <a:cubicBezTo>
                    <a:pt x="11140" y="6276"/>
                    <a:pt x="11140" y="6687"/>
                    <a:pt x="11418" y="6687"/>
                  </a:cubicBezTo>
                  <a:lnTo>
                    <a:pt x="11906" y="6687"/>
                  </a:lnTo>
                  <a:cubicBezTo>
                    <a:pt x="11800" y="9492"/>
                    <a:pt x="9551" y="11741"/>
                    <a:pt x="6757" y="11846"/>
                  </a:cubicBezTo>
                  <a:lnTo>
                    <a:pt x="6757" y="11358"/>
                  </a:lnTo>
                  <a:cubicBezTo>
                    <a:pt x="6757" y="11219"/>
                    <a:pt x="6652" y="11150"/>
                    <a:pt x="6546" y="11150"/>
                  </a:cubicBezTo>
                  <a:cubicBezTo>
                    <a:pt x="6441" y="11150"/>
                    <a:pt x="6336" y="11219"/>
                    <a:pt x="6336" y="11358"/>
                  </a:cubicBezTo>
                  <a:lnTo>
                    <a:pt x="6336" y="11846"/>
                  </a:lnTo>
                  <a:cubicBezTo>
                    <a:pt x="3541" y="11741"/>
                    <a:pt x="1292" y="9492"/>
                    <a:pt x="1187" y="6697"/>
                  </a:cubicBezTo>
                  <a:lnTo>
                    <a:pt x="1675" y="6697"/>
                  </a:lnTo>
                  <a:cubicBezTo>
                    <a:pt x="1953" y="6697"/>
                    <a:pt x="1953" y="6285"/>
                    <a:pt x="1675" y="6285"/>
                  </a:cubicBezTo>
                  <a:lnTo>
                    <a:pt x="1187" y="6285"/>
                  </a:lnTo>
                  <a:cubicBezTo>
                    <a:pt x="1292" y="3481"/>
                    <a:pt x="3541" y="1232"/>
                    <a:pt x="6336" y="1127"/>
                  </a:cubicBezTo>
                  <a:lnTo>
                    <a:pt x="6336" y="1615"/>
                  </a:lnTo>
                  <a:cubicBezTo>
                    <a:pt x="6336" y="1754"/>
                    <a:pt x="6441" y="1823"/>
                    <a:pt x="6546" y="1823"/>
                  </a:cubicBezTo>
                  <a:cubicBezTo>
                    <a:pt x="6652" y="1823"/>
                    <a:pt x="6757" y="1754"/>
                    <a:pt x="6757" y="1615"/>
                  </a:cubicBezTo>
                  <a:lnTo>
                    <a:pt x="6757" y="1127"/>
                  </a:lnTo>
                  <a:close/>
                  <a:moveTo>
                    <a:pt x="6546" y="0"/>
                  </a:moveTo>
                  <a:cubicBezTo>
                    <a:pt x="6441" y="0"/>
                    <a:pt x="6336" y="70"/>
                    <a:pt x="6336" y="208"/>
                  </a:cubicBezTo>
                  <a:lnTo>
                    <a:pt x="6336" y="716"/>
                  </a:lnTo>
                  <a:cubicBezTo>
                    <a:pt x="3312" y="821"/>
                    <a:pt x="881" y="3252"/>
                    <a:pt x="775" y="6285"/>
                  </a:cubicBezTo>
                  <a:lnTo>
                    <a:pt x="278" y="6285"/>
                  </a:lnTo>
                  <a:cubicBezTo>
                    <a:pt x="0" y="6285"/>
                    <a:pt x="0" y="6697"/>
                    <a:pt x="278" y="6697"/>
                  </a:cubicBezTo>
                  <a:lnTo>
                    <a:pt x="775" y="6697"/>
                  </a:lnTo>
                  <a:cubicBezTo>
                    <a:pt x="890" y="9721"/>
                    <a:pt x="3312" y="12152"/>
                    <a:pt x="6345" y="12267"/>
                  </a:cubicBezTo>
                  <a:lnTo>
                    <a:pt x="6345" y="12765"/>
                  </a:lnTo>
                  <a:cubicBezTo>
                    <a:pt x="6345" y="12903"/>
                    <a:pt x="6448" y="12973"/>
                    <a:pt x="6551" y="12973"/>
                  </a:cubicBezTo>
                  <a:cubicBezTo>
                    <a:pt x="6654" y="12973"/>
                    <a:pt x="6757" y="12903"/>
                    <a:pt x="6757" y="12765"/>
                  </a:cubicBezTo>
                  <a:lnTo>
                    <a:pt x="6757" y="12267"/>
                  </a:lnTo>
                  <a:cubicBezTo>
                    <a:pt x="9791" y="12152"/>
                    <a:pt x="12212" y="9721"/>
                    <a:pt x="12327" y="6697"/>
                  </a:cubicBezTo>
                  <a:lnTo>
                    <a:pt x="12834" y="6697"/>
                  </a:lnTo>
                  <a:cubicBezTo>
                    <a:pt x="13099" y="6697"/>
                    <a:pt x="13102" y="6285"/>
                    <a:pt x="12843" y="6285"/>
                  </a:cubicBezTo>
                  <a:cubicBezTo>
                    <a:pt x="12840" y="6285"/>
                    <a:pt x="12837" y="6285"/>
                    <a:pt x="12834" y="6285"/>
                  </a:cubicBezTo>
                  <a:lnTo>
                    <a:pt x="12317" y="6285"/>
                  </a:lnTo>
                  <a:cubicBezTo>
                    <a:pt x="12212" y="3252"/>
                    <a:pt x="9781" y="821"/>
                    <a:pt x="6757" y="716"/>
                  </a:cubicBezTo>
                  <a:lnTo>
                    <a:pt x="6757" y="208"/>
                  </a:lnTo>
                  <a:cubicBezTo>
                    <a:pt x="6757" y="70"/>
                    <a:pt x="6652" y="0"/>
                    <a:pt x="6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654;p35">
            <a:extLst>
              <a:ext uri="{FF2B5EF4-FFF2-40B4-BE49-F238E27FC236}">
                <a16:creationId xmlns:a16="http://schemas.microsoft.com/office/drawing/2014/main" id="{26D99CBC-ABE9-FDDB-E0C1-965966448B94}"/>
              </a:ext>
            </a:extLst>
          </p:cNvPr>
          <p:cNvGrpSpPr/>
          <p:nvPr/>
        </p:nvGrpSpPr>
        <p:grpSpPr>
          <a:xfrm>
            <a:off x="3194626" y="4405394"/>
            <a:ext cx="538889" cy="457961"/>
            <a:chOff x="2659157" y="2017412"/>
            <a:chExt cx="319190" cy="271240"/>
          </a:xfrm>
        </p:grpSpPr>
        <p:sp>
          <p:nvSpPr>
            <p:cNvPr id="1548" name="Google Shape;1655;p35">
              <a:extLst>
                <a:ext uri="{FF2B5EF4-FFF2-40B4-BE49-F238E27FC236}">
                  <a16:creationId xmlns:a16="http://schemas.microsoft.com/office/drawing/2014/main" id="{EB373E0B-7483-BFC0-33E1-682886E4DD20}"/>
                </a:ext>
              </a:extLst>
            </p:cNvPr>
            <p:cNvSpPr/>
            <p:nvPr/>
          </p:nvSpPr>
          <p:spPr>
            <a:xfrm>
              <a:off x="2808183" y="2086765"/>
              <a:ext cx="164125" cy="149314"/>
            </a:xfrm>
            <a:custGeom>
              <a:avLst/>
              <a:gdLst/>
              <a:ahLst/>
              <a:cxnLst/>
              <a:rect l="l" t="t" r="r" b="b"/>
              <a:pathLst>
                <a:path w="6250" h="5686" extrusionOk="0">
                  <a:moveTo>
                    <a:pt x="3934" y="1"/>
                  </a:moveTo>
                  <a:lnTo>
                    <a:pt x="2728" y="919"/>
                  </a:lnTo>
                  <a:lnTo>
                    <a:pt x="1733" y="584"/>
                  </a:lnTo>
                  <a:lnTo>
                    <a:pt x="0" y="1991"/>
                  </a:lnTo>
                  <a:lnTo>
                    <a:pt x="2670" y="5685"/>
                  </a:lnTo>
                  <a:lnTo>
                    <a:pt x="6250" y="3140"/>
                  </a:lnTo>
                  <a:lnTo>
                    <a:pt x="3934" y="1"/>
                  </a:lnTo>
                  <a:close/>
                </a:path>
              </a:pathLst>
            </a:custGeom>
            <a:solidFill>
              <a:srgbClr val="D8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656;p35">
              <a:extLst>
                <a:ext uri="{FF2B5EF4-FFF2-40B4-BE49-F238E27FC236}">
                  <a16:creationId xmlns:a16="http://schemas.microsoft.com/office/drawing/2014/main" id="{CE81AE74-F290-B8FE-9123-610616F24EC0}"/>
                </a:ext>
              </a:extLst>
            </p:cNvPr>
            <p:cNvSpPr/>
            <p:nvPr/>
          </p:nvSpPr>
          <p:spPr>
            <a:xfrm>
              <a:off x="2881816" y="2017412"/>
              <a:ext cx="96532" cy="177334"/>
            </a:xfrm>
            <a:custGeom>
              <a:avLst/>
              <a:gdLst/>
              <a:ahLst/>
              <a:cxnLst/>
              <a:rect l="l" t="t" r="r" b="b"/>
              <a:pathLst>
                <a:path w="3676" h="6753" extrusionOk="0">
                  <a:moveTo>
                    <a:pt x="3675" y="0"/>
                  </a:moveTo>
                  <a:lnTo>
                    <a:pt x="106" y="2536"/>
                  </a:lnTo>
                  <a:cubicBezTo>
                    <a:pt x="10" y="2594"/>
                    <a:pt x="0" y="2718"/>
                    <a:pt x="58" y="2804"/>
                  </a:cubicBezTo>
                  <a:lnTo>
                    <a:pt x="3063" y="6680"/>
                  </a:lnTo>
                  <a:cubicBezTo>
                    <a:pt x="3101" y="6729"/>
                    <a:pt x="3153" y="6753"/>
                    <a:pt x="3208" y="6753"/>
                  </a:cubicBezTo>
                  <a:cubicBezTo>
                    <a:pt x="3250" y="6753"/>
                    <a:pt x="3293" y="6738"/>
                    <a:pt x="3331" y="6709"/>
                  </a:cubicBezTo>
                  <a:lnTo>
                    <a:pt x="3675" y="6441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657;p35">
              <a:extLst>
                <a:ext uri="{FF2B5EF4-FFF2-40B4-BE49-F238E27FC236}">
                  <a16:creationId xmlns:a16="http://schemas.microsoft.com/office/drawing/2014/main" id="{887B05EE-F940-FC55-6049-6845841C651D}"/>
                </a:ext>
              </a:extLst>
            </p:cNvPr>
            <p:cNvSpPr/>
            <p:nvPr/>
          </p:nvSpPr>
          <p:spPr>
            <a:xfrm>
              <a:off x="2947650" y="2150603"/>
              <a:ext cx="30698" cy="44196"/>
            </a:xfrm>
            <a:custGeom>
              <a:avLst/>
              <a:gdLst/>
              <a:ahLst/>
              <a:cxnLst/>
              <a:rect l="l" t="t" r="r" b="b"/>
              <a:pathLst>
                <a:path w="1169" h="1683" extrusionOk="0">
                  <a:moveTo>
                    <a:pt x="1168" y="0"/>
                  </a:moveTo>
                  <a:lnTo>
                    <a:pt x="1" y="890"/>
                  </a:lnTo>
                  <a:lnTo>
                    <a:pt x="556" y="1608"/>
                  </a:lnTo>
                  <a:cubicBezTo>
                    <a:pt x="595" y="1658"/>
                    <a:pt x="650" y="1683"/>
                    <a:pt x="707" y="1683"/>
                  </a:cubicBezTo>
                  <a:cubicBezTo>
                    <a:pt x="747" y="1683"/>
                    <a:pt x="788" y="1670"/>
                    <a:pt x="824" y="1646"/>
                  </a:cubicBezTo>
                  <a:lnTo>
                    <a:pt x="1168" y="1369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38503F">
                <a:alpha val="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658;p35">
              <a:extLst>
                <a:ext uri="{FF2B5EF4-FFF2-40B4-BE49-F238E27FC236}">
                  <a16:creationId xmlns:a16="http://schemas.microsoft.com/office/drawing/2014/main" id="{C5F4682A-F7CD-B7B6-FC24-ABE19F111A1E}"/>
                </a:ext>
              </a:extLst>
            </p:cNvPr>
            <p:cNvSpPr/>
            <p:nvPr/>
          </p:nvSpPr>
          <p:spPr>
            <a:xfrm>
              <a:off x="2818976" y="2136029"/>
              <a:ext cx="124682" cy="83034"/>
            </a:xfrm>
            <a:custGeom>
              <a:avLst/>
              <a:gdLst/>
              <a:ahLst/>
              <a:cxnLst/>
              <a:rect l="l" t="t" r="r" b="b"/>
              <a:pathLst>
                <a:path w="4748" h="3162" extrusionOk="0">
                  <a:moveTo>
                    <a:pt x="546" y="0"/>
                  </a:moveTo>
                  <a:lnTo>
                    <a:pt x="1" y="1005"/>
                  </a:lnTo>
                  <a:lnTo>
                    <a:pt x="3829" y="3092"/>
                  </a:lnTo>
                  <a:cubicBezTo>
                    <a:pt x="3916" y="3139"/>
                    <a:pt x="4009" y="3162"/>
                    <a:pt x="4101" y="3162"/>
                  </a:cubicBezTo>
                  <a:cubicBezTo>
                    <a:pt x="4303" y="3162"/>
                    <a:pt x="4499" y="3053"/>
                    <a:pt x="4604" y="2862"/>
                  </a:cubicBezTo>
                  <a:cubicBezTo>
                    <a:pt x="4748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659;p35">
              <a:extLst>
                <a:ext uri="{FF2B5EF4-FFF2-40B4-BE49-F238E27FC236}">
                  <a16:creationId xmlns:a16="http://schemas.microsoft.com/office/drawing/2014/main" id="{E8C711E2-D7E8-6C9F-BEBC-DEC7F8E317E5}"/>
                </a:ext>
              </a:extLst>
            </p:cNvPr>
            <p:cNvSpPr/>
            <p:nvPr/>
          </p:nvSpPr>
          <p:spPr>
            <a:xfrm>
              <a:off x="2867741" y="2177730"/>
              <a:ext cx="73160" cy="41360"/>
            </a:xfrm>
            <a:custGeom>
              <a:avLst/>
              <a:gdLst/>
              <a:ahLst/>
              <a:cxnLst/>
              <a:rect l="l" t="t" r="r" b="b"/>
              <a:pathLst>
                <a:path w="2786" h="1575" extrusionOk="0">
                  <a:moveTo>
                    <a:pt x="240" y="1"/>
                  </a:moveTo>
                  <a:lnTo>
                    <a:pt x="1" y="432"/>
                  </a:lnTo>
                  <a:lnTo>
                    <a:pt x="1972" y="1504"/>
                  </a:lnTo>
                  <a:cubicBezTo>
                    <a:pt x="2058" y="1552"/>
                    <a:pt x="2152" y="1575"/>
                    <a:pt x="2244" y="1575"/>
                  </a:cubicBezTo>
                  <a:cubicBezTo>
                    <a:pt x="2478" y="1575"/>
                    <a:pt x="2703" y="1428"/>
                    <a:pt x="2785" y="1188"/>
                  </a:cubicBezTo>
                  <a:lnTo>
                    <a:pt x="2785" y="1188"/>
                  </a:lnTo>
                  <a:cubicBezTo>
                    <a:pt x="2729" y="1205"/>
                    <a:pt x="2672" y="1214"/>
                    <a:pt x="2615" y="1214"/>
                  </a:cubicBezTo>
                  <a:cubicBezTo>
                    <a:pt x="2517" y="1214"/>
                    <a:pt x="2421" y="1188"/>
                    <a:pt x="2336" y="1140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660;p35">
              <a:extLst>
                <a:ext uri="{FF2B5EF4-FFF2-40B4-BE49-F238E27FC236}">
                  <a16:creationId xmlns:a16="http://schemas.microsoft.com/office/drawing/2014/main" id="{E232885E-6750-38BB-AF7A-58621D091788}"/>
                </a:ext>
              </a:extLst>
            </p:cNvPr>
            <p:cNvSpPr/>
            <p:nvPr/>
          </p:nvSpPr>
          <p:spPr>
            <a:xfrm>
              <a:off x="2795867" y="2157641"/>
              <a:ext cx="124919" cy="82798"/>
            </a:xfrm>
            <a:custGeom>
              <a:avLst/>
              <a:gdLst/>
              <a:ahLst/>
              <a:cxnLst/>
              <a:rect l="l" t="t" r="r" b="b"/>
              <a:pathLst>
                <a:path w="4757" h="3153" extrusionOk="0">
                  <a:moveTo>
                    <a:pt x="546" y="0"/>
                  </a:moveTo>
                  <a:lnTo>
                    <a:pt x="0" y="996"/>
                  </a:lnTo>
                  <a:lnTo>
                    <a:pt x="3829" y="3082"/>
                  </a:lnTo>
                  <a:cubicBezTo>
                    <a:pt x="3916" y="3130"/>
                    <a:pt x="4010" y="3153"/>
                    <a:pt x="4102" y="3153"/>
                  </a:cubicBezTo>
                  <a:cubicBezTo>
                    <a:pt x="4304" y="3153"/>
                    <a:pt x="4499" y="3046"/>
                    <a:pt x="4604" y="2862"/>
                  </a:cubicBezTo>
                  <a:cubicBezTo>
                    <a:pt x="4757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661;p35">
              <a:extLst>
                <a:ext uri="{FF2B5EF4-FFF2-40B4-BE49-F238E27FC236}">
                  <a16:creationId xmlns:a16="http://schemas.microsoft.com/office/drawing/2014/main" id="{2C70C70C-78B3-5F29-88A0-5E2FCDAEB143}"/>
                </a:ext>
              </a:extLst>
            </p:cNvPr>
            <p:cNvSpPr/>
            <p:nvPr/>
          </p:nvSpPr>
          <p:spPr>
            <a:xfrm>
              <a:off x="2852667" y="2204620"/>
              <a:ext cx="65099" cy="35845"/>
            </a:xfrm>
            <a:custGeom>
              <a:avLst/>
              <a:gdLst/>
              <a:ahLst/>
              <a:cxnLst/>
              <a:rect l="l" t="t" r="r" b="b"/>
              <a:pathLst>
                <a:path w="2479" h="1365" extrusionOk="0">
                  <a:moveTo>
                    <a:pt x="220" y="1"/>
                  </a:moveTo>
                  <a:lnTo>
                    <a:pt x="0" y="384"/>
                  </a:lnTo>
                  <a:lnTo>
                    <a:pt x="1666" y="1293"/>
                  </a:lnTo>
                  <a:cubicBezTo>
                    <a:pt x="1752" y="1342"/>
                    <a:pt x="1845" y="1364"/>
                    <a:pt x="1937" y="1364"/>
                  </a:cubicBezTo>
                  <a:cubicBezTo>
                    <a:pt x="2171" y="1364"/>
                    <a:pt x="2397" y="1218"/>
                    <a:pt x="2479" y="977"/>
                  </a:cubicBezTo>
                  <a:lnTo>
                    <a:pt x="2479" y="977"/>
                  </a:lnTo>
                  <a:cubicBezTo>
                    <a:pt x="2405" y="1012"/>
                    <a:pt x="2325" y="1029"/>
                    <a:pt x="2245" y="1029"/>
                  </a:cubicBezTo>
                  <a:cubicBezTo>
                    <a:pt x="2150" y="1029"/>
                    <a:pt x="2055" y="1005"/>
                    <a:pt x="1972" y="958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662;p35">
              <a:extLst>
                <a:ext uri="{FF2B5EF4-FFF2-40B4-BE49-F238E27FC236}">
                  <a16:creationId xmlns:a16="http://schemas.microsoft.com/office/drawing/2014/main" id="{791CF507-C40F-A387-F310-D88ED3723D33}"/>
                </a:ext>
              </a:extLst>
            </p:cNvPr>
            <p:cNvSpPr/>
            <p:nvPr/>
          </p:nvSpPr>
          <p:spPr>
            <a:xfrm>
              <a:off x="2772732" y="2178990"/>
              <a:ext cx="124945" cy="83060"/>
            </a:xfrm>
            <a:custGeom>
              <a:avLst/>
              <a:gdLst/>
              <a:ahLst/>
              <a:cxnLst/>
              <a:rect l="l" t="t" r="r" b="b"/>
              <a:pathLst>
                <a:path w="4758" h="3163" extrusionOk="0">
                  <a:moveTo>
                    <a:pt x="546" y="1"/>
                  </a:moveTo>
                  <a:lnTo>
                    <a:pt x="1" y="1006"/>
                  </a:lnTo>
                  <a:lnTo>
                    <a:pt x="3829" y="3092"/>
                  </a:lnTo>
                  <a:cubicBezTo>
                    <a:pt x="3916" y="3140"/>
                    <a:pt x="4009" y="3163"/>
                    <a:pt x="4101" y="3163"/>
                  </a:cubicBezTo>
                  <a:cubicBezTo>
                    <a:pt x="4303" y="3163"/>
                    <a:pt x="4499" y="3053"/>
                    <a:pt x="4604" y="2862"/>
                  </a:cubicBezTo>
                  <a:cubicBezTo>
                    <a:pt x="4757" y="2585"/>
                    <a:pt x="4652" y="2240"/>
                    <a:pt x="4375" y="209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663;p35">
              <a:extLst>
                <a:ext uri="{FF2B5EF4-FFF2-40B4-BE49-F238E27FC236}">
                  <a16:creationId xmlns:a16="http://schemas.microsoft.com/office/drawing/2014/main" id="{1E92139C-F496-B3AD-C258-4EF16CFA0028}"/>
                </a:ext>
              </a:extLst>
            </p:cNvPr>
            <p:cNvSpPr/>
            <p:nvPr/>
          </p:nvSpPr>
          <p:spPr>
            <a:xfrm>
              <a:off x="2837594" y="2231011"/>
              <a:ext cx="56800" cy="31013"/>
            </a:xfrm>
            <a:custGeom>
              <a:avLst/>
              <a:gdLst/>
              <a:ahLst/>
              <a:cxnLst/>
              <a:rect l="l" t="t" r="r" b="b"/>
              <a:pathLst>
                <a:path w="2163" h="1181" extrusionOk="0">
                  <a:moveTo>
                    <a:pt x="211" y="1"/>
                  </a:moveTo>
                  <a:lnTo>
                    <a:pt x="0" y="365"/>
                  </a:lnTo>
                  <a:lnTo>
                    <a:pt x="1359" y="1111"/>
                  </a:lnTo>
                  <a:cubicBezTo>
                    <a:pt x="1445" y="1158"/>
                    <a:pt x="1539" y="1181"/>
                    <a:pt x="1631" y="1181"/>
                  </a:cubicBezTo>
                  <a:cubicBezTo>
                    <a:pt x="1856" y="1181"/>
                    <a:pt x="2075" y="1048"/>
                    <a:pt x="2163" y="824"/>
                  </a:cubicBezTo>
                  <a:lnTo>
                    <a:pt x="2163" y="824"/>
                  </a:lnTo>
                  <a:cubicBezTo>
                    <a:pt x="2092" y="853"/>
                    <a:pt x="2019" y="868"/>
                    <a:pt x="1946" y="868"/>
                  </a:cubicBezTo>
                  <a:cubicBezTo>
                    <a:pt x="1853" y="868"/>
                    <a:pt x="1761" y="844"/>
                    <a:pt x="1675" y="795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664;p35">
              <a:extLst>
                <a:ext uri="{FF2B5EF4-FFF2-40B4-BE49-F238E27FC236}">
                  <a16:creationId xmlns:a16="http://schemas.microsoft.com/office/drawing/2014/main" id="{2920415F-D92C-1815-A12E-5E041010C0D7}"/>
                </a:ext>
              </a:extLst>
            </p:cNvPr>
            <p:cNvSpPr/>
            <p:nvPr/>
          </p:nvSpPr>
          <p:spPr>
            <a:xfrm>
              <a:off x="2749623" y="2200602"/>
              <a:ext cx="124919" cy="82955"/>
            </a:xfrm>
            <a:custGeom>
              <a:avLst/>
              <a:gdLst/>
              <a:ahLst/>
              <a:cxnLst/>
              <a:rect l="l" t="t" r="r" b="b"/>
              <a:pathLst>
                <a:path w="4757" h="3159" extrusionOk="0">
                  <a:moveTo>
                    <a:pt x="546" y="1"/>
                  </a:moveTo>
                  <a:lnTo>
                    <a:pt x="0" y="996"/>
                  </a:lnTo>
                  <a:lnTo>
                    <a:pt x="3829" y="3092"/>
                  </a:lnTo>
                  <a:cubicBezTo>
                    <a:pt x="3915" y="3137"/>
                    <a:pt x="4008" y="3158"/>
                    <a:pt x="4100" y="3158"/>
                  </a:cubicBezTo>
                  <a:cubicBezTo>
                    <a:pt x="4302" y="3158"/>
                    <a:pt x="4498" y="3053"/>
                    <a:pt x="4604" y="2862"/>
                  </a:cubicBezTo>
                  <a:cubicBezTo>
                    <a:pt x="4757" y="2585"/>
                    <a:pt x="4652" y="2240"/>
                    <a:pt x="4374" y="208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665;p35">
              <a:extLst>
                <a:ext uri="{FF2B5EF4-FFF2-40B4-BE49-F238E27FC236}">
                  <a16:creationId xmlns:a16="http://schemas.microsoft.com/office/drawing/2014/main" id="{8F64181D-F335-04B1-5937-1AEC019B2EC9}"/>
                </a:ext>
              </a:extLst>
            </p:cNvPr>
            <p:cNvSpPr/>
            <p:nvPr/>
          </p:nvSpPr>
          <p:spPr>
            <a:xfrm>
              <a:off x="2822495" y="2255906"/>
              <a:ext cx="49054" cy="27494"/>
            </a:xfrm>
            <a:custGeom>
              <a:avLst/>
              <a:gdLst/>
              <a:ahLst/>
              <a:cxnLst/>
              <a:rect l="l" t="t" r="r" b="b"/>
              <a:pathLst>
                <a:path w="1868" h="1047" extrusionOk="0">
                  <a:moveTo>
                    <a:pt x="240" y="0"/>
                  </a:moveTo>
                  <a:lnTo>
                    <a:pt x="1" y="402"/>
                  </a:lnTo>
                  <a:lnTo>
                    <a:pt x="1054" y="976"/>
                  </a:lnTo>
                  <a:cubicBezTo>
                    <a:pt x="1140" y="1024"/>
                    <a:pt x="1234" y="1047"/>
                    <a:pt x="1326" y="1047"/>
                  </a:cubicBezTo>
                  <a:cubicBezTo>
                    <a:pt x="1528" y="1047"/>
                    <a:pt x="1724" y="938"/>
                    <a:pt x="1829" y="747"/>
                  </a:cubicBezTo>
                  <a:cubicBezTo>
                    <a:pt x="1848" y="728"/>
                    <a:pt x="1857" y="699"/>
                    <a:pt x="1867" y="670"/>
                  </a:cubicBezTo>
                  <a:lnTo>
                    <a:pt x="1867" y="670"/>
                  </a:lnTo>
                  <a:cubicBezTo>
                    <a:pt x="1801" y="695"/>
                    <a:pt x="1732" y="707"/>
                    <a:pt x="1663" y="707"/>
                  </a:cubicBezTo>
                  <a:cubicBezTo>
                    <a:pt x="1572" y="707"/>
                    <a:pt x="1480" y="685"/>
                    <a:pt x="1398" y="642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666;p35">
              <a:extLst>
                <a:ext uri="{FF2B5EF4-FFF2-40B4-BE49-F238E27FC236}">
                  <a16:creationId xmlns:a16="http://schemas.microsoft.com/office/drawing/2014/main" id="{750AD83B-3F85-A2B2-3271-4564499AE3D2}"/>
                </a:ext>
              </a:extLst>
            </p:cNvPr>
            <p:cNvSpPr/>
            <p:nvPr/>
          </p:nvSpPr>
          <p:spPr>
            <a:xfrm>
              <a:off x="2673968" y="2097059"/>
              <a:ext cx="159109" cy="144036"/>
            </a:xfrm>
            <a:custGeom>
              <a:avLst/>
              <a:gdLst/>
              <a:ahLst/>
              <a:cxnLst/>
              <a:rect l="l" t="t" r="r" b="b"/>
              <a:pathLst>
                <a:path w="6059" h="5485" extrusionOk="0">
                  <a:moveTo>
                    <a:pt x="1896" y="1"/>
                  </a:moveTo>
                  <a:lnTo>
                    <a:pt x="1" y="3418"/>
                  </a:lnTo>
                  <a:lnTo>
                    <a:pt x="3877" y="5485"/>
                  </a:lnTo>
                  <a:lnTo>
                    <a:pt x="6059" y="1484"/>
                  </a:lnTo>
                  <a:lnTo>
                    <a:pt x="4145" y="680"/>
                  </a:lnTo>
                  <a:cubicBezTo>
                    <a:pt x="4106" y="661"/>
                    <a:pt x="4078" y="661"/>
                    <a:pt x="4039" y="661"/>
                  </a:cubicBezTo>
                  <a:lnTo>
                    <a:pt x="3274" y="757"/>
                  </a:lnTo>
                  <a:cubicBezTo>
                    <a:pt x="3226" y="757"/>
                    <a:pt x="3188" y="747"/>
                    <a:pt x="3149" y="728"/>
                  </a:cubicBezTo>
                  <a:lnTo>
                    <a:pt x="1896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667;p35">
              <a:extLst>
                <a:ext uri="{FF2B5EF4-FFF2-40B4-BE49-F238E27FC236}">
                  <a16:creationId xmlns:a16="http://schemas.microsoft.com/office/drawing/2014/main" id="{DCB68496-8639-A804-5EDF-22C6988B3CAE}"/>
                </a:ext>
              </a:extLst>
            </p:cNvPr>
            <p:cNvSpPr/>
            <p:nvPr/>
          </p:nvSpPr>
          <p:spPr>
            <a:xfrm>
              <a:off x="2659157" y="2039261"/>
              <a:ext cx="98528" cy="170191"/>
            </a:xfrm>
            <a:custGeom>
              <a:avLst/>
              <a:gdLst/>
              <a:ahLst/>
              <a:cxnLst/>
              <a:rect l="l" t="t" r="r" b="b"/>
              <a:pathLst>
                <a:path w="3752" h="6481" extrusionOk="0">
                  <a:moveTo>
                    <a:pt x="0" y="1"/>
                  </a:moveTo>
                  <a:lnTo>
                    <a:pt x="0" y="5810"/>
                  </a:lnTo>
                  <a:lnTo>
                    <a:pt x="1101" y="6451"/>
                  </a:lnTo>
                  <a:cubicBezTo>
                    <a:pt x="1133" y="6471"/>
                    <a:pt x="1170" y="6480"/>
                    <a:pt x="1207" y="6480"/>
                  </a:cubicBezTo>
                  <a:cubicBezTo>
                    <a:pt x="1279" y="6480"/>
                    <a:pt x="1350" y="6444"/>
                    <a:pt x="1388" y="6375"/>
                  </a:cubicBezTo>
                  <a:lnTo>
                    <a:pt x="3694" y="2384"/>
                  </a:lnTo>
                  <a:cubicBezTo>
                    <a:pt x="3752" y="2288"/>
                    <a:pt x="3713" y="2154"/>
                    <a:pt x="3618" y="20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668;p35">
              <a:extLst>
                <a:ext uri="{FF2B5EF4-FFF2-40B4-BE49-F238E27FC236}">
                  <a16:creationId xmlns:a16="http://schemas.microsoft.com/office/drawing/2014/main" id="{F1D7AAA3-BE7F-A79E-5BF0-D4984EF3607C}"/>
                </a:ext>
              </a:extLst>
            </p:cNvPr>
            <p:cNvSpPr/>
            <p:nvPr/>
          </p:nvSpPr>
          <p:spPr>
            <a:xfrm>
              <a:off x="2659157" y="2039261"/>
              <a:ext cx="75918" cy="159109"/>
            </a:xfrm>
            <a:custGeom>
              <a:avLst/>
              <a:gdLst/>
              <a:ahLst/>
              <a:cxnLst/>
              <a:rect l="l" t="t" r="r" b="b"/>
              <a:pathLst>
                <a:path w="2891" h="6059" extrusionOk="0">
                  <a:moveTo>
                    <a:pt x="0" y="1"/>
                  </a:moveTo>
                  <a:lnTo>
                    <a:pt x="0" y="5810"/>
                  </a:lnTo>
                  <a:lnTo>
                    <a:pt x="431" y="6059"/>
                  </a:lnTo>
                  <a:lnTo>
                    <a:pt x="2890" y="16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669;p35">
              <a:extLst>
                <a:ext uri="{FF2B5EF4-FFF2-40B4-BE49-F238E27FC236}">
                  <a16:creationId xmlns:a16="http://schemas.microsoft.com/office/drawing/2014/main" id="{CB5F3F19-09E3-C5E3-6913-8A9C1B7C232C}"/>
                </a:ext>
              </a:extLst>
            </p:cNvPr>
            <p:cNvSpPr/>
            <p:nvPr/>
          </p:nvSpPr>
          <p:spPr>
            <a:xfrm>
              <a:off x="2659157" y="2159138"/>
              <a:ext cx="47268" cy="50314"/>
            </a:xfrm>
            <a:custGeom>
              <a:avLst/>
              <a:gdLst/>
              <a:ahLst/>
              <a:cxnLst/>
              <a:rect l="l" t="t" r="r" b="b"/>
              <a:pathLst>
                <a:path w="1800" h="1916" extrusionOk="0">
                  <a:moveTo>
                    <a:pt x="0" y="1"/>
                  </a:moveTo>
                  <a:lnTo>
                    <a:pt x="0" y="1245"/>
                  </a:lnTo>
                  <a:lnTo>
                    <a:pt x="1101" y="1886"/>
                  </a:lnTo>
                  <a:cubicBezTo>
                    <a:pt x="1133" y="1906"/>
                    <a:pt x="1170" y="1915"/>
                    <a:pt x="1207" y="1915"/>
                  </a:cubicBezTo>
                  <a:cubicBezTo>
                    <a:pt x="1279" y="1915"/>
                    <a:pt x="1350" y="1879"/>
                    <a:pt x="1388" y="1810"/>
                  </a:cubicBezTo>
                  <a:lnTo>
                    <a:pt x="1799" y="10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670;p35">
              <a:extLst>
                <a:ext uri="{FF2B5EF4-FFF2-40B4-BE49-F238E27FC236}">
                  <a16:creationId xmlns:a16="http://schemas.microsoft.com/office/drawing/2014/main" id="{F2542A6E-799D-9447-3219-3C92C1102D56}"/>
                </a:ext>
              </a:extLst>
            </p:cNvPr>
            <p:cNvSpPr/>
            <p:nvPr/>
          </p:nvSpPr>
          <p:spPr>
            <a:xfrm>
              <a:off x="2659157" y="2159138"/>
              <a:ext cx="24894" cy="39232"/>
            </a:xfrm>
            <a:custGeom>
              <a:avLst/>
              <a:gdLst/>
              <a:ahLst/>
              <a:cxnLst/>
              <a:rect l="l" t="t" r="r" b="b"/>
              <a:pathLst>
                <a:path w="948" h="1494" extrusionOk="0">
                  <a:moveTo>
                    <a:pt x="0" y="1"/>
                  </a:moveTo>
                  <a:lnTo>
                    <a:pt x="0" y="1245"/>
                  </a:lnTo>
                  <a:lnTo>
                    <a:pt x="431" y="1494"/>
                  </a:lnTo>
                  <a:lnTo>
                    <a:pt x="948" y="5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671;p35">
              <a:extLst>
                <a:ext uri="{FF2B5EF4-FFF2-40B4-BE49-F238E27FC236}">
                  <a16:creationId xmlns:a16="http://schemas.microsoft.com/office/drawing/2014/main" id="{3104575E-55EE-2ADE-733D-225BC230042B}"/>
                </a:ext>
              </a:extLst>
            </p:cNvPr>
            <p:cNvSpPr/>
            <p:nvPr/>
          </p:nvSpPr>
          <p:spPr>
            <a:xfrm>
              <a:off x="2706898" y="2179463"/>
              <a:ext cx="67121" cy="53859"/>
            </a:xfrm>
            <a:custGeom>
              <a:avLst/>
              <a:gdLst/>
              <a:ahLst/>
              <a:cxnLst/>
              <a:rect l="l" t="t" r="r" b="b"/>
              <a:pathLst>
                <a:path w="2556" h="2051" extrusionOk="0">
                  <a:moveTo>
                    <a:pt x="1902" y="1"/>
                  </a:moveTo>
                  <a:cubicBezTo>
                    <a:pt x="1788" y="1"/>
                    <a:pt x="1672" y="35"/>
                    <a:pt x="1570" y="107"/>
                  </a:cubicBezTo>
                  <a:lnTo>
                    <a:pt x="316" y="1016"/>
                  </a:lnTo>
                  <a:cubicBezTo>
                    <a:pt x="58" y="1198"/>
                    <a:pt x="1" y="1562"/>
                    <a:pt x="192" y="1811"/>
                  </a:cubicBezTo>
                  <a:cubicBezTo>
                    <a:pt x="302" y="1968"/>
                    <a:pt x="477" y="2051"/>
                    <a:pt x="654" y="2051"/>
                  </a:cubicBezTo>
                  <a:cubicBezTo>
                    <a:pt x="769" y="2051"/>
                    <a:pt x="885" y="2016"/>
                    <a:pt x="986" y="1945"/>
                  </a:cubicBezTo>
                  <a:lnTo>
                    <a:pt x="2240" y="1045"/>
                  </a:lnTo>
                  <a:cubicBezTo>
                    <a:pt x="2508" y="854"/>
                    <a:pt x="2556" y="490"/>
                    <a:pt x="2364" y="232"/>
                  </a:cubicBezTo>
                  <a:cubicBezTo>
                    <a:pt x="2249" y="81"/>
                    <a:pt x="2077" y="1"/>
                    <a:pt x="1902" y="1"/>
                  </a:cubicBezTo>
                  <a:close/>
                </a:path>
              </a:pathLst>
            </a:custGeom>
            <a:solidFill>
              <a:srgbClr val="D8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672;p35">
              <a:extLst>
                <a:ext uri="{FF2B5EF4-FFF2-40B4-BE49-F238E27FC236}">
                  <a16:creationId xmlns:a16="http://schemas.microsoft.com/office/drawing/2014/main" id="{B53DEF48-04C0-7A2B-F0F4-774DD65369D4}"/>
                </a:ext>
              </a:extLst>
            </p:cNvPr>
            <p:cNvSpPr/>
            <p:nvPr/>
          </p:nvSpPr>
          <p:spPr>
            <a:xfrm>
              <a:off x="2710154" y="2180513"/>
              <a:ext cx="63864" cy="52914"/>
            </a:xfrm>
            <a:custGeom>
              <a:avLst/>
              <a:gdLst/>
              <a:ahLst/>
              <a:cxnLst/>
              <a:rect l="l" t="t" r="r" b="b"/>
              <a:pathLst>
                <a:path w="2432" h="2015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2097" y="249"/>
                    <a:pt x="2011" y="527"/>
                    <a:pt x="1800" y="680"/>
                  </a:cubicBezTo>
                  <a:lnTo>
                    <a:pt x="546" y="1589"/>
                  </a:lnTo>
                  <a:cubicBezTo>
                    <a:pt x="445" y="1661"/>
                    <a:pt x="329" y="1699"/>
                    <a:pt x="211" y="1699"/>
                  </a:cubicBezTo>
                  <a:cubicBezTo>
                    <a:pt x="141" y="1699"/>
                    <a:pt x="69" y="1685"/>
                    <a:pt x="1" y="1656"/>
                  </a:cubicBezTo>
                  <a:lnTo>
                    <a:pt x="1" y="1656"/>
                  </a:lnTo>
                  <a:cubicBezTo>
                    <a:pt x="89" y="1883"/>
                    <a:pt x="303" y="2015"/>
                    <a:pt x="525" y="2015"/>
                  </a:cubicBezTo>
                  <a:cubicBezTo>
                    <a:pt x="640" y="2015"/>
                    <a:pt x="758" y="1980"/>
                    <a:pt x="862" y="1905"/>
                  </a:cubicBezTo>
                  <a:lnTo>
                    <a:pt x="2116" y="1005"/>
                  </a:lnTo>
                  <a:cubicBezTo>
                    <a:pt x="2384" y="814"/>
                    <a:pt x="2432" y="440"/>
                    <a:pt x="2240" y="192"/>
                  </a:cubicBezTo>
                  <a:cubicBezTo>
                    <a:pt x="2173" y="106"/>
                    <a:pt x="2097" y="39"/>
                    <a:pt x="2001" y="0"/>
                  </a:cubicBezTo>
                  <a:close/>
                </a:path>
              </a:pathLst>
            </a:custGeom>
            <a:solidFill>
              <a:srgbClr val="B28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673;p35">
              <a:extLst>
                <a:ext uri="{FF2B5EF4-FFF2-40B4-BE49-F238E27FC236}">
                  <a16:creationId xmlns:a16="http://schemas.microsoft.com/office/drawing/2014/main" id="{098ACB25-830B-28A7-5FDA-D32DABFE4C78}"/>
                </a:ext>
              </a:extLst>
            </p:cNvPr>
            <p:cNvSpPr/>
            <p:nvPr/>
          </p:nvSpPr>
          <p:spPr>
            <a:xfrm>
              <a:off x="2732528" y="2203254"/>
              <a:ext cx="59847" cy="48528"/>
            </a:xfrm>
            <a:custGeom>
              <a:avLst/>
              <a:gdLst/>
              <a:ahLst/>
              <a:cxnLst/>
              <a:rect l="l" t="t" r="r" b="b"/>
              <a:pathLst>
                <a:path w="2279" h="1848" extrusionOk="0">
                  <a:moveTo>
                    <a:pt x="1629" y="1"/>
                  </a:moveTo>
                  <a:cubicBezTo>
                    <a:pt x="1512" y="1"/>
                    <a:pt x="1394" y="37"/>
                    <a:pt x="1293" y="110"/>
                  </a:cubicBezTo>
                  <a:lnTo>
                    <a:pt x="326" y="809"/>
                  </a:lnTo>
                  <a:cubicBezTo>
                    <a:pt x="68" y="1000"/>
                    <a:pt x="1" y="1364"/>
                    <a:pt x="192" y="1623"/>
                  </a:cubicBezTo>
                  <a:cubicBezTo>
                    <a:pt x="306" y="1770"/>
                    <a:pt x="473" y="1847"/>
                    <a:pt x="643" y="1847"/>
                  </a:cubicBezTo>
                  <a:cubicBezTo>
                    <a:pt x="759" y="1847"/>
                    <a:pt x="876" y="1811"/>
                    <a:pt x="977" y="1737"/>
                  </a:cubicBezTo>
                  <a:lnTo>
                    <a:pt x="1963" y="1039"/>
                  </a:lnTo>
                  <a:cubicBezTo>
                    <a:pt x="2221" y="847"/>
                    <a:pt x="2278" y="484"/>
                    <a:pt x="2077" y="225"/>
                  </a:cubicBezTo>
                  <a:cubicBezTo>
                    <a:pt x="1969" y="77"/>
                    <a:pt x="1801" y="1"/>
                    <a:pt x="1629" y="1"/>
                  </a:cubicBezTo>
                  <a:close/>
                </a:path>
              </a:pathLst>
            </a:custGeom>
            <a:solidFill>
              <a:srgbClr val="D8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674;p35">
              <a:extLst>
                <a:ext uri="{FF2B5EF4-FFF2-40B4-BE49-F238E27FC236}">
                  <a16:creationId xmlns:a16="http://schemas.microsoft.com/office/drawing/2014/main" id="{9077E064-6BF3-5539-6633-6F46050A7399}"/>
                </a:ext>
              </a:extLst>
            </p:cNvPr>
            <p:cNvSpPr/>
            <p:nvPr/>
          </p:nvSpPr>
          <p:spPr>
            <a:xfrm>
              <a:off x="2735810" y="2204384"/>
              <a:ext cx="56564" cy="47399"/>
            </a:xfrm>
            <a:custGeom>
              <a:avLst/>
              <a:gdLst/>
              <a:ahLst/>
              <a:cxnLst/>
              <a:rect l="l" t="t" r="r" b="b"/>
              <a:pathLst>
                <a:path w="2154" h="1805" extrusionOk="0">
                  <a:moveTo>
                    <a:pt x="1713" y="0"/>
                  </a:moveTo>
                  <a:lnTo>
                    <a:pt x="1713" y="0"/>
                  </a:lnTo>
                  <a:cubicBezTo>
                    <a:pt x="1809" y="240"/>
                    <a:pt x="1732" y="517"/>
                    <a:pt x="1522" y="670"/>
                  </a:cubicBezTo>
                  <a:lnTo>
                    <a:pt x="546" y="1379"/>
                  </a:lnTo>
                  <a:cubicBezTo>
                    <a:pt x="444" y="1450"/>
                    <a:pt x="328" y="1488"/>
                    <a:pt x="211" y="1488"/>
                  </a:cubicBezTo>
                  <a:cubicBezTo>
                    <a:pt x="140" y="1488"/>
                    <a:pt x="69" y="1474"/>
                    <a:pt x="0" y="1446"/>
                  </a:cubicBezTo>
                  <a:lnTo>
                    <a:pt x="0" y="1446"/>
                  </a:lnTo>
                  <a:cubicBezTo>
                    <a:pt x="19" y="1493"/>
                    <a:pt x="38" y="1541"/>
                    <a:pt x="67" y="1580"/>
                  </a:cubicBezTo>
                  <a:cubicBezTo>
                    <a:pt x="181" y="1727"/>
                    <a:pt x="348" y="1804"/>
                    <a:pt x="520" y="1804"/>
                  </a:cubicBezTo>
                  <a:cubicBezTo>
                    <a:pt x="637" y="1804"/>
                    <a:pt x="756" y="1768"/>
                    <a:pt x="861" y="1694"/>
                  </a:cubicBezTo>
                  <a:lnTo>
                    <a:pt x="1838" y="996"/>
                  </a:lnTo>
                  <a:cubicBezTo>
                    <a:pt x="2096" y="804"/>
                    <a:pt x="2153" y="441"/>
                    <a:pt x="1952" y="182"/>
                  </a:cubicBezTo>
                  <a:cubicBezTo>
                    <a:pt x="1895" y="106"/>
                    <a:pt x="1809" y="39"/>
                    <a:pt x="1713" y="0"/>
                  </a:cubicBezTo>
                  <a:close/>
                </a:path>
              </a:pathLst>
            </a:custGeom>
            <a:solidFill>
              <a:srgbClr val="B28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675;p35">
              <a:extLst>
                <a:ext uri="{FF2B5EF4-FFF2-40B4-BE49-F238E27FC236}">
                  <a16:creationId xmlns:a16="http://schemas.microsoft.com/office/drawing/2014/main" id="{D1CA7E0F-FD2D-C009-2007-2E857FD9C5CC}"/>
                </a:ext>
              </a:extLst>
            </p:cNvPr>
            <p:cNvSpPr/>
            <p:nvPr/>
          </p:nvSpPr>
          <p:spPr>
            <a:xfrm>
              <a:off x="2758158" y="2226967"/>
              <a:ext cx="52310" cy="43303"/>
            </a:xfrm>
            <a:custGeom>
              <a:avLst/>
              <a:gdLst/>
              <a:ahLst/>
              <a:cxnLst/>
              <a:rect l="l" t="t" r="r" b="b"/>
              <a:pathLst>
                <a:path w="1992" h="1649" extrusionOk="0">
                  <a:moveTo>
                    <a:pt x="1340" y="1"/>
                  </a:moveTo>
                  <a:cubicBezTo>
                    <a:pt x="1227" y="1"/>
                    <a:pt x="1114" y="35"/>
                    <a:pt x="1015" y="107"/>
                  </a:cubicBezTo>
                  <a:lnTo>
                    <a:pt x="317" y="614"/>
                  </a:lnTo>
                  <a:cubicBezTo>
                    <a:pt x="58" y="796"/>
                    <a:pt x="1" y="1160"/>
                    <a:pt x="183" y="1409"/>
                  </a:cubicBezTo>
                  <a:cubicBezTo>
                    <a:pt x="299" y="1566"/>
                    <a:pt x="475" y="1648"/>
                    <a:pt x="652" y="1648"/>
                  </a:cubicBezTo>
                  <a:cubicBezTo>
                    <a:pt x="766" y="1648"/>
                    <a:pt x="879" y="1614"/>
                    <a:pt x="977" y="1543"/>
                  </a:cubicBezTo>
                  <a:lnTo>
                    <a:pt x="1676" y="1035"/>
                  </a:lnTo>
                  <a:cubicBezTo>
                    <a:pt x="1944" y="844"/>
                    <a:pt x="1991" y="480"/>
                    <a:pt x="1800" y="231"/>
                  </a:cubicBezTo>
                  <a:cubicBezTo>
                    <a:pt x="1684" y="81"/>
                    <a:pt x="1513" y="1"/>
                    <a:pt x="1340" y="1"/>
                  </a:cubicBezTo>
                  <a:close/>
                </a:path>
              </a:pathLst>
            </a:custGeom>
            <a:solidFill>
              <a:srgbClr val="D8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676;p35">
              <a:extLst>
                <a:ext uri="{FF2B5EF4-FFF2-40B4-BE49-F238E27FC236}">
                  <a16:creationId xmlns:a16="http://schemas.microsoft.com/office/drawing/2014/main" id="{DDEA328F-B9C3-DB56-60AD-C230DA5652D4}"/>
                </a:ext>
              </a:extLst>
            </p:cNvPr>
            <p:cNvSpPr/>
            <p:nvPr/>
          </p:nvSpPr>
          <p:spPr>
            <a:xfrm>
              <a:off x="2761178" y="2228018"/>
              <a:ext cx="49290" cy="42252"/>
            </a:xfrm>
            <a:custGeom>
              <a:avLst/>
              <a:gdLst/>
              <a:ahLst/>
              <a:cxnLst/>
              <a:rect l="l" t="t" r="r" b="b"/>
              <a:pathLst>
                <a:path w="1877" h="1609" extrusionOk="0">
                  <a:moveTo>
                    <a:pt x="1417" y="0"/>
                  </a:moveTo>
                  <a:cubicBezTo>
                    <a:pt x="1503" y="230"/>
                    <a:pt x="1417" y="498"/>
                    <a:pt x="1216" y="651"/>
                  </a:cubicBezTo>
                  <a:lnTo>
                    <a:pt x="517" y="1148"/>
                  </a:lnTo>
                  <a:cubicBezTo>
                    <a:pt x="419" y="1222"/>
                    <a:pt x="305" y="1261"/>
                    <a:pt x="190" y="1261"/>
                  </a:cubicBezTo>
                  <a:cubicBezTo>
                    <a:pt x="126" y="1261"/>
                    <a:pt x="62" y="1249"/>
                    <a:pt x="1" y="1225"/>
                  </a:cubicBezTo>
                  <a:lnTo>
                    <a:pt x="1" y="1225"/>
                  </a:lnTo>
                  <a:cubicBezTo>
                    <a:pt x="20" y="1273"/>
                    <a:pt x="39" y="1321"/>
                    <a:pt x="68" y="1369"/>
                  </a:cubicBezTo>
                  <a:cubicBezTo>
                    <a:pt x="184" y="1526"/>
                    <a:pt x="360" y="1608"/>
                    <a:pt x="539" y="1608"/>
                  </a:cubicBezTo>
                  <a:cubicBezTo>
                    <a:pt x="654" y="1608"/>
                    <a:pt x="770" y="1574"/>
                    <a:pt x="872" y="1503"/>
                  </a:cubicBezTo>
                  <a:lnTo>
                    <a:pt x="1561" y="995"/>
                  </a:lnTo>
                  <a:cubicBezTo>
                    <a:pt x="1829" y="804"/>
                    <a:pt x="1876" y="440"/>
                    <a:pt x="1685" y="182"/>
                  </a:cubicBezTo>
                  <a:cubicBezTo>
                    <a:pt x="1618" y="96"/>
                    <a:pt x="1522" y="29"/>
                    <a:pt x="1417" y="0"/>
                  </a:cubicBezTo>
                  <a:close/>
                </a:path>
              </a:pathLst>
            </a:custGeom>
            <a:solidFill>
              <a:srgbClr val="B28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77;p35">
              <a:extLst>
                <a:ext uri="{FF2B5EF4-FFF2-40B4-BE49-F238E27FC236}">
                  <a16:creationId xmlns:a16="http://schemas.microsoft.com/office/drawing/2014/main" id="{58CCF0E7-D119-2EFA-5F2E-D318B19A7F77}"/>
                </a:ext>
              </a:extLst>
            </p:cNvPr>
            <p:cNvSpPr/>
            <p:nvPr/>
          </p:nvSpPr>
          <p:spPr>
            <a:xfrm>
              <a:off x="2783814" y="2250706"/>
              <a:ext cx="45010" cy="37919"/>
            </a:xfrm>
            <a:custGeom>
              <a:avLst/>
              <a:gdLst/>
              <a:ahLst/>
              <a:cxnLst/>
              <a:rect l="l" t="t" r="r" b="b"/>
              <a:pathLst>
                <a:path w="1714" h="1444" extrusionOk="0">
                  <a:moveTo>
                    <a:pt x="1057" y="0"/>
                  </a:moveTo>
                  <a:cubicBezTo>
                    <a:pt x="942" y="0"/>
                    <a:pt x="826" y="34"/>
                    <a:pt x="727" y="103"/>
                  </a:cubicBezTo>
                  <a:lnTo>
                    <a:pt x="316" y="409"/>
                  </a:lnTo>
                  <a:cubicBezTo>
                    <a:pt x="57" y="600"/>
                    <a:pt x="0" y="954"/>
                    <a:pt x="182" y="1203"/>
                  </a:cubicBezTo>
                  <a:cubicBezTo>
                    <a:pt x="298" y="1360"/>
                    <a:pt x="475" y="1443"/>
                    <a:pt x="651" y="1443"/>
                  </a:cubicBezTo>
                  <a:cubicBezTo>
                    <a:pt x="765" y="1443"/>
                    <a:pt x="879" y="1409"/>
                    <a:pt x="976" y="1337"/>
                  </a:cubicBezTo>
                  <a:lnTo>
                    <a:pt x="1397" y="1031"/>
                  </a:lnTo>
                  <a:cubicBezTo>
                    <a:pt x="1656" y="849"/>
                    <a:pt x="1713" y="485"/>
                    <a:pt x="1512" y="227"/>
                  </a:cubicBezTo>
                  <a:cubicBezTo>
                    <a:pt x="1403" y="77"/>
                    <a:pt x="1231" y="0"/>
                    <a:pt x="1057" y="0"/>
                  </a:cubicBezTo>
                  <a:close/>
                </a:path>
              </a:pathLst>
            </a:custGeom>
            <a:solidFill>
              <a:srgbClr val="D8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78;p35">
              <a:extLst>
                <a:ext uri="{FF2B5EF4-FFF2-40B4-BE49-F238E27FC236}">
                  <a16:creationId xmlns:a16="http://schemas.microsoft.com/office/drawing/2014/main" id="{5C2EAEB5-A9E5-ACAA-9F29-6C3FA324421F}"/>
                </a:ext>
              </a:extLst>
            </p:cNvPr>
            <p:cNvSpPr/>
            <p:nvPr/>
          </p:nvSpPr>
          <p:spPr>
            <a:xfrm>
              <a:off x="2786807" y="2251888"/>
              <a:ext cx="42016" cy="36764"/>
            </a:xfrm>
            <a:custGeom>
              <a:avLst/>
              <a:gdLst/>
              <a:ahLst/>
              <a:cxnLst/>
              <a:rect l="l" t="t" r="r" b="b"/>
              <a:pathLst>
                <a:path w="1600" h="1400" extrusionOk="0">
                  <a:moveTo>
                    <a:pt x="1149" y="0"/>
                  </a:moveTo>
                  <a:lnTo>
                    <a:pt x="1149" y="0"/>
                  </a:lnTo>
                  <a:cubicBezTo>
                    <a:pt x="1245" y="239"/>
                    <a:pt x="1168" y="517"/>
                    <a:pt x="958" y="661"/>
                  </a:cubicBezTo>
                  <a:lnTo>
                    <a:pt x="537" y="967"/>
                  </a:lnTo>
                  <a:cubicBezTo>
                    <a:pt x="442" y="1038"/>
                    <a:pt x="329" y="1072"/>
                    <a:pt x="213" y="1072"/>
                  </a:cubicBezTo>
                  <a:cubicBezTo>
                    <a:pt x="142" y="1072"/>
                    <a:pt x="70" y="1059"/>
                    <a:pt x="1" y="1034"/>
                  </a:cubicBezTo>
                  <a:lnTo>
                    <a:pt x="1" y="1034"/>
                  </a:lnTo>
                  <a:cubicBezTo>
                    <a:pt x="90" y="1263"/>
                    <a:pt x="311" y="1400"/>
                    <a:pt x="537" y="1400"/>
                  </a:cubicBezTo>
                  <a:cubicBezTo>
                    <a:pt x="650" y="1400"/>
                    <a:pt x="763" y="1366"/>
                    <a:pt x="862" y="1292"/>
                  </a:cubicBezTo>
                  <a:lnTo>
                    <a:pt x="1283" y="986"/>
                  </a:lnTo>
                  <a:cubicBezTo>
                    <a:pt x="1542" y="804"/>
                    <a:pt x="1599" y="431"/>
                    <a:pt x="1398" y="182"/>
                  </a:cubicBezTo>
                  <a:cubicBezTo>
                    <a:pt x="1331" y="96"/>
                    <a:pt x="1255" y="38"/>
                    <a:pt x="1149" y="0"/>
                  </a:cubicBezTo>
                  <a:close/>
                </a:path>
              </a:pathLst>
            </a:custGeom>
            <a:solidFill>
              <a:srgbClr val="B28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79;p35">
              <a:extLst>
                <a:ext uri="{FF2B5EF4-FFF2-40B4-BE49-F238E27FC236}">
                  <a16:creationId xmlns:a16="http://schemas.microsoft.com/office/drawing/2014/main" id="{397EAD6F-8AB4-4704-5FAA-E7C130528784}"/>
                </a:ext>
              </a:extLst>
            </p:cNvPr>
            <p:cNvSpPr/>
            <p:nvPr/>
          </p:nvSpPr>
          <p:spPr>
            <a:xfrm>
              <a:off x="2788829" y="2102101"/>
              <a:ext cx="64862" cy="99788"/>
            </a:xfrm>
            <a:custGeom>
              <a:avLst/>
              <a:gdLst/>
              <a:ahLst/>
              <a:cxnLst/>
              <a:rect l="l" t="t" r="r" b="b"/>
              <a:pathLst>
                <a:path w="2470" h="3800" extrusionOk="0">
                  <a:moveTo>
                    <a:pt x="527" y="0"/>
                  </a:moveTo>
                  <a:cubicBezTo>
                    <a:pt x="441" y="0"/>
                    <a:pt x="364" y="58"/>
                    <a:pt x="345" y="144"/>
                  </a:cubicBezTo>
                  <a:lnTo>
                    <a:pt x="0" y="1522"/>
                  </a:lnTo>
                  <a:lnTo>
                    <a:pt x="0" y="3034"/>
                  </a:lnTo>
                  <a:cubicBezTo>
                    <a:pt x="0" y="3455"/>
                    <a:pt x="345" y="3800"/>
                    <a:pt x="766" y="3800"/>
                  </a:cubicBezTo>
                  <a:cubicBezTo>
                    <a:pt x="1178" y="3800"/>
                    <a:pt x="1522" y="3455"/>
                    <a:pt x="1522" y="3034"/>
                  </a:cubicBezTo>
                  <a:lnTo>
                    <a:pt x="1522" y="1895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D8A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80;p35">
              <a:extLst>
                <a:ext uri="{FF2B5EF4-FFF2-40B4-BE49-F238E27FC236}">
                  <a16:creationId xmlns:a16="http://schemas.microsoft.com/office/drawing/2014/main" id="{BF4DD461-181E-4044-16C3-4823967657E1}"/>
                </a:ext>
              </a:extLst>
            </p:cNvPr>
            <p:cNvSpPr/>
            <p:nvPr/>
          </p:nvSpPr>
          <p:spPr>
            <a:xfrm>
              <a:off x="2788829" y="2102101"/>
              <a:ext cx="27415" cy="99788"/>
            </a:xfrm>
            <a:custGeom>
              <a:avLst/>
              <a:gdLst/>
              <a:ahLst/>
              <a:cxnLst/>
              <a:rect l="l" t="t" r="r" b="b"/>
              <a:pathLst>
                <a:path w="1044" h="3800" extrusionOk="0">
                  <a:moveTo>
                    <a:pt x="527" y="0"/>
                  </a:moveTo>
                  <a:cubicBezTo>
                    <a:pt x="441" y="0"/>
                    <a:pt x="364" y="58"/>
                    <a:pt x="335" y="144"/>
                  </a:cubicBezTo>
                  <a:lnTo>
                    <a:pt x="0" y="1512"/>
                  </a:lnTo>
                  <a:lnTo>
                    <a:pt x="0" y="3034"/>
                  </a:lnTo>
                  <a:cubicBezTo>
                    <a:pt x="0" y="3455"/>
                    <a:pt x="335" y="3800"/>
                    <a:pt x="756" y="3800"/>
                  </a:cubicBezTo>
                  <a:cubicBezTo>
                    <a:pt x="852" y="3800"/>
                    <a:pt x="948" y="3781"/>
                    <a:pt x="1044" y="3742"/>
                  </a:cubicBezTo>
                  <a:cubicBezTo>
                    <a:pt x="756" y="3627"/>
                    <a:pt x="565" y="3350"/>
                    <a:pt x="565" y="3034"/>
                  </a:cubicBezTo>
                  <a:lnTo>
                    <a:pt x="565" y="1522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B28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2491;p48">
            <a:extLst>
              <a:ext uri="{FF2B5EF4-FFF2-40B4-BE49-F238E27FC236}">
                <a16:creationId xmlns:a16="http://schemas.microsoft.com/office/drawing/2014/main" id="{499072C2-9B3F-B8FD-345D-BDBECCD6D250}"/>
              </a:ext>
            </a:extLst>
          </p:cNvPr>
          <p:cNvGrpSpPr/>
          <p:nvPr/>
        </p:nvGrpSpPr>
        <p:grpSpPr>
          <a:xfrm>
            <a:off x="6048618" y="4401487"/>
            <a:ext cx="307820" cy="448262"/>
            <a:chOff x="7660059" y="3967064"/>
            <a:chExt cx="307820" cy="448262"/>
          </a:xfrm>
        </p:grpSpPr>
        <p:sp>
          <p:nvSpPr>
            <p:cNvPr id="1624" name="Google Shape;2492;p48">
              <a:extLst>
                <a:ext uri="{FF2B5EF4-FFF2-40B4-BE49-F238E27FC236}">
                  <a16:creationId xmlns:a16="http://schemas.microsoft.com/office/drawing/2014/main" id="{2C07C37A-09F8-98BC-1D04-AEE089C40C9A}"/>
                </a:ext>
              </a:extLst>
            </p:cNvPr>
            <p:cNvSpPr/>
            <p:nvPr/>
          </p:nvSpPr>
          <p:spPr>
            <a:xfrm>
              <a:off x="7660059" y="4332037"/>
              <a:ext cx="307820" cy="83289"/>
            </a:xfrm>
            <a:custGeom>
              <a:avLst/>
              <a:gdLst/>
              <a:ahLst/>
              <a:cxnLst/>
              <a:rect l="l" t="t" r="r" b="b"/>
              <a:pathLst>
                <a:path w="4228" h="1144" extrusionOk="0">
                  <a:moveTo>
                    <a:pt x="1858" y="0"/>
                  </a:moveTo>
                  <a:cubicBezTo>
                    <a:pt x="810" y="36"/>
                    <a:pt x="1" y="274"/>
                    <a:pt x="1" y="572"/>
                  </a:cubicBezTo>
                  <a:cubicBezTo>
                    <a:pt x="1" y="893"/>
                    <a:pt x="953" y="1143"/>
                    <a:pt x="2120" y="1143"/>
                  </a:cubicBezTo>
                  <a:cubicBezTo>
                    <a:pt x="3275" y="1143"/>
                    <a:pt x="4227" y="881"/>
                    <a:pt x="4227" y="572"/>
                  </a:cubicBezTo>
                  <a:cubicBezTo>
                    <a:pt x="4227" y="274"/>
                    <a:pt x="3418" y="36"/>
                    <a:pt x="2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493;p48">
              <a:extLst>
                <a:ext uri="{FF2B5EF4-FFF2-40B4-BE49-F238E27FC236}">
                  <a16:creationId xmlns:a16="http://schemas.microsoft.com/office/drawing/2014/main" id="{FAB02E2F-5697-6062-1CCE-03F62DA81CEE}"/>
                </a:ext>
              </a:extLst>
            </p:cNvPr>
            <p:cNvSpPr/>
            <p:nvPr/>
          </p:nvSpPr>
          <p:spPr>
            <a:xfrm>
              <a:off x="7660059" y="3967064"/>
              <a:ext cx="307820" cy="364171"/>
            </a:xfrm>
            <a:custGeom>
              <a:avLst/>
              <a:gdLst/>
              <a:ahLst/>
              <a:cxnLst/>
              <a:rect l="l" t="t" r="r" b="b"/>
              <a:pathLst>
                <a:path w="4228" h="5002" extrusionOk="0">
                  <a:moveTo>
                    <a:pt x="2120" y="1"/>
                  </a:moveTo>
                  <a:cubicBezTo>
                    <a:pt x="953" y="1"/>
                    <a:pt x="1" y="941"/>
                    <a:pt x="1" y="2120"/>
                  </a:cubicBezTo>
                  <a:cubicBezTo>
                    <a:pt x="1" y="3668"/>
                    <a:pt x="1537" y="4037"/>
                    <a:pt x="1858" y="5001"/>
                  </a:cubicBezTo>
                  <a:lnTo>
                    <a:pt x="2370" y="5001"/>
                  </a:lnTo>
                  <a:cubicBezTo>
                    <a:pt x="2703" y="4037"/>
                    <a:pt x="4227" y="3668"/>
                    <a:pt x="4227" y="2120"/>
                  </a:cubicBezTo>
                  <a:cubicBezTo>
                    <a:pt x="4227" y="953"/>
                    <a:pt x="3275" y="1"/>
                    <a:pt x="21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494;p48">
              <a:extLst>
                <a:ext uri="{FF2B5EF4-FFF2-40B4-BE49-F238E27FC236}">
                  <a16:creationId xmlns:a16="http://schemas.microsoft.com/office/drawing/2014/main" id="{E48FA81A-F34E-3880-2F45-38A402BABF63}"/>
                </a:ext>
              </a:extLst>
            </p:cNvPr>
            <p:cNvSpPr/>
            <p:nvPr/>
          </p:nvSpPr>
          <p:spPr>
            <a:xfrm>
              <a:off x="7716411" y="4023415"/>
              <a:ext cx="195117" cy="194244"/>
            </a:xfrm>
            <a:custGeom>
              <a:avLst/>
              <a:gdLst/>
              <a:ahLst/>
              <a:cxnLst/>
              <a:rect l="l" t="t" r="r" b="b"/>
              <a:pathLst>
                <a:path w="2680" h="2668" extrusionOk="0">
                  <a:moveTo>
                    <a:pt x="1346" y="1"/>
                  </a:moveTo>
                  <a:cubicBezTo>
                    <a:pt x="596" y="1"/>
                    <a:pt x="1" y="596"/>
                    <a:pt x="1" y="1346"/>
                  </a:cubicBezTo>
                  <a:cubicBezTo>
                    <a:pt x="1" y="2013"/>
                    <a:pt x="512" y="2572"/>
                    <a:pt x="1155" y="2668"/>
                  </a:cubicBezTo>
                  <a:lnTo>
                    <a:pt x="1155" y="1894"/>
                  </a:lnTo>
                  <a:cubicBezTo>
                    <a:pt x="715" y="1798"/>
                    <a:pt x="370" y="1417"/>
                    <a:pt x="370" y="953"/>
                  </a:cubicBezTo>
                  <a:lnTo>
                    <a:pt x="370" y="763"/>
                  </a:lnTo>
                  <a:cubicBezTo>
                    <a:pt x="905" y="763"/>
                    <a:pt x="1346" y="1191"/>
                    <a:pt x="1346" y="1727"/>
                  </a:cubicBezTo>
                  <a:cubicBezTo>
                    <a:pt x="1346" y="1191"/>
                    <a:pt x="1775" y="763"/>
                    <a:pt x="2310" y="763"/>
                  </a:cubicBezTo>
                  <a:lnTo>
                    <a:pt x="2310" y="953"/>
                  </a:lnTo>
                  <a:cubicBezTo>
                    <a:pt x="2310" y="1417"/>
                    <a:pt x="1977" y="1798"/>
                    <a:pt x="1536" y="1894"/>
                  </a:cubicBezTo>
                  <a:lnTo>
                    <a:pt x="1536" y="2668"/>
                  </a:lnTo>
                  <a:cubicBezTo>
                    <a:pt x="2191" y="2572"/>
                    <a:pt x="2679" y="2013"/>
                    <a:pt x="2679" y="1346"/>
                  </a:cubicBezTo>
                  <a:cubicBezTo>
                    <a:pt x="2679" y="608"/>
                    <a:pt x="2084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495;p48">
              <a:extLst>
                <a:ext uri="{FF2B5EF4-FFF2-40B4-BE49-F238E27FC236}">
                  <a16:creationId xmlns:a16="http://schemas.microsoft.com/office/drawing/2014/main" id="{D899D5BD-C452-E374-18A4-C0F136393BAF}"/>
                </a:ext>
              </a:extLst>
            </p:cNvPr>
            <p:cNvSpPr/>
            <p:nvPr/>
          </p:nvSpPr>
          <p:spPr>
            <a:xfrm>
              <a:off x="7795258" y="4331382"/>
              <a:ext cx="37349" cy="29340"/>
            </a:xfrm>
            <a:custGeom>
              <a:avLst/>
              <a:gdLst/>
              <a:ahLst/>
              <a:cxnLst/>
              <a:rect l="l" t="t" r="r" b="b"/>
              <a:pathLst>
                <a:path w="513" h="403" extrusionOk="0">
                  <a:moveTo>
                    <a:pt x="388" y="0"/>
                  </a:moveTo>
                  <a:cubicBezTo>
                    <a:pt x="346" y="0"/>
                    <a:pt x="305" y="3"/>
                    <a:pt x="263" y="9"/>
                  </a:cubicBezTo>
                  <a:lnTo>
                    <a:pt x="1" y="9"/>
                  </a:lnTo>
                  <a:cubicBezTo>
                    <a:pt x="37" y="128"/>
                    <a:pt x="72" y="271"/>
                    <a:pt x="72" y="402"/>
                  </a:cubicBezTo>
                  <a:lnTo>
                    <a:pt x="453" y="402"/>
                  </a:lnTo>
                  <a:cubicBezTo>
                    <a:pt x="453" y="247"/>
                    <a:pt x="465" y="128"/>
                    <a:pt x="513" y="9"/>
                  </a:cubicBezTo>
                  <a:cubicBezTo>
                    <a:pt x="471" y="3"/>
                    <a:pt x="430" y="0"/>
                    <a:pt x="3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2626;p48">
            <a:extLst>
              <a:ext uri="{FF2B5EF4-FFF2-40B4-BE49-F238E27FC236}">
                <a16:creationId xmlns:a16="http://schemas.microsoft.com/office/drawing/2014/main" id="{F941DA1E-7705-5529-BDBA-D0B2007370C7}"/>
              </a:ext>
            </a:extLst>
          </p:cNvPr>
          <p:cNvGrpSpPr/>
          <p:nvPr/>
        </p:nvGrpSpPr>
        <p:grpSpPr>
          <a:xfrm>
            <a:off x="5140850" y="4419755"/>
            <a:ext cx="466462" cy="437850"/>
            <a:chOff x="4691144" y="3265804"/>
            <a:chExt cx="466462" cy="437850"/>
          </a:xfrm>
        </p:grpSpPr>
        <p:sp>
          <p:nvSpPr>
            <p:cNvPr id="1629" name="Google Shape;2627;p48">
              <a:extLst>
                <a:ext uri="{FF2B5EF4-FFF2-40B4-BE49-F238E27FC236}">
                  <a16:creationId xmlns:a16="http://schemas.microsoft.com/office/drawing/2014/main" id="{2D32F676-6CE1-D0A1-B0ED-B96063E9B310}"/>
                </a:ext>
              </a:extLst>
            </p:cNvPr>
            <p:cNvSpPr/>
            <p:nvPr/>
          </p:nvSpPr>
          <p:spPr>
            <a:xfrm>
              <a:off x="4777854" y="3265804"/>
              <a:ext cx="292166" cy="312115"/>
            </a:xfrm>
            <a:custGeom>
              <a:avLst/>
              <a:gdLst/>
              <a:ahLst/>
              <a:cxnLst/>
              <a:rect l="l" t="t" r="r" b="b"/>
              <a:pathLst>
                <a:path w="4013" h="4287" extrusionOk="0">
                  <a:moveTo>
                    <a:pt x="0" y="1"/>
                  </a:moveTo>
                  <a:lnTo>
                    <a:pt x="0" y="3608"/>
                  </a:lnTo>
                  <a:lnTo>
                    <a:pt x="810" y="3608"/>
                  </a:lnTo>
                  <a:lnTo>
                    <a:pt x="810" y="4013"/>
                  </a:lnTo>
                  <a:lnTo>
                    <a:pt x="858" y="4287"/>
                  </a:lnTo>
                  <a:lnTo>
                    <a:pt x="1215" y="4013"/>
                  </a:lnTo>
                  <a:lnTo>
                    <a:pt x="1608" y="3608"/>
                  </a:lnTo>
                  <a:lnTo>
                    <a:pt x="4013" y="3608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628;p48">
              <a:extLst>
                <a:ext uri="{FF2B5EF4-FFF2-40B4-BE49-F238E27FC236}">
                  <a16:creationId xmlns:a16="http://schemas.microsoft.com/office/drawing/2014/main" id="{EFDD9B18-6148-78B0-975A-8E41B18B41D4}"/>
                </a:ext>
              </a:extLst>
            </p:cNvPr>
            <p:cNvSpPr/>
            <p:nvPr/>
          </p:nvSpPr>
          <p:spPr>
            <a:xfrm>
              <a:off x="4808214" y="3295290"/>
              <a:ext cx="232321" cy="203781"/>
            </a:xfrm>
            <a:custGeom>
              <a:avLst/>
              <a:gdLst/>
              <a:ahLst/>
              <a:cxnLst/>
              <a:rect l="l" t="t" r="r" b="b"/>
              <a:pathLst>
                <a:path w="3191" h="2799" extrusionOk="0">
                  <a:moveTo>
                    <a:pt x="2596" y="0"/>
                  </a:moveTo>
                  <a:cubicBezTo>
                    <a:pt x="2262" y="0"/>
                    <a:pt x="2000" y="274"/>
                    <a:pt x="2000" y="596"/>
                  </a:cubicBezTo>
                  <a:lnTo>
                    <a:pt x="2000" y="620"/>
                  </a:lnTo>
                  <a:lnTo>
                    <a:pt x="1048" y="1012"/>
                  </a:lnTo>
                  <a:cubicBezTo>
                    <a:pt x="941" y="893"/>
                    <a:pt x="774" y="810"/>
                    <a:pt x="595" y="810"/>
                  </a:cubicBezTo>
                  <a:cubicBezTo>
                    <a:pt x="274" y="810"/>
                    <a:pt x="0" y="1072"/>
                    <a:pt x="0" y="1405"/>
                  </a:cubicBezTo>
                  <a:cubicBezTo>
                    <a:pt x="0" y="1727"/>
                    <a:pt x="274" y="2001"/>
                    <a:pt x="595" y="2001"/>
                  </a:cubicBezTo>
                  <a:cubicBezTo>
                    <a:pt x="774" y="2001"/>
                    <a:pt x="941" y="1917"/>
                    <a:pt x="1048" y="1786"/>
                  </a:cubicBezTo>
                  <a:lnTo>
                    <a:pt x="2000" y="2179"/>
                  </a:lnTo>
                  <a:lnTo>
                    <a:pt x="2000" y="2203"/>
                  </a:lnTo>
                  <a:cubicBezTo>
                    <a:pt x="2000" y="2536"/>
                    <a:pt x="2262" y="2798"/>
                    <a:pt x="2596" y="2798"/>
                  </a:cubicBezTo>
                  <a:cubicBezTo>
                    <a:pt x="2917" y="2798"/>
                    <a:pt x="3191" y="2536"/>
                    <a:pt x="3191" y="2203"/>
                  </a:cubicBezTo>
                  <a:cubicBezTo>
                    <a:pt x="3191" y="1882"/>
                    <a:pt x="2917" y="1608"/>
                    <a:pt x="2596" y="1608"/>
                  </a:cubicBezTo>
                  <a:cubicBezTo>
                    <a:pt x="2417" y="1608"/>
                    <a:pt x="2250" y="1679"/>
                    <a:pt x="2143" y="1822"/>
                  </a:cubicBezTo>
                  <a:lnTo>
                    <a:pt x="1191" y="1429"/>
                  </a:lnTo>
                  <a:lnTo>
                    <a:pt x="1191" y="1405"/>
                  </a:lnTo>
                  <a:lnTo>
                    <a:pt x="1191" y="1370"/>
                  </a:lnTo>
                  <a:lnTo>
                    <a:pt x="2143" y="989"/>
                  </a:lnTo>
                  <a:cubicBezTo>
                    <a:pt x="2250" y="1108"/>
                    <a:pt x="2417" y="1191"/>
                    <a:pt x="2596" y="1191"/>
                  </a:cubicBezTo>
                  <a:cubicBezTo>
                    <a:pt x="2917" y="1191"/>
                    <a:pt x="3191" y="917"/>
                    <a:pt x="3191" y="596"/>
                  </a:cubicBezTo>
                  <a:cubicBezTo>
                    <a:pt x="3191" y="274"/>
                    <a:pt x="2917" y="0"/>
                    <a:pt x="2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629;p48">
              <a:extLst>
                <a:ext uri="{FF2B5EF4-FFF2-40B4-BE49-F238E27FC236}">
                  <a16:creationId xmlns:a16="http://schemas.microsoft.com/office/drawing/2014/main" id="{96E0D27C-A6E1-F8A3-CCBB-BC1A17C02EC1}"/>
                </a:ext>
              </a:extLst>
            </p:cNvPr>
            <p:cNvSpPr/>
            <p:nvPr/>
          </p:nvSpPr>
          <p:spPr>
            <a:xfrm>
              <a:off x="4720630" y="3557899"/>
              <a:ext cx="407490" cy="87657"/>
            </a:xfrm>
            <a:custGeom>
              <a:avLst/>
              <a:gdLst/>
              <a:ahLst/>
              <a:cxnLst/>
              <a:rect l="l" t="t" r="r" b="b"/>
              <a:pathLst>
                <a:path w="5597" h="1204" extrusionOk="0">
                  <a:moveTo>
                    <a:pt x="1" y="1"/>
                  </a:moveTo>
                  <a:lnTo>
                    <a:pt x="1" y="799"/>
                  </a:lnTo>
                  <a:lnTo>
                    <a:pt x="2798" y="1204"/>
                  </a:lnTo>
                  <a:lnTo>
                    <a:pt x="5596" y="799"/>
                  </a:lnTo>
                  <a:lnTo>
                    <a:pt x="5596" y="1"/>
                  </a:lnTo>
                  <a:lnTo>
                    <a:pt x="3215" y="1"/>
                  </a:lnTo>
                  <a:cubicBezTo>
                    <a:pt x="2989" y="1"/>
                    <a:pt x="2810" y="180"/>
                    <a:pt x="2810" y="394"/>
                  </a:cubicBezTo>
                  <a:cubicBezTo>
                    <a:pt x="2810" y="180"/>
                    <a:pt x="2632" y="1"/>
                    <a:pt x="2417" y="1"/>
                  </a:cubicBezTo>
                  <a:lnTo>
                    <a:pt x="2013" y="1"/>
                  </a:lnTo>
                  <a:lnTo>
                    <a:pt x="1655" y="27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630;p48">
              <a:extLst>
                <a:ext uri="{FF2B5EF4-FFF2-40B4-BE49-F238E27FC236}">
                  <a16:creationId xmlns:a16="http://schemas.microsoft.com/office/drawing/2014/main" id="{B393C446-FB2A-2767-F2A9-5936615C263C}"/>
                </a:ext>
              </a:extLst>
            </p:cNvPr>
            <p:cNvSpPr/>
            <p:nvPr/>
          </p:nvSpPr>
          <p:spPr>
            <a:xfrm>
              <a:off x="4691144" y="3615997"/>
              <a:ext cx="466462" cy="87657"/>
            </a:xfrm>
            <a:custGeom>
              <a:avLst/>
              <a:gdLst/>
              <a:ahLst/>
              <a:cxnLst/>
              <a:rect l="l" t="t" r="r" b="b"/>
              <a:pathLst>
                <a:path w="6407" h="1204" extrusionOk="0">
                  <a:moveTo>
                    <a:pt x="1" y="1"/>
                  </a:moveTo>
                  <a:lnTo>
                    <a:pt x="1" y="798"/>
                  </a:lnTo>
                  <a:lnTo>
                    <a:pt x="2799" y="798"/>
                  </a:lnTo>
                  <a:cubicBezTo>
                    <a:pt x="2799" y="1025"/>
                    <a:pt x="2977" y="1203"/>
                    <a:pt x="3203" y="1203"/>
                  </a:cubicBezTo>
                  <a:cubicBezTo>
                    <a:pt x="3430" y="1203"/>
                    <a:pt x="3608" y="1025"/>
                    <a:pt x="3608" y="798"/>
                  </a:cubicBezTo>
                  <a:lnTo>
                    <a:pt x="6406" y="798"/>
                  </a:lnTo>
                  <a:lnTo>
                    <a:pt x="6406" y="1"/>
                  </a:lnTo>
                  <a:lnTo>
                    <a:pt x="6001" y="1"/>
                  </a:lnTo>
                  <a:lnTo>
                    <a:pt x="3203" y="406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631;p48">
              <a:extLst>
                <a:ext uri="{FF2B5EF4-FFF2-40B4-BE49-F238E27FC236}">
                  <a16:creationId xmlns:a16="http://schemas.microsoft.com/office/drawing/2014/main" id="{62564D0E-B6E4-8139-5C67-FCF446E8201C}"/>
                </a:ext>
              </a:extLst>
            </p:cNvPr>
            <p:cNvSpPr/>
            <p:nvPr/>
          </p:nvSpPr>
          <p:spPr>
            <a:xfrm>
              <a:off x="4836754" y="3557899"/>
              <a:ext cx="29559" cy="28685"/>
            </a:xfrm>
            <a:custGeom>
              <a:avLst/>
              <a:gdLst/>
              <a:ahLst/>
              <a:cxnLst/>
              <a:rect l="l" t="t" r="r" b="b"/>
              <a:pathLst>
                <a:path w="406" h="394" extrusionOk="0">
                  <a:moveTo>
                    <a:pt x="1" y="1"/>
                  </a:moveTo>
                  <a:lnTo>
                    <a:pt x="1" y="39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632;p48">
              <a:extLst>
                <a:ext uri="{FF2B5EF4-FFF2-40B4-BE49-F238E27FC236}">
                  <a16:creationId xmlns:a16="http://schemas.microsoft.com/office/drawing/2014/main" id="{C450B436-F1CC-7956-A82C-E76E13D3F334}"/>
                </a:ext>
              </a:extLst>
            </p:cNvPr>
            <p:cNvSpPr/>
            <p:nvPr/>
          </p:nvSpPr>
          <p:spPr>
            <a:xfrm>
              <a:off x="4720630" y="3615997"/>
              <a:ext cx="407490" cy="29559"/>
            </a:xfrm>
            <a:custGeom>
              <a:avLst/>
              <a:gdLst/>
              <a:ahLst/>
              <a:cxnLst/>
              <a:rect l="l" t="t" r="r" b="b"/>
              <a:pathLst>
                <a:path w="5597" h="406" extrusionOk="0">
                  <a:moveTo>
                    <a:pt x="1" y="1"/>
                  </a:moveTo>
                  <a:lnTo>
                    <a:pt x="1" y="406"/>
                  </a:lnTo>
                  <a:lnTo>
                    <a:pt x="5596" y="406"/>
                  </a:lnTo>
                  <a:lnTo>
                    <a:pt x="55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5" name="Google Shape;2954;p48">
            <a:extLst>
              <a:ext uri="{FF2B5EF4-FFF2-40B4-BE49-F238E27FC236}">
                <a16:creationId xmlns:a16="http://schemas.microsoft.com/office/drawing/2014/main" id="{8B50AC75-B319-D636-0485-F672577B6417}"/>
              </a:ext>
            </a:extLst>
          </p:cNvPr>
          <p:cNvGrpSpPr/>
          <p:nvPr/>
        </p:nvGrpSpPr>
        <p:grpSpPr>
          <a:xfrm>
            <a:off x="6729806" y="4417706"/>
            <a:ext cx="433481" cy="432608"/>
            <a:chOff x="4691144" y="1262568"/>
            <a:chExt cx="433481" cy="432608"/>
          </a:xfrm>
        </p:grpSpPr>
        <p:sp>
          <p:nvSpPr>
            <p:cNvPr id="1636" name="Google Shape;2955;p48">
              <a:extLst>
                <a:ext uri="{FF2B5EF4-FFF2-40B4-BE49-F238E27FC236}">
                  <a16:creationId xmlns:a16="http://schemas.microsoft.com/office/drawing/2014/main" id="{B8C2CF2B-1DFE-45BA-7BC2-658F248AF5B1}"/>
                </a:ext>
              </a:extLst>
            </p:cNvPr>
            <p:cNvSpPr/>
            <p:nvPr/>
          </p:nvSpPr>
          <p:spPr>
            <a:xfrm>
              <a:off x="4975447" y="1479237"/>
              <a:ext cx="81614" cy="53002"/>
            </a:xfrm>
            <a:custGeom>
              <a:avLst/>
              <a:gdLst/>
              <a:ahLst/>
              <a:cxnLst/>
              <a:rect l="l" t="t" r="r" b="b"/>
              <a:pathLst>
                <a:path w="1121" h="728" extrusionOk="0">
                  <a:moveTo>
                    <a:pt x="501" y="1"/>
                  </a:moveTo>
                  <a:lnTo>
                    <a:pt x="25" y="370"/>
                  </a:lnTo>
                  <a:cubicBezTo>
                    <a:pt x="13" y="418"/>
                    <a:pt x="1" y="477"/>
                    <a:pt x="1" y="549"/>
                  </a:cubicBezTo>
                  <a:lnTo>
                    <a:pt x="1" y="727"/>
                  </a:lnTo>
                  <a:lnTo>
                    <a:pt x="1120" y="727"/>
                  </a:lnTo>
                  <a:lnTo>
                    <a:pt x="1120" y="358"/>
                  </a:lnTo>
                  <a:lnTo>
                    <a:pt x="894" y="1"/>
                  </a:lnTo>
                  <a:lnTo>
                    <a:pt x="430" y="370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956;p48">
              <a:extLst>
                <a:ext uri="{FF2B5EF4-FFF2-40B4-BE49-F238E27FC236}">
                  <a16:creationId xmlns:a16="http://schemas.microsoft.com/office/drawing/2014/main" id="{159D46F9-EADE-7F10-09D2-9F939535100F}"/>
                </a:ext>
              </a:extLst>
            </p:cNvPr>
            <p:cNvSpPr/>
            <p:nvPr/>
          </p:nvSpPr>
          <p:spPr>
            <a:xfrm>
              <a:off x="4691144" y="1262568"/>
              <a:ext cx="433481" cy="242805"/>
            </a:xfrm>
            <a:custGeom>
              <a:avLst/>
              <a:gdLst/>
              <a:ahLst/>
              <a:cxnLst/>
              <a:rect l="l" t="t" r="r" b="b"/>
              <a:pathLst>
                <a:path w="5954" h="3335" extrusionOk="0">
                  <a:moveTo>
                    <a:pt x="2239" y="0"/>
                  </a:moveTo>
                  <a:cubicBezTo>
                    <a:pt x="1418" y="0"/>
                    <a:pt x="751" y="667"/>
                    <a:pt x="751" y="1489"/>
                  </a:cubicBezTo>
                  <a:lnTo>
                    <a:pt x="751" y="1501"/>
                  </a:lnTo>
                  <a:cubicBezTo>
                    <a:pt x="322" y="1596"/>
                    <a:pt x="1" y="1965"/>
                    <a:pt x="1" y="2417"/>
                  </a:cubicBezTo>
                  <a:cubicBezTo>
                    <a:pt x="1" y="2917"/>
                    <a:pt x="417" y="3334"/>
                    <a:pt x="929" y="3334"/>
                  </a:cubicBezTo>
                  <a:lnTo>
                    <a:pt x="3930" y="3334"/>
                  </a:lnTo>
                  <a:lnTo>
                    <a:pt x="4406" y="2965"/>
                  </a:lnTo>
                  <a:lnTo>
                    <a:pt x="4335" y="3334"/>
                  </a:lnTo>
                  <a:lnTo>
                    <a:pt x="5025" y="3334"/>
                  </a:lnTo>
                  <a:cubicBezTo>
                    <a:pt x="5537" y="3334"/>
                    <a:pt x="5942" y="2917"/>
                    <a:pt x="5942" y="2417"/>
                  </a:cubicBezTo>
                  <a:cubicBezTo>
                    <a:pt x="5954" y="1965"/>
                    <a:pt x="5632" y="1584"/>
                    <a:pt x="5216" y="1501"/>
                  </a:cubicBezTo>
                  <a:lnTo>
                    <a:pt x="5216" y="1489"/>
                  </a:lnTo>
                  <a:cubicBezTo>
                    <a:pt x="5216" y="869"/>
                    <a:pt x="4704" y="369"/>
                    <a:pt x="4096" y="369"/>
                  </a:cubicBezTo>
                  <a:cubicBezTo>
                    <a:pt x="3846" y="369"/>
                    <a:pt x="3620" y="465"/>
                    <a:pt x="3430" y="596"/>
                  </a:cubicBezTo>
                  <a:cubicBezTo>
                    <a:pt x="3156" y="238"/>
                    <a:pt x="2727" y="0"/>
                    <a:pt x="2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957;p48">
              <a:extLst>
                <a:ext uri="{FF2B5EF4-FFF2-40B4-BE49-F238E27FC236}">
                  <a16:creationId xmlns:a16="http://schemas.microsoft.com/office/drawing/2014/main" id="{F9EEA80F-6726-BDCF-707A-D5CB3990071F}"/>
                </a:ext>
              </a:extLst>
            </p:cNvPr>
            <p:cNvSpPr/>
            <p:nvPr/>
          </p:nvSpPr>
          <p:spPr>
            <a:xfrm>
              <a:off x="4976321" y="1396894"/>
              <a:ext cx="80741" cy="108479"/>
            </a:xfrm>
            <a:custGeom>
              <a:avLst/>
              <a:gdLst/>
              <a:ahLst/>
              <a:cxnLst/>
              <a:rect l="l" t="t" r="r" b="b"/>
              <a:pathLst>
                <a:path w="1109" h="1490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370" y="560"/>
                  </a:lnTo>
                  <a:cubicBezTo>
                    <a:pt x="370" y="465"/>
                    <a:pt x="441" y="394"/>
                    <a:pt x="549" y="394"/>
                  </a:cubicBezTo>
                  <a:cubicBezTo>
                    <a:pt x="656" y="394"/>
                    <a:pt x="727" y="465"/>
                    <a:pt x="727" y="560"/>
                  </a:cubicBezTo>
                  <a:cubicBezTo>
                    <a:pt x="727" y="739"/>
                    <a:pt x="620" y="834"/>
                    <a:pt x="429" y="965"/>
                  </a:cubicBezTo>
                  <a:cubicBezTo>
                    <a:pt x="287" y="1084"/>
                    <a:pt x="72" y="1239"/>
                    <a:pt x="13" y="1489"/>
                  </a:cubicBezTo>
                  <a:lnTo>
                    <a:pt x="418" y="1489"/>
                  </a:lnTo>
                  <a:cubicBezTo>
                    <a:pt x="465" y="1418"/>
                    <a:pt x="537" y="1358"/>
                    <a:pt x="656" y="1263"/>
                  </a:cubicBezTo>
                  <a:cubicBezTo>
                    <a:pt x="846" y="1132"/>
                    <a:pt x="1108" y="941"/>
                    <a:pt x="1108" y="560"/>
                  </a:cubicBezTo>
                  <a:cubicBezTo>
                    <a:pt x="1108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958;p48">
              <a:extLst>
                <a:ext uri="{FF2B5EF4-FFF2-40B4-BE49-F238E27FC236}">
                  <a16:creationId xmlns:a16="http://schemas.microsoft.com/office/drawing/2014/main" id="{7F220587-52DA-2EC5-8F74-D56EB3DEE85F}"/>
                </a:ext>
              </a:extLst>
            </p:cNvPr>
            <p:cNvSpPr/>
            <p:nvPr/>
          </p:nvSpPr>
          <p:spPr>
            <a:xfrm>
              <a:off x="4772612" y="1559905"/>
              <a:ext cx="108479" cy="135272"/>
            </a:xfrm>
            <a:custGeom>
              <a:avLst/>
              <a:gdLst/>
              <a:ahLst/>
              <a:cxnLst/>
              <a:rect l="l" t="t" r="r" b="b"/>
              <a:pathLst>
                <a:path w="1490" h="1858" extrusionOk="0">
                  <a:moveTo>
                    <a:pt x="751" y="0"/>
                  </a:moveTo>
                  <a:lnTo>
                    <a:pt x="1" y="1107"/>
                  </a:lnTo>
                  <a:lnTo>
                    <a:pt x="370" y="1107"/>
                  </a:lnTo>
                  <a:lnTo>
                    <a:pt x="370" y="1858"/>
                  </a:lnTo>
                  <a:lnTo>
                    <a:pt x="1120" y="1858"/>
                  </a:lnTo>
                  <a:lnTo>
                    <a:pt x="1120" y="1107"/>
                  </a:lnTo>
                  <a:lnTo>
                    <a:pt x="1489" y="1107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959;p48">
              <a:extLst>
                <a:ext uri="{FF2B5EF4-FFF2-40B4-BE49-F238E27FC236}">
                  <a16:creationId xmlns:a16="http://schemas.microsoft.com/office/drawing/2014/main" id="{6FCC6BA0-8BE3-2487-9F20-506BA1E31179}"/>
                </a:ext>
              </a:extLst>
            </p:cNvPr>
            <p:cNvSpPr/>
            <p:nvPr/>
          </p:nvSpPr>
          <p:spPr>
            <a:xfrm>
              <a:off x="4935623" y="1559905"/>
              <a:ext cx="108407" cy="135272"/>
            </a:xfrm>
            <a:custGeom>
              <a:avLst/>
              <a:gdLst/>
              <a:ahLst/>
              <a:cxnLst/>
              <a:rect l="l" t="t" r="r" b="b"/>
              <a:pathLst>
                <a:path w="1489" h="1858" extrusionOk="0">
                  <a:moveTo>
                    <a:pt x="369" y="0"/>
                  </a:moveTo>
                  <a:lnTo>
                    <a:pt x="369" y="738"/>
                  </a:lnTo>
                  <a:lnTo>
                    <a:pt x="0" y="738"/>
                  </a:lnTo>
                  <a:lnTo>
                    <a:pt x="738" y="1858"/>
                  </a:lnTo>
                  <a:lnTo>
                    <a:pt x="1489" y="738"/>
                  </a:lnTo>
                  <a:lnTo>
                    <a:pt x="1108" y="738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960;p48">
              <a:extLst>
                <a:ext uri="{FF2B5EF4-FFF2-40B4-BE49-F238E27FC236}">
                  <a16:creationId xmlns:a16="http://schemas.microsoft.com/office/drawing/2014/main" id="{00680BF0-AE9F-BC77-9C39-54FFF691D342}"/>
                </a:ext>
              </a:extLst>
            </p:cNvPr>
            <p:cNvSpPr/>
            <p:nvPr/>
          </p:nvSpPr>
          <p:spPr>
            <a:xfrm>
              <a:off x="4799478" y="1478363"/>
              <a:ext cx="40844" cy="32180"/>
            </a:xfrm>
            <a:custGeom>
              <a:avLst/>
              <a:gdLst/>
              <a:ahLst/>
              <a:cxnLst/>
              <a:rect l="l" t="t" r="r" b="b"/>
              <a:pathLst>
                <a:path w="561" h="442" extrusionOk="0">
                  <a:moveTo>
                    <a:pt x="180" y="1"/>
                  </a:moveTo>
                  <a:lnTo>
                    <a:pt x="180" y="180"/>
                  </a:lnTo>
                  <a:cubicBezTo>
                    <a:pt x="180" y="263"/>
                    <a:pt x="108" y="358"/>
                    <a:pt x="1" y="358"/>
                  </a:cubicBezTo>
                  <a:lnTo>
                    <a:pt x="275" y="441"/>
                  </a:lnTo>
                  <a:lnTo>
                    <a:pt x="525" y="358"/>
                  </a:lnTo>
                  <a:cubicBezTo>
                    <a:pt x="537" y="299"/>
                    <a:pt x="561" y="239"/>
                    <a:pt x="561" y="180"/>
                  </a:cubicBezTo>
                  <a:lnTo>
                    <a:pt x="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961;p48">
              <a:extLst>
                <a:ext uri="{FF2B5EF4-FFF2-40B4-BE49-F238E27FC236}">
                  <a16:creationId xmlns:a16="http://schemas.microsoft.com/office/drawing/2014/main" id="{E3E57C81-1F64-C4F6-0185-DD90A1108765}"/>
                </a:ext>
              </a:extLst>
            </p:cNvPr>
            <p:cNvSpPr/>
            <p:nvPr/>
          </p:nvSpPr>
          <p:spPr>
            <a:xfrm>
              <a:off x="4759653" y="1396894"/>
              <a:ext cx="80668" cy="116270"/>
            </a:xfrm>
            <a:custGeom>
              <a:avLst/>
              <a:gdLst/>
              <a:ahLst/>
              <a:cxnLst/>
              <a:rect l="l" t="t" r="r" b="b"/>
              <a:pathLst>
                <a:path w="1108" h="1597" extrusionOk="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lnTo>
                    <a:pt x="0" y="1310"/>
                  </a:lnTo>
                  <a:cubicBezTo>
                    <a:pt x="0" y="1370"/>
                    <a:pt x="12" y="1430"/>
                    <a:pt x="36" y="1489"/>
                  </a:cubicBezTo>
                  <a:lnTo>
                    <a:pt x="250" y="1596"/>
                  </a:lnTo>
                  <a:lnTo>
                    <a:pt x="548" y="1489"/>
                  </a:lnTo>
                  <a:cubicBezTo>
                    <a:pt x="453" y="1489"/>
                    <a:pt x="369" y="1418"/>
                    <a:pt x="369" y="1310"/>
                  </a:cubicBezTo>
                  <a:lnTo>
                    <a:pt x="369" y="560"/>
                  </a:lnTo>
                  <a:cubicBezTo>
                    <a:pt x="369" y="465"/>
                    <a:pt x="453" y="394"/>
                    <a:pt x="548" y="394"/>
                  </a:cubicBezTo>
                  <a:cubicBezTo>
                    <a:pt x="655" y="394"/>
                    <a:pt x="727" y="465"/>
                    <a:pt x="727" y="560"/>
                  </a:cubicBezTo>
                  <a:lnTo>
                    <a:pt x="727" y="739"/>
                  </a:lnTo>
                  <a:lnTo>
                    <a:pt x="1108" y="739"/>
                  </a:lnTo>
                  <a:lnTo>
                    <a:pt x="1108" y="560"/>
                  </a:lnTo>
                  <a:cubicBezTo>
                    <a:pt x="1108" y="251"/>
                    <a:pt x="869" y="1"/>
                    <a:pt x="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962;p48">
              <a:extLst>
                <a:ext uri="{FF2B5EF4-FFF2-40B4-BE49-F238E27FC236}">
                  <a16:creationId xmlns:a16="http://schemas.microsoft.com/office/drawing/2014/main" id="{B0C6B434-87A3-ADC3-0EF6-71AE1F6E2542}"/>
                </a:ext>
              </a:extLst>
            </p:cNvPr>
            <p:cNvSpPr/>
            <p:nvPr/>
          </p:nvSpPr>
          <p:spPr>
            <a:xfrm>
              <a:off x="4762274" y="1505301"/>
              <a:ext cx="75426" cy="26938"/>
            </a:xfrm>
            <a:custGeom>
              <a:avLst/>
              <a:gdLst/>
              <a:ahLst/>
              <a:cxnLst/>
              <a:rect l="l" t="t" r="r" b="b"/>
              <a:pathLst>
                <a:path w="1036" h="370" extrusionOk="0">
                  <a:moveTo>
                    <a:pt x="0" y="0"/>
                  </a:moveTo>
                  <a:cubicBezTo>
                    <a:pt x="71" y="214"/>
                    <a:pt x="274" y="369"/>
                    <a:pt x="512" y="369"/>
                  </a:cubicBezTo>
                  <a:cubicBezTo>
                    <a:pt x="750" y="369"/>
                    <a:pt x="964" y="214"/>
                    <a:pt x="1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963;p48">
              <a:extLst>
                <a:ext uri="{FF2B5EF4-FFF2-40B4-BE49-F238E27FC236}">
                  <a16:creationId xmlns:a16="http://schemas.microsoft.com/office/drawing/2014/main" id="{67B255F5-8239-481E-61C4-C821039B0753}"/>
                </a:ext>
              </a:extLst>
            </p:cNvPr>
            <p:cNvSpPr/>
            <p:nvPr/>
          </p:nvSpPr>
          <p:spPr>
            <a:xfrm>
              <a:off x="4867113" y="1396894"/>
              <a:ext cx="81542" cy="115396"/>
            </a:xfrm>
            <a:custGeom>
              <a:avLst/>
              <a:gdLst/>
              <a:ahLst/>
              <a:cxnLst/>
              <a:rect l="l" t="t" r="r" b="b"/>
              <a:pathLst>
                <a:path w="1120" h="1585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1310"/>
                  </a:lnTo>
                  <a:cubicBezTo>
                    <a:pt x="1" y="1370"/>
                    <a:pt x="13" y="1430"/>
                    <a:pt x="24" y="1489"/>
                  </a:cubicBezTo>
                  <a:lnTo>
                    <a:pt x="298" y="1584"/>
                  </a:lnTo>
                  <a:lnTo>
                    <a:pt x="548" y="1489"/>
                  </a:lnTo>
                  <a:cubicBezTo>
                    <a:pt x="441" y="1489"/>
                    <a:pt x="370" y="1418"/>
                    <a:pt x="370" y="1310"/>
                  </a:cubicBezTo>
                  <a:lnTo>
                    <a:pt x="370" y="560"/>
                  </a:lnTo>
                  <a:cubicBezTo>
                    <a:pt x="370" y="465"/>
                    <a:pt x="441" y="394"/>
                    <a:pt x="548" y="394"/>
                  </a:cubicBezTo>
                  <a:cubicBezTo>
                    <a:pt x="656" y="394"/>
                    <a:pt x="727" y="465"/>
                    <a:pt x="727" y="560"/>
                  </a:cubicBezTo>
                  <a:lnTo>
                    <a:pt x="727" y="1310"/>
                  </a:lnTo>
                  <a:cubicBezTo>
                    <a:pt x="727" y="1394"/>
                    <a:pt x="656" y="1489"/>
                    <a:pt x="548" y="1489"/>
                  </a:cubicBezTo>
                  <a:lnTo>
                    <a:pt x="894" y="1560"/>
                  </a:lnTo>
                  <a:lnTo>
                    <a:pt x="1084" y="1489"/>
                  </a:lnTo>
                  <a:cubicBezTo>
                    <a:pt x="1096" y="1430"/>
                    <a:pt x="1120" y="1370"/>
                    <a:pt x="1120" y="1310"/>
                  </a:cubicBezTo>
                  <a:lnTo>
                    <a:pt x="1120" y="560"/>
                  </a:lnTo>
                  <a:cubicBezTo>
                    <a:pt x="1120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964;p48">
              <a:extLst>
                <a:ext uri="{FF2B5EF4-FFF2-40B4-BE49-F238E27FC236}">
                  <a16:creationId xmlns:a16="http://schemas.microsoft.com/office/drawing/2014/main" id="{48734AA8-01CD-5392-1512-8D1EFA5FA6F4}"/>
                </a:ext>
              </a:extLst>
            </p:cNvPr>
            <p:cNvSpPr/>
            <p:nvPr/>
          </p:nvSpPr>
          <p:spPr>
            <a:xfrm>
              <a:off x="4870608" y="1505301"/>
              <a:ext cx="75499" cy="26938"/>
            </a:xfrm>
            <a:custGeom>
              <a:avLst/>
              <a:gdLst/>
              <a:ahLst/>
              <a:cxnLst/>
              <a:rect l="l" t="t" r="r" b="b"/>
              <a:pathLst>
                <a:path w="1037" h="370" extrusionOk="0">
                  <a:moveTo>
                    <a:pt x="0" y="0"/>
                  </a:moveTo>
                  <a:cubicBezTo>
                    <a:pt x="72" y="214"/>
                    <a:pt x="274" y="369"/>
                    <a:pt x="512" y="369"/>
                  </a:cubicBezTo>
                  <a:cubicBezTo>
                    <a:pt x="750" y="369"/>
                    <a:pt x="965" y="214"/>
                    <a:pt x="1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68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1998-6903-E829-D43A-BE89E70A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A9C5-A5EA-33E8-917D-FF6AFCB81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15225"/>
            <a:ext cx="7704000" cy="40987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Price doesn’t determine sustainability — all categories share similar price ranges.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Most brands, sustainable or not, fall in the mid-price level.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Consumers can afford sustainable options, but availability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/>
              <a:t>          and visibility are still limited.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Fast fashion dominates attention and search trends, 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/>
              <a:t>         keeping shoppers in the same cycle.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Controversies cause short dips in interest but don’t change long-term behavior.</a:t>
            </a:r>
          </a:p>
        </p:txBody>
      </p:sp>
      <p:pic>
        <p:nvPicPr>
          <p:cNvPr id="5124" name="Picture 4" descr="This may contain: a black and white image of a dollar sign in a circle on a white background">
            <a:extLst>
              <a:ext uri="{FF2B5EF4-FFF2-40B4-BE49-F238E27FC236}">
                <a16:creationId xmlns:a16="http://schemas.microsoft.com/office/drawing/2014/main" id="{00EC2C0C-2D24-3370-463A-710F0969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60" y="1629463"/>
            <a:ext cx="982980" cy="9829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is may contain: an illustration of three green leaves with the words,'sustainable fashion'written below them">
            <a:extLst>
              <a:ext uri="{FF2B5EF4-FFF2-40B4-BE49-F238E27FC236}">
                <a16:creationId xmlns:a16="http://schemas.microsoft.com/office/drawing/2014/main" id="{7A9F9337-DF56-CBED-CC0C-896CA6FC7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240" y="1975435"/>
            <a:ext cx="1253400" cy="1253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128" name="Picture 8" descr="This may contain: a pile of clothes sitting next to each other on top of a pink background with the words, last fashion isn't free">
            <a:extLst>
              <a:ext uri="{FF2B5EF4-FFF2-40B4-BE49-F238E27FC236}">
                <a16:creationId xmlns:a16="http://schemas.microsoft.com/office/drawing/2014/main" id="{6E60386D-62A7-8982-DA80-05B5C2D7A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934" y="2773769"/>
            <a:ext cx="1409306" cy="1397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019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grpSp>
        <p:nvGrpSpPr>
          <p:cNvPr id="1435" name="Google Shape;1435;p33"/>
          <p:cNvGrpSpPr/>
          <p:nvPr/>
        </p:nvGrpSpPr>
        <p:grpSpPr>
          <a:xfrm>
            <a:off x="3444205" y="1744547"/>
            <a:ext cx="444227" cy="444217"/>
            <a:chOff x="5649132" y="4012888"/>
            <a:chExt cx="495623" cy="495612"/>
          </a:xfrm>
        </p:grpSpPr>
        <p:sp>
          <p:nvSpPr>
            <p:cNvPr id="1436" name="Google Shape;1436;p33"/>
            <p:cNvSpPr/>
            <p:nvPr/>
          </p:nvSpPr>
          <p:spPr>
            <a:xfrm>
              <a:off x="5807575" y="4012888"/>
              <a:ext cx="179784" cy="61902"/>
            </a:xfrm>
            <a:custGeom>
              <a:avLst/>
              <a:gdLst/>
              <a:ahLst/>
              <a:cxnLst/>
              <a:rect l="l" t="t" r="r" b="b"/>
              <a:pathLst>
                <a:path w="2216" h="763" extrusionOk="0">
                  <a:moveTo>
                    <a:pt x="346" y="0"/>
                  </a:moveTo>
                  <a:lnTo>
                    <a:pt x="1" y="298"/>
                  </a:lnTo>
                  <a:lnTo>
                    <a:pt x="60" y="369"/>
                  </a:lnTo>
                  <a:lnTo>
                    <a:pt x="429" y="631"/>
                  </a:lnTo>
                  <a:lnTo>
                    <a:pt x="536" y="369"/>
                  </a:lnTo>
                  <a:lnTo>
                    <a:pt x="1108" y="762"/>
                  </a:lnTo>
                  <a:lnTo>
                    <a:pt x="1667" y="369"/>
                  </a:lnTo>
                  <a:lnTo>
                    <a:pt x="1786" y="643"/>
                  </a:lnTo>
                  <a:lnTo>
                    <a:pt x="2144" y="369"/>
                  </a:lnTo>
                  <a:lnTo>
                    <a:pt x="2215" y="298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3"/>
            <p:cNvSpPr/>
            <p:nvPr/>
          </p:nvSpPr>
          <p:spPr>
            <a:xfrm>
              <a:off x="5649132" y="4042825"/>
              <a:ext cx="495623" cy="419280"/>
            </a:xfrm>
            <a:custGeom>
              <a:avLst/>
              <a:gdLst/>
              <a:ahLst/>
              <a:cxnLst/>
              <a:rect l="l" t="t" r="r" b="b"/>
              <a:pathLst>
                <a:path w="6109" h="5168" extrusionOk="0">
                  <a:moveTo>
                    <a:pt x="1144" y="0"/>
                  </a:moveTo>
                  <a:cubicBezTo>
                    <a:pt x="501" y="0"/>
                    <a:pt x="1" y="512"/>
                    <a:pt x="1" y="1155"/>
                  </a:cubicBezTo>
                  <a:lnTo>
                    <a:pt x="1" y="4584"/>
                  </a:lnTo>
                  <a:lnTo>
                    <a:pt x="1144" y="4977"/>
                  </a:lnTo>
                  <a:lnTo>
                    <a:pt x="3085" y="5168"/>
                  </a:lnTo>
                  <a:lnTo>
                    <a:pt x="4954" y="4977"/>
                  </a:lnTo>
                  <a:lnTo>
                    <a:pt x="6097" y="4584"/>
                  </a:lnTo>
                  <a:lnTo>
                    <a:pt x="6097" y="1155"/>
                  </a:lnTo>
                  <a:cubicBezTo>
                    <a:pt x="6109" y="512"/>
                    <a:pt x="5597" y="0"/>
                    <a:pt x="4966" y="0"/>
                  </a:cubicBezTo>
                  <a:lnTo>
                    <a:pt x="4109" y="0"/>
                  </a:lnTo>
                  <a:lnTo>
                    <a:pt x="3751" y="274"/>
                  </a:lnTo>
                  <a:lnTo>
                    <a:pt x="3632" y="0"/>
                  </a:lnTo>
                  <a:lnTo>
                    <a:pt x="2477" y="0"/>
                  </a:lnTo>
                  <a:lnTo>
                    <a:pt x="2358" y="262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3"/>
            <p:cNvSpPr/>
            <p:nvPr/>
          </p:nvSpPr>
          <p:spPr>
            <a:xfrm>
              <a:off x="5650106" y="4429156"/>
              <a:ext cx="92813" cy="47461"/>
            </a:xfrm>
            <a:custGeom>
              <a:avLst/>
              <a:gdLst/>
              <a:ahLst/>
              <a:cxnLst/>
              <a:rect l="l" t="t" r="r" b="b"/>
              <a:pathLst>
                <a:path w="1144" h="585" extrusionOk="0">
                  <a:moveTo>
                    <a:pt x="560" y="1"/>
                  </a:moveTo>
                  <a:lnTo>
                    <a:pt x="1" y="203"/>
                  </a:lnTo>
                  <a:lnTo>
                    <a:pt x="1" y="584"/>
                  </a:lnTo>
                  <a:lnTo>
                    <a:pt x="1144" y="584"/>
                  </a:lnTo>
                  <a:lnTo>
                    <a:pt x="1144" y="20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5742835" y="4461040"/>
              <a:ext cx="309186" cy="47461"/>
            </a:xfrm>
            <a:custGeom>
              <a:avLst/>
              <a:gdLst/>
              <a:ahLst/>
              <a:cxnLst/>
              <a:rect l="l" t="t" r="r" b="b"/>
              <a:pathLst>
                <a:path w="3811" h="585" extrusionOk="0">
                  <a:moveTo>
                    <a:pt x="1906" y="1"/>
                  </a:moveTo>
                  <a:lnTo>
                    <a:pt x="1" y="191"/>
                  </a:lnTo>
                  <a:lnTo>
                    <a:pt x="1" y="584"/>
                  </a:lnTo>
                  <a:lnTo>
                    <a:pt x="3811" y="584"/>
                  </a:lnTo>
                  <a:lnTo>
                    <a:pt x="3811" y="191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6051932" y="4429156"/>
              <a:ext cx="92813" cy="47461"/>
            </a:xfrm>
            <a:custGeom>
              <a:avLst/>
              <a:gdLst/>
              <a:ahLst/>
              <a:cxnLst/>
              <a:rect l="l" t="t" r="r" b="b"/>
              <a:pathLst>
                <a:path w="1144" h="585" extrusionOk="0">
                  <a:moveTo>
                    <a:pt x="572" y="1"/>
                  </a:moveTo>
                  <a:lnTo>
                    <a:pt x="1" y="203"/>
                  </a:lnTo>
                  <a:lnTo>
                    <a:pt x="1" y="584"/>
                  </a:lnTo>
                  <a:lnTo>
                    <a:pt x="1144" y="584"/>
                  </a:lnTo>
                  <a:lnTo>
                    <a:pt x="1144" y="20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5796947" y="4294889"/>
              <a:ext cx="87945" cy="89000"/>
            </a:xfrm>
            <a:custGeom>
              <a:avLst/>
              <a:gdLst/>
              <a:ahLst/>
              <a:cxnLst/>
              <a:rect l="l" t="t" r="r" b="b"/>
              <a:pathLst>
                <a:path w="1084" h="1097" extrusionOk="0">
                  <a:moveTo>
                    <a:pt x="453" y="1"/>
                  </a:moveTo>
                  <a:lnTo>
                    <a:pt x="1" y="703"/>
                  </a:lnTo>
                  <a:lnTo>
                    <a:pt x="239" y="1096"/>
                  </a:lnTo>
                  <a:lnTo>
                    <a:pt x="1084" y="1096"/>
                  </a:lnTo>
                  <a:lnTo>
                    <a:pt x="1084" y="703"/>
                  </a:lnTo>
                  <a:lnTo>
                    <a:pt x="453" y="703"/>
                  </a:lnTo>
                  <a:lnTo>
                    <a:pt x="774" y="20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5916692" y="4294889"/>
              <a:ext cx="88026" cy="89000"/>
            </a:xfrm>
            <a:custGeom>
              <a:avLst/>
              <a:gdLst/>
              <a:ahLst/>
              <a:cxnLst/>
              <a:rect l="l" t="t" r="r" b="b"/>
              <a:pathLst>
                <a:path w="1085" h="1097" extrusionOk="0">
                  <a:moveTo>
                    <a:pt x="644" y="1"/>
                  </a:moveTo>
                  <a:lnTo>
                    <a:pt x="310" y="203"/>
                  </a:lnTo>
                  <a:lnTo>
                    <a:pt x="644" y="703"/>
                  </a:lnTo>
                  <a:lnTo>
                    <a:pt x="1" y="703"/>
                  </a:lnTo>
                  <a:lnTo>
                    <a:pt x="1" y="1096"/>
                  </a:lnTo>
                  <a:lnTo>
                    <a:pt x="846" y="1096"/>
                  </a:lnTo>
                  <a:lnTo>
                    <a:pt x="1084" y="703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5850086" y="4212788"/>
              <a:ext cx="103441" cy="72530"/>
            </a:xfrm>
            <a:custGeom>
              <a:avLst/>
              <a:gdLst/>
              <a:ahLst/>
              <a:cxnLst/>
              <a:rect l="l" t="t" r="r" b="b"/>
              <a:pathLst>
                <a:path w="1275" h="894" extrusionOk="0">
                  <a:moveTo>
                    <a:pt x="429" y="1"/>
                  </a:moveTo>
                  <a:lnTo>
                    <a:pt x="0" y="703"/>
                  </a:lnTo>
                  <a:lnTo>
                    <a:pt x="334" y="894"/>
                  </a:lnTo>
                  <a:lnTo>
                    <a:pt x="631" y="406"/>
                  </a:lnTo>
                  <a:lnTo>
                    <a:pt x="929" y="894"/>
                  </a:lnTo>
                  <a:lnTo>
                    <a:pt x="1274" y="703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3"/>
            <p:cNvSpPr/>
            <p:nvPr/>
          </p:nvSpPr>
          <p:spPr>
            <a:xfrm>
              <a:off x="5813335" y="4042825"/>
              <a:ext cx="84132" cy="83158"/>
            </a:xfrm>
            <a:custGeom>
              <a:avLst/>
              <a:gdLst/>
              <a:ahLst/>
              <a:cxnLst/>
              <a:rect l="l" t="t" r="r" b="b"/>
              <a:pathLst>
                <a:path w="1037" h="1025" extrusionOk="0">
                  <a:moveTo>
                    <a:pt x="1" y="0"/>
                  </a:moveTo>
                  <a:lnTo>
                    <a:pt x="775" y="1024"/>
                  </a:lnTo>
                  <a:lnTo>
                    <a:pt x="1037" y="762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3"/>
            <p:cNvSpPr/>
            <p:nvPr/>
          </p:nvSpPr>
          <p:spPr>
            <a:xfrm>
              <a:off x="5897384" y="4042825"/>
              <a:ext cx="85105" cy="8413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72" y="0"/>
                  </a:moveTo>
                  <a:lnTo>
                    <a:pt x="1" y="762"/>
                  </a:lnTo>
                  <a:lnTo>
                    <a:pt x="275" y="1036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5742835" y="4445625"/>
              <a:ext cx="309186" cy="30992"/>
            </a:xfrm>
            <a:custGeom>
              <a:avLst/>
              <a:gdLst/>
              <a:ahLst/>
              <a:cxnLst/>
              <a:rect l="l" t="t" r="r" b="b"/>
              <a:pathLst>
                <a:path w="3811" h="382" extrusionOk="0">
                  <a:moveTo>
                    <a:pt x="1" y="0"/>
                  </a:moveTo>
                  <a:lnTo>
                    <a:pt x="1" y="381"/>
                  </a:lnTo>
                  <a:lnTo>
                    <a:pt x="3811" y="38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6051932" y="4137501"/>
              <a:ext cx="92813" cy="309186"/>
            </a:xfrm>
            <a:custGeom>
              <a:avLst/>
              <a:gdLst/>
              <a:ahLst/>
              <a:cxnLst/>
              <a:rect l="l" t="t" r="r" b="b"/>
              <a:pathLst>
                <a:path w="1144" h="3811" extrusionOk="0">
                  <a:moveTo>
                    <a:pt x="1" y="0"/>
                  </a:moveTo>
                  <a:lnTo>
                    <a:pt x="1" y="3810"/>
                  </a:lnTo>
                  <a:lnTo>
                    <a:pt x="1144" y="3810"/>
                  </a:lnTo>
                  <a:lnTo>
                    <a:pt x="1144" y="3441"/>
                  </a:lnTo>
                  <a:lnTo>
                    <a:pt x="394" y="3441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5650106" y="4134580"/>
              <a:ext cx="92813" cy="311134"/>
            </a:xfrm>
            <a:custGeom>
              <a:avLst/>
              <a:gdLst/>
              <a:ahLst/>
              <a:cxnLst/>
              <a:rect l="l" t="t" r="r" b="b"/>
              <a:pathLst>
                <a:path w="1144" h="3835" extrusionOk="0">
                  <a:moveTo>
                    <a:pt x="751" y="0"/>
                  </a:moveTo>
                  <a:lnTo>
                    <a:pt x="751" y="3441"/>
                  </a:lnTo>
                  <a:lnTo>
                    <a:pt x="1" y="3441"/>
                  </a:lnTo>
                  <a:lnTo>
                    <a:pt x="1" y="3834"/>
                  </a:lnTo>
                  <a:lnTo>
                    <a:pt x="1144" y="3834"/>
                  </a:lnTo>
                  <a:lnTo>
                    <a:pt x="1144" y="2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33"/>
          <p:cNvGrpSpPr/>
          <p:nvPr/>
        </p:nvGrpSpPr>
        <p:grpSpPr>
          <a:xfrm>
            <a:off x="787030" y="1602871"/>
            <a:ext cx="2097270" cy="2707194"/>
            <a:chOff x="634630" y="1602871"/>
            <a:chExt cx="2097270" cy="2707194"/>
          </a:xfrm>
        </p:grpSpPr>
        <p:grpSp>
          <p:nvGrpSpPr>
            <p:cNvPr id="1450" name="Google Shape;1450;p33"/>
            <p:cNvGrpSpPr/>
            <p:nvPr/>
          </p:nvGrpSpPr>
          <p:grpSpPr>
            <a:xfrm>
              <a:off x="1035146" y="1602871"/>
              <a:ext cx="1060045" cy="2707194"/>
              <a:chOff x="2014700" y="1739825"/>
              <a:chExt cx="389050" cy="993575"/>
            </a:xfrm>
          </p:grpSpPr>
          <p:sp>
            <p:nvSpPr>
              <p:cNvPr id="1451" name="Google Shape;1451;p33"/>
              <p:cNvSpPr/>
              <p:nvPr/>
            </p:nvSpPr>
            <p:spPr>
              <a:xfrm>
                <a:off x="2084950" y="2623825"/>
                <a:ext cx="30422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12169" h="4383" extrusionOk="0">
                    <a:moveTo>
                      <a:pt x="6084" y="1"/>
                    </a:moveTo>
                    <a:cubicBezTo>
                      <a:pt x="2727" y="1"/>
                      <a:pt x="0" y="989"/>
                      <a:pt x="0" y="2191"/>
                    </a:cubicBezTo>
                    <a:cubicBezTo>
                      <a:pt x="0" y="3406"/>
                      <a:pt x="2727" y="4382"/>
                      <a:pt x="6084" y="4382"/>
                    </a:cubicBezTo>
                    <a:cubicBezTo>
                      <a:pt x="9454" y="4382"/>
                      <a:pt x="12168" y="3406"/>
                      <a:pt x="12168" y="2191"/>
                    </a:cubicBezTo>
                    <a:cubicBezTo>
                      <a:pt x="12168" y="989"/>
                      <a:pt x="9454" y="1"/>
                      <a:pt x="608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3"/>
              <p:cNvSpPr/>
              <p:nvPr/>
            </p:nvSpPr>
            <p:spPr>
              <a:xfrm>
                <a:off x="2121850" y="2474175"/>
                <a:ext cx="23875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9237" extrusionOk="0">
                    <a:moveTo>
                      <a:pt x="8514" y="1"/>
                    </a:moveTo>
                    <a:cubicBezTo>
                      <a:pt x="8423" y="1"/>
                      <a:pt x="8330" y="5"/>
                      <a:pt x="8240" y="10"/>
                    </a:cubicBezTo>
                    <a:lnTo>
                      <a:pt x="3203" y="367"/>
                    </a:lnTo>
                    <a:cubicBezTo>
                      <a:pt x="2382" y="426"/>
                      <a:pt x="1560" y="462"/>
                      <a:pt x="739" y="545"/>
                    </a:cubicBezTo>
                    <a:cubicBezTo>
                      <a:pt x="536" y="557"/>
                      <a:pt x="286" y="605"/>
                      <a:pt x="167" y="795"/>
                    </a:cubicBezTo>
                    <a:cubicBezTo>
                      <a:pt x="12" y="1057"/>
                      <a:pt x="120" y="1486"/>
                      <a:pt x="120" y="1772"/>
                    </a:cubicBezTo>
                    <a:cubicBezTo>
                      <a:pt x="120" y="2677"/>
                      <a:pt x="1" y="3617"/>
                      <a:pt x="1" y="4546"/>
                    </a:cubicBezTo>
                    <a:cubicBezTo>
                      <a:pt x="1" y="5915"/>
                      <a:pt x="310" y="7403"/>
                      <a:pt x="1358" y="8296"/>
                    </a:cubicBezTo>
                    <a:cubicBezTo>
                      <a:pt x="2204" y="9028"/>
                      <a:pt x="3362" y="9236"/>
                      <a:pt x="4494" y="9236"/>
                    </a:cubicBezTo>
                    <a:cubicBezTo>
                      <a:pt x="4652" y="9236"/>
                      <a:pt x="4809" y="9232"/>
                      <a:pt x="4965" y="9225"/>
                    </a:cubicBezTo>
                    <a:cubicBezTo>
                      <a:pt x="6180" y="9177"/>
                      <a:pt x="7490" y="8927"/>
                      <a:pt x="8264" y="8022"/>
                    </a:cubicBezTo>
                    <a:cubicBezTo>
                      <a:pt x="8930" y="7225"/>
                      <a:pt x="9049" y="6117"/>
                      <a:pt x="9156" y="5082"/>
                    </a:cubicBezTo>
                    <a:cubicBezTo>
                      <a:pt x="9276" y="3760"/>
                      <a:pt x="9395" y="2450"/>
                      <a:pt x="9514" y="1129"/>
                    </a:cubicBezTo>
                    <a:cubicBezTo>
                      <a:pt x="9537" y="855"/>
                      <a:pt x="9549" y="557"/>
                      <a:pt x="9407" y="343"/>
                    </a:cubicBezTo>
                    <a:cubicBezTo>
                      <a:pt x="9217" y="59"/>
                      <a:pt x="8870" y="1"/>
                      <a:pt x="8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3"/>
              <p:cNvSpPr/>
              <p:nvPr/>
            </p:nvSpPr>
            <p:spPr>
              <a:xfrm>
                <a:off x="2121850" y="2450500"/>
                <a:ext cx="239350" cy="69125"/>
              </a:xfrm>
              <a:custGeom>
                <a:avLst/>
                <a:gdLst/>
                <a:ahLst/>
                <a:cxnLst/>
                <a:rect l="l" t="t" r="r" b="b"/>
                <a:pathLst>
                  <a:path w="9574" h="2765" extrusionOk="0">
                    <a:moveTo>
                      <a:pt x="4574" y="1"/>
                    </a:moveTo>
                    <a:cubicBezTo>
                      <a:pt x="3207" y="1"/>
                      <a:pt x="1868" y="211"/>
                      <a:pt x="715" y="778"/>
                    </a:cubicBezTo>
                    <a:cubicBezTo>
                      <a:pt x="1" y="1123"/>
                      <a:pt x="108" y="2123"/>
                      <a:pt x="882" y="2314"/>
                    </a:cubicBezTo>
                    <a:lnTo>
                      <a:pt x="894" y="2314"/>
                    </a:lnTo>
                    <a:cubicBezTo>
                      <a:pt x="1477" y="2457"/>
                      <a:pt x="2048" y="2564"/>
                      <a:pt x="2632" y="2635"/>
                    </a:cubicBezTo>
                    <a:cubicBezTo>
                      <a:pt x="3311" y="2721"/>
                      <a:pt x="3996" y="2764"/>
                      <a:pt x="4683" y="2764"/>
                    </a:cubicBezTo>
                    <a:cubicBezTo>
                      <a:pt x="5803" y="2764"/>
                      <a:pt x="6925" y="2650"/>
                      <a:pt x="8025" y="2421"/>
                    </a:cubicBezTo>
                    <a:cubicBezTo>
                      <a:pt x="8144" y="2385"/>
                      <a:pt x="8287" y="2373"/>
                      <a:pt x="8442" y="2338"/>
                    </a:cubicBezTo>
                    <a:cubicBezTo>
                      <a:pt x="8930" y="2266"/>
                      <a:pt x="9478" y="2123"/>
                      <a:pt x="9514" y="1623"/>
                    </a:cubicBezTo>
                    <a:cubicBezTo>
                      <a:pt x="9573" y="766"/>
                      <a:pt x="8633" y="468"/>
                      <a:pt x="7930" y="349"/>
                    </a:cubicBezTo>
                    <a:cubicBezTo>
                      <a:pt x="6852" y="145"/>
                      <a:pt x="5704" y="1"/>
                      <a:pt x="4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3"/>
              <p:cNvSpPr/>
              <p:nvPr/>
            </p:nvSpPr>
            <p:spPr>
              <a:xfrm>
                <a:off x="2144175" y="2471725"/>
                <a:ext cx="1887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1916" extrusionOk="0">
                    <a:moveTo>
                      <a:pt x="3670" y="0"/>
                    </a:moveTo>
                    <a:cubicBezTo>
                      <a:pt x="3142" y="0"/>
                      <a:pt x="2615" y="33"/>
                      <a:pt x="2096" y="96"/>
                    </a:cubicBezTo>
                    <a:cubicBezTo>
                      <a:pt x="1477" y="167"/>
                      <a:pt x="822" y="298"/>
                      <a:pt x="370" y="739"/>
                    </a:cubicBezTo>
                    <a:cubicBezTo>
                      <a:pt x="191" y="917"/>
                      <a:pt x="60" y="1179"/>
                      <a:pt x="1" y="1465"/>
                    </a:cubicBezTo>
                    <a:cubicBezTo>
                      <a:pt x="584" y="1608"/>
                      <a:pt x="1155" y="1715"/>
                      <a:pt x="1739" y="1786"/>
                    </a:cubicBezTo>
                    <a:cubicBezTo>
                      <a:pt x="2418" y="1872"/>
                      <a:pt x="3103" y="1915"/>
                      <a:pt x="3790" y="1915"/>
                    </a:cubicBezTo>
                    <a:cubicBezTo>
                      <a:pt x="4910" y="1915"/>
                      <a:pt x="6032" y="1801"/>
                      <a:pt x="7132" y="1572"/>
                    </a:cubicBezTo>
                    <a:cubicBezTo>
                      <a:pt x="7251" y="1536"/>
                      <a:pt x="7394" y="1524"/>
                      <a:pt x="7549" y="1489"/>
                    </a:cubicBezTo>
                    <a:cubicBezTo>
                      <a:pt x="7442" y="1132"/>
                      <a:pt x="7192" y="822"/>
                      <a:pt x="6870" y="620"/>
                    </a:cubicBezTo>
                    <a:cubicBezTo>
                      <a:pt x="6442" y="322"/>
                      <a:pt x="5906" y="203"/>
                      <a:pt x="5382" y="120"/>
                    </a:cubicBezTo>
                    <a:cubicBezTo>
                      <a:pt x="4818" y="39"/>
                      <a:pt x="4244" y="0"/>
                      <a:pt x="3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3"/>
              <p:cNvSpPr/>
              <p:nvPr/>
            </p:nvSpPr>
            <p:spPr>
              <a:xfrm>
                <a:off x="2139500" y="2455650"/>
                <a:ext cx="10947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1285" extrusionOk="0">
                    <a:moveTo>
                      <a:pt x="3792" y="1"/>
                    </a:moveTo>
                    <a:cubicBezTo>
                      <a:pt x="3550" y="1"/>
                      <a:pt x="3302" y="23"/>
                      <a:pt x="3069" y="36"/>
                    </a:cubicBezTo>
                    <a:cubicBezTo>
                      <a:pt x="2652" y="72"/>
                      <a:pt x="2235" y="108"/>
                      <a:pt x="1843" y="215"/>
                    </a:cubicBezTo>
                    <a:cubicBezTo>
                      <a:pt x="1140" y="393"/>
                      <a:pt x="497" y="703"/>
                      <a:pt x="9" y="1239"/>
                    </a:cubicBezTo>
                    <a:cubicBezTo>
                      <a:pt x="0" y="1265"/>
                      <a:pt x="10" y="1284"/>
                      <a:pt x="21" y="1284"/>
                    </a:cubicBezTo>
                    <a:cubicBezTo>
                      <a:pt x="25" y="1284"/>
                      <a:pt x="29" y="1281"/>
                      <a:pt x="33" y="1274"/>
                    </a:cubicBezTo>
                    <a:cubicBezTo>
                      <a:pt x="569" y="810"/>
                      <a:pt x="1259" y="512"/>
                      <a:pt x="1938" y="382"/>
                    </a:cubicBezTo>
                    <a:cubicBezTo>
                      <a:pt x="2343" y="298"/>
                      <a:pt x="2747" y="262"/>
                      <a:pt x="3152" y="239"/>
                    </a:cubicBezTo>
                    <a:cubicBezTo>
                      <a:pt x="3198" y="237"/>
                      <a:pt x="3245" y="237"/>
                      <a:pt x="3293" y="237"/>
                    </a:cubicBezTo>
                    <a:cubicBezTo>
                      <a:pt x="3435" y="237"/>
                      <a:pt x="3582" y="242"/>
                      <a:pt x="3730" y="242"/>
                    </a:cubicBezTo>
                    <a:cubicBezTo>
                      <a:pt x="3926" y="242"/>
                      <a:pt x="4123" y="233"/>
                      <a:pt x="4307" y="191"/>
                    </a:cubicBezTo>
                    <a:cubicBezTo>
                      <a:pt x="4379" y="191"/>
                      <a:pt x="4379" y="72"/>
                      <a:pt x="4307" y="48"/>
                    </a:cubicBezTo>
                    <a:cubicBezTo>
                      <a:pt x="4145" y="13"/>
                      <a:pt x="3970" y="1"/>
                      <a:pt x="37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>
                <a:off x="2287650" y="2468325"/>
                <a:ext cx="43600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926" extrusionOk="0">
                    <a:moveTo>
                      <a:pt x="176" y="0"/>
                    </a:moveTo>
                    <a:cubicBezTo>
                      <a:pt x="129" y="0"/>
                      <a:pt x="82" y="2"/>
                      <a:pt x="36" y="5"/>
                    </a:cubicBezTo>
                    <a:cubicBezTo>
                      <a:pt x="0" y="5"/>
                      <a:pt x="0" y="65"/>
                      <a:pt x="36" y="65"/>
                    </a:cubicBezTo>
                    <a:cubicBezTo>
                      <a:pt x="358" y="65"/>
                      <a:pt x="655" y="172"/>
                      <a:pt x="941" y="315"/>
                    </a:cubicBezTo>
                    <a:cubicBezTo>
                      <a:pt x="1072" y="398"/>
                      <a:pt x="1215" y="482"/>
                      <a:pt x="1310" y="589"/>
                    </a:cubicBezTo>
                    <a:cubicBezTo>
                      <a:pt x="1370" y="637"/>
                      <a:pt x="1417" y="696"/>
                      <a:pt x="1477" y="756"/>
                    </a:cubicBezTo>
                    <a:cubicBezTo>
                      <a:pt x="1536" y="815"/>
                      <a:pt x="1584" y="875"/>
                      <a:pt x="1643" y="910"/>
                    </a:cubicBezTo>
                    <a:cubicBezTo>
                      <a:pt x="1657" y="921"/>
                      <a:pt x="1672" y="925"/>
                      <a:pt x="1686" y="925"/>
                    </a:cubicBezTo>
                    <a:cubicBezTo>
                      <a:pt x="1719" y="925"/>
                      <a:pt x="1744" y="900"/>
                      <a:pt x="1727" y="875"/>
                    </a:cubicBezTo>
                    <a:cubicBezTo>
                      <a:pt x="1691" y="708"/>
                      <a:pt x="1572" y="577"/>
                      <a:pt x="1453" y="470"/>
                    </a:cubicBezTo>
                    <a:cubicBezTo>
                      <a:pt x="1310" y="363"/>
                      <a:pt x="1167" y="256"/>
                      <a:pt x="1012" y="184"/>
                    </a:cubicBezTo>
                    <a:cubicBezTo>
                      <a:pt x="757" y="62"/>
                      <a:pt x="458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3"/>
              <p:cNvSpPr/>
              <p:nvPr/>
            </p:nvSpPr>
            <p:spPr>
              <a:xfrm>
                <a:off x="2182875" y="2481600"/>
                <a:ext cx="107375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295" h="1031" extrusionOk="0">
                    <a:moveTo>
                      <a:pt x="2544" y="0"/>
                    </a:moveTo>
                    <a:cubicBezTo>
                      <a:pt x="2368" y="0"/>
                      <a:pt x="2193" y="42"/>
                      <a:pt x="2024" y="129"/>
                    </a:cubicBezTo>
                    <a:cubicBezTo>
                      <a:pt x="2001" y="141"/>
                      <a:pt x="2024" y="177"/>
                      <a:pt x="2036" y="177"/>
                    </a:cubicBezTo>
                    <a:cubicBezTo>
                      <a:pt x="2175" y="131"/>
                      <a:pt x="2328" y="105"/>
                      <a:pt x="2480" y="105"/>
                    </a:cubicBezTo>
                    <a:cubicBezTo>
                      <a:pt x="2564" y="105"/>
                      <a:pt x="2647" y="112"/>
                      <a:pt x="2727" y="129"/>
                    </a:cubicBezTo>
                    <a:cubicBezTo>
                      <a:pt x="2846" y="165"/>
                      <a:pt x="2965" y="225"/>
                      <a:pt x="3060" y="284"/>
                    </a:cubicBezTo>
                    <a:cubicBezTo>
                      <a:pt x="2989" y="308"/>
                      <a:pt x="2917" y="356"/>
                      <a:pt x="2846" y="403"/>
                    </a:cubicBezTo>
                    <a:cubicBezTo>
                      <a:pt x="2667" y="534"/>
                      <a:pt x="2524" y="713"/>
                      <a:pt x="2310" y="784"/>
                    </a:cubicBezTo>
                    <a:cubicBezTo>
                      <a:pt x="2278" y="793"/>
                      <a:pt x="2248" y="797"/>
                      <a:pt x="2221" y="797"/>
                    </a:cubicBezTo>
                    <a:cubicBezTo>
                      <a:pt x="2023" y="797"/>
                      <a:pt x="1927" y="597"/>
                      <a:pt x="1739" y="534"/>
                    </a:cubicBezTo>
                    <a:cubicBezTo>
                      <a:pt x="1693" y="518"/>
                      <a:pt x="1648" y="512"/>
                      <a:pt x="1603" y="512"/>
                    </a:cubicBezTo>
                    <a:cubicBezTo>
                      <a:pt x="1479" y="512"/>
                      <a:pt x="1356" y="557"/>
                      <a:pt x="1236" y="557"/>
                    </a:cubicBezTo>
                    <a:cubicBezTo>
                      <a:pt x="1205" y="557"/>
                      <a:pt x="1174" y="554"/>
                      <a:pt x="1143" y="546"/>
                    </a:cubicBezTo>
                    <a:cubicBezTo>
                      <a:pt x="941" y="498"/>
                      <a:pt x="774" y="308"/>
                      <a:pt x="560" y="236"/>
                    </a:cubicBezTo>
                    <a:cubicBezTo>
                      <a:pt x="506" y="214"/>
                      <a:pt x="446" y="202"/>
                      <a:pt x="387" y="202"/>
                    </a:cubicBezTo>
                    <a:cubicBezTo>
                      <a:pt x="290" y="202"/>
                      <a:pt x="193" y="234"/>
                      <a:pt x="119" y="308"/>
                    </a:cubicBezTo>
                    <a:cubicBezTo>
                      <a:pt x="24" y="403"/>
                      <a:pt x="0" y="534"/>
                      <a:pt x="72" y="653"/>
                    </a:cubicBezTo>
                    <a:cubicBezTo>
                      <a:pt x="84" y="661"/>
                      <a:pt x="98" y="665"/>
                      <a:pt x="111" y="665"/>
                    </a:cubicBezTo>
                    <a:cubicBezTo>
                      <a:pt x="138" y="665"/>
                      <a:pt x="159" y="649"/>
                      <a:pt x="143" y="617"/>
                    </a:cubicBezTo>
                    <a:cubicBezTo>
                      <a:pt x="108" y="487"/>
                      <a:pt x="227" y="379"/>
                      <a:pt x="346" y="367"/>
                    </a:cubicBezTo>
                    <a:cubicBezTo>
                      <a:pt x="354" y="366"/>
                      <a:pt x="362" y="366"/>
                      <a:pt x="371" y="366"/>
                    </a:cubicBezTo>
                    <a:cubicBezTo>
                      <a:pt x="459" y="366"/>
                      <a:pt x="556" y="420"/>
                      <a:pt x="643" y="475"/>
                    </a:cubicBezTo>
                    <a:cubicBezTo>
                      <a:pt x="774" y="558"/>
                      <a:pt x="893" y="665"/>
                      <a:pt x="1024" y="713"/>
                    </a:cubicBezTo>
                    <a:cubicBezTo>
                      <a:pt x="1087" y="737"/>
                      <a:pt x="1146" y="745"/>
                      <a:pt x="1203" y="745"/>
                    </a:cubicBezTo>
                    <a:cubicBezTo>
                      <a:pt x="1287" y="745"/>
                      <a:pt x="1368" y="727"/>
                      <a:pt x="1453" y="713"/>
                    </a:cubicBezTo>
                    <a:cubicBezTo>
                      <a:pt x="1475" y="709"/>
                      <a:pt x="1497" y="707"/>
                      <a:pt x="1517" y="707"/>
                    </a:cubicBezTo>
                    <a:cubicBezTo>
                      <a:pt x="1699" y="707"/>
                      <a:pt x="1790" y="844"/>
                      <a:pt x="1929" y="951"/>
                    </a:cubicBezTo>
                    <a:cubicBezTo>
                      <a:pt x="2016" y="1008"/>
                      <a:pt x="2106" y="1031"/>
                      <a:pt x="2195" y="1031"/>
                    </a:cubicBezTo>
                    <a:cubicBezTo>
                      <a:pt x="2385" y="1031"/>
                      <a:pt x="2573" y="925"/>
                      <a:pt x="2727" y="820"/>
                    </a:cubicBezTo>
                    <a:cubicBezTo>
                      <a:pt x="2858" y="713"/>
                      <a:pt x="3108" y="475"/>
                      <a:pt x="3322" y="463"/>
                    </a:cubicBezTo>
                    <a:cubicBezTo>
                      <a:pt x="3453" y="546"/>
                      <a:pt x="3584" y="641"/>
                      <a:pt x="3751" y="677"/>
                    </a:cubicBezTo>
                    <a:cubicBezTo>
                      <a:pt x="3807" y="697"/>
                      <a:pt x="3882" y="711"/>
                      <a:pt x="3958" y="711"/>
                    </a:cubicBezTo>
                    <a:cubicBezTo>
                      <a:pt x="4061" y="711"/>
                      <a:pt x="4165" y="686"/>
                      <a:pt x="4227" y="617"/>
                    </a:cubicBezTo>
                    <a:cubicBezTo>
                      <a:pt x="4294" y="584"/>
                      <a:pt x="4277" y="497"/>
                      <a:pt x="4225" y="497"/>
                    </a:cubicBezTo>
                    <a:cubicBezTo>
                      <a:pt x="4222" y="497"/>
                      <a:pt x="4219" y="498"/>
                      <a:pt x="4215" y="498"/>
                    </a:cubicBezTo>
                    <a:cubicBezTo>
                      <a:pt x="4120" y="522"/>
                      <a:pt x="4048" y="546"/>
                      <a:pt x="3953" y="546"/>
                    </a:cubicBezTo>
                    <a:cubicBezTo>
                      <a:pt x="3870" y="546"/>
                      <a:pt x="3798" y="522"/>
                      <a:pt x="3715" y="487"/>
                    </a:cubicBezTo>
                    <a:cubicBezTo>
                      <a:pt x="3715" y="475"/>
                      <a:pt x="3715" y="439"/>
                      <a:pt x="3703" y="427"/>
                    </a:cubicBezTo>
                    <a:cubicBezTo>
                      <a:pt x="3618" y="285"/>
                      <a:pt x="3502" y="225"/>
                      <a:pt x="3368" y="225"/>
                    </a:cubicBezTo>
                    <a:cubicBezTo>
                      <a:pt x="3334" y="225"/>
                      <a:pt x="3299" y="229"/>
                      <a:pt x="3263" y="236"/>
                    </a:cubicBezTo>
                    <a:cubicBezTo>
                      <a:pt x="3227" y="225"/>
                      <a:pt x="3203" y="189"/>
                      <a:pt x="3156" y="177"/>
                    </a:cubicBezTo>
                    <a:cubicBezTo>
                      <a:pt x="2961" y="60"/>
                      <a:pt x="2753" y="0"/>
                      <a:pt x="25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3"/>
              <p:cNvSpPr/>
              <p:nvPr/>
            </p:nvSpPr>
            <p:spPr>
              <a:xfrm>
                <a:off x="2176925" y="2495600"/>
                <a:ext cx="10882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939" extrusionOk="0">
                    <a:moveTo>
                      <a:pt x="27" y="0"/>
                    </a:moveTo>
                    <a:cubicBezTo>
                      <a:pt x="12" y="0"/>
                      <a:pt x="0" y="13"/>
                      <a:pt x="0" y="34"/>
                    </a:cubicBezTo>
                    <a:cubicBezTo>
                      <a:pt x="60" y="343"/>
                      <a:pt x="346" y="522"/>
                      <a:pt x="655" y="569"/>
                    </a:cubicBezTo>
                    <a:cubicBezTo>
                      <a:pt x="711" y="577"/>
                      <a:pt x="765" y="581"/>
                      <a:pt x="819" y="581"/>
                    </a:cubicBezTo>
                    <a:cubicBezTo>
                      <a:pt x="926" y="581"/>
                      <a:pt x="1032" y="565"/>
                      <a:pt x="1143" y="534"/>
                    </a:cubicBezTo>
                    <a:cubicBezTo>
                      <a:pt x="1341" y="482"/>
                      <a:pt x="1551" y="337"/>
                      <a:pt x="1752" y="337"/>
                    </a:cubicBezTo>
                    <a:cubicBezTo>
                      <a:pt x="1829" y="337"/>
                      <a:pt x="1904" y="359"/>
                      <a:pt x="1977" y="415"/>
                    </a:cubicBezTo>
                    <a:cubicBezTo>
                      <a:pt x="2155" y="558"/>
                      <a:pt x="2251" y="736"/>
                      <a:pt x="2465" y="831"/>
                    </a:cubicBezTo>
                    <a:cubicBezTo>
                      <a:pt x="2643" y="915"/>
                      <a:pt x="2858" y="939"/>
                      <a:pt x="3048" y="939"/>
                    </a:cubicBezTo>
                    <a:cubicBezTo>
                      <a:pt x="3513" y="915"/>
                      <a:pt x="3977" y="677"/>
                      <a:pt x="4310" y="379"/>
                    </a:cubicBezTo>
                    <a:cubicBezTo>
                      <a:pt x="4353" y="336"/>
                      <a:pt x="4319" y="294"/>
                      <a:pt x="4286" y="294"/>
                    </a:cubicBezTo>
                    <a:cubicBezTo>
                      <a:pt x="4282" y="294"/>
                      <a:pt x="4278" y="294"/>
                      <a:pt x="4275" y="296"/>
                    </a:cubicBezTo>
                    <a:cubicBezTo>
                      <a:pt x="3858" y="498"/>
                      <a:pt x="3477" y="772"/>
                      <a:pt x="3001" y="796"/>
                    </a:cubicBezTo>
                    <a:cubicBezTo>
                      <a:pt x="2798" y="796"/>
                      <a:pt x="2584" y="760"/>
                      <a:pt x="2405" y="641"/>
                    </a:cubicBezTo>
                    <a:cubicBezTo>
                      <a:pt x="2239" y="534"/>
                      <a:pt x="2143" y="319"/>
                      <a:pt x="1941" y="236"/>
                    </a:cubicBezTo>
                    <a:cubicBezTo>
                      <a:pt x="1887" y="216"/>
                      <a:pt x="1833" y="207"/>
                      <a:pt x="1780" y="207"/>
                    </a:cubicBezTo>
                    <a:cubicBezTo>
                      <a:pt x="1519" y="207"/>
                      <a:pt x="1270" y="415"/>
                      <a:pt x="1012" y="474"/>
                    </a:cubicBezTo>
                    <a:cubicBezTo>
                      <a:pt x="937" y="491"/>
                      <a:pt x="858" y="499"/>
                      <a:pt x="779" y="499"/>
                    </a:cubicBezTo>
                    <a:cubicBezTo>
                      <a:pt x="455" y="499"/>
                      <a:pt x="127" y="356"/>
                      <a:pt x="60" y="22"/>
                    </a:cubicBezTo>
                    <a:cubicBezTo>
                      <a:pt x="50" y="7"/>
                      <a:pt x="38" y="0"/>
                      <a:pt x="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3"/>
              <p:cNvSpPr/>
              <p:nvPr/>
            </p:nvSpPr>
            <p:spPr>
              <a:xfrm>
                <a:off x="2184650" y="2525325"/>
                <a:ext cx="164050" cy="177675"/>
              </a:xfrm>
              <a:custGeom>
                <a:avLst/>
                <a:gdLst/>
                <a:ahLst/>
                <a:cxnLst/>
                <a:rect l="l" t="t" r="r" b="b"/>
                <a:pathLst>
                  <a:path w="6562" h="7107" extrusionOk="0">
                    <a:moveTo>
                      <a:pt x="5768" y="1"/>
                    </a:moveTo>
                    <a:cubicBezTo>
                      <a:pt x="5751" y="1"/>
                      <a:pt x="5735" y="10"/>
                      <a:pt x="5716" y="23"/>
                    </a:cubicBezTo>
                    <a:cubicBezTo>
                      <a:pt x="4466" y="1071"/>
                      <a:pt x="5001" y="3012"/>
                      <a:pt x="4418" y="4369"/>
                    </a:cubicBezTo>
                    <a:cubicBezTo>
                      <a:pt x="4118" y="5068"/>
                      <a:pt x="3460" y="5193"/>
                      <a:pt x="2723" y="5193"/>
                    </a:cubicBezTo>
                    <a:cubicBezTo>
                      <a:pt x="2309" y="5193"/>
                      <a:pt x="1870" y="5154"/>
                      <a:pt x="1455" y="5154"/>
                    </a:cubicBezTo>
                    <a:cubicBezTo>
                      <a:pt x="998" y="5154"/>
                      <a:pt x="570" y="5202"/>
                      <a:pt x="239" y="5405"/>
                    </a:cubicBezTo>
                    <a:cubicBezTo>
                      <a:pt x="108" y="5500"/>
                      <a:pt x="1" y="5691"/>
                      <a:pt x="60" y="5857"/>
                    </a:cubicBezTo>
                    <a:cubicBezTo>
                      <a:pt x="361" y="6759"/>
                      <a:pt x="1312" y="7107"/>
                      <a:pt x="2358" y="7107"/>
                    </a:cubicBezTo>
                    <a:cubicBezTo>
                      <a:pt x="3549" y="7107"/>
                      <a:pt x="4863" y="6656"/>
                      <a:pt x="5478" y="6060"/>
                    </a:cubicBezTo>
                    <a:cubicBezTo>
                      <a:pt x="6275" y="5298"/>
                      <a:pt x="6263" y="4107"/>
                      <a:pt x="6359" y="3083"/>
                    </a:cubicBezTo>
                    <a:cubicBezTo>
                      <a:pt x="6442" y="2083"/>
                      <a:pt x="6561" y="773"/>
                      <a:pt x="5811" y="23"/>
                    </a:cubicBezTo>
                    <a:cubicBezTo>
                      <a:pt x="5795" y="7"/>
                      <a:pt x="5781" y="1"/>
                      <a:pt x="5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3"/>
              <p:cNvSpPr/>
              <p:nvPr/>
            </p:nvSpPr>
            <p:spPr>
              <a:xfrm>
                <a:off x="2134950" y="2522025"/>
                <a:ext cx="1251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767" extrusionOk="0">
                    <a:moveTo>
                      <a:pt x="60" y="1"/>
                    </a:moveTo>
                    <a:cubicBezTo>
                      <a:pt x="24" y="1"/>
                      <a:pt x="0" y="48"/>
                      <a:pt x="24" y="60"/>
                    </a:cubicBezTo>
                    <a:cubicBezTo>
                      <a:pt x="961" y="494"/>
                      <a:pt x="2039" y="766"/>
                      <a:pt x="3101" y="766"/>
                    </a:cubicBezTo>
                    <a:cubicBezTo>
                      <a:pt x="3672" y="766"/>
                      <a:pt x="4238" y="687"/>
                      <a:pt x="4775" y="513"/>
                    </a:cubicBezTo>
                    <a:cubicBezTo>
                      <a:pt x="5005" y="432"/>
                      <a:pt x="4979" y="95"/>
                      <a:pt x="4751" y="95"/>
                    </a:cubicBezTo>
                    <a:cubicBezTo>
                      <a:pt x="4743" y="95"/>
                      <a:pt x="4735" y="95"/>
                      <a:pt x="4727" y="96"/>
                    </a:cubicBezTo>
                    <a:cubicBezTo>
                      <a:pt x="3930" y="114"/>
                      <a:pt x="3159" y="146"/>
                      <a:pt x="2389" y="146"/>
                    </a:cubicBezTo>
                    <a:cubicBezTo>
                      <a:pt x="1620" y="146"/>
                      <a:pt x="852" y="114"/>
                      <a:pt x="6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3"/>
              <p:cNvSpPr/>
              <p:nvPr/>
            </p:nvSpPr>
            <p:spPr>
              <a:xfrm>
                <a:off x="2119175" y="2538775"/>
                <a:ext cx="61575" cy="1380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521" extrusionOk="0">
                    <a:moveTo>
                      <a:pt x="828" y="0"/>
                    </a:moveTo>
                    <a:cubicBezTo>
                      <a:pt x="798" y="0"/>
                      <a:pt x="768" y="15"/>
                      <a:pt x="762" y="45"/>
                    </a:cubicBezTo>
                    <a:cubicBezTo>
                      <a:pt x="429" y="1712"/>
                      <a:pt x="0" y="4688"/>
                      <a:pt x="2001" y="5498"/>
                    </a:cubicBezTo>
                    <a:cubicBezTo>
                      <a:pt x="2039" y="5514"/>
                      <a:pt x="2076" y="5521"/>
                      <a:pt x="2111" y="5521"/>
                    </a:cubicBezTo>
                    <a:cubicBezTo>
                      <a:pt x="2340" y="5521"/>
                      <a:pt x="2463" y="5208"/>
                      <a:pt x="2370" y="5022"/>
                    </a:cubicBezTo>
                    <a:cubicBezTo>
                      <a:pt x="2001" y="4224"/>
                      <a:pt x="1584" y="3533"/>
                      <a:pt x="1346" y="2676"/>
                    </a:cubicBezTo>
                    <a:cubicBezTo>
                      <a:pt x="1108" y="1819"/>
                      <a:pt x="1072" y="926"/>
                      <a:pt x="893" y="45"/>
                    </a:cubicBezTo>
                    <a:cubicBezTo>
                      <a:pt x="887" y="15"/>
                      <a:pt x="858" y="0"/>
                      <a:pt x="82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2172300" y="2557950"/>
                <a:ext cx="1433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713" extrusionOk="0">
                    <a:moveTo>
                      <a:pt x="5422" y="1"/>
                    </a:moveTo>
                    <a:cubicBezTo>
                      <a:pt x="5203" y="1"/>
                      <a:pt x="5023" y="99"/>
                      <a:pt x="4793" y="219"/>
                    </a:cubicBezTo>
                    <a:cubicBezTo>
                      <a:pt x="4503" y="370"/>
                      <a:pt x="4329" y="424"/>
                      <a:pt x="4142" y="424"/>
                    </a:cubicBezTo>
                    <a:cubicBezTo>
                      <a:pt x="3976" y="424"/>
                      <a:pt x="3799" y="382"/>
                      <a:pt x="3519" y="326"/>
                    </a:cubicBezTo>
                    <a:cubicBezTo>
                      <a:pt x="3299" y="282"/>
                      <a:pt x="3343" y="217"/>
                      <a:pt x="3200" y="217"/>
                    </a:cubicBezTo>
                    <a:cubicBezTo>
                      <a:pt x="3189" y="217"/>
                      <a:pt x="3176" y="218"/>
                      <a:pt x="3162" y="219"/>
                    </a:cubicBezTo>
                    <a:cubicBezTo>
                      <a:pt x="2864" y="242"/>
                      <a:pt x="3233" y="278"/>
                      <a:pt x="2805" y="361"/>
                    </a:cubicBezTo>
                    <a:cubicBezTo>
                      <a:pt x="2584" y="412"/>
                      <a:pt x="2445" y="433"/>
                      <a:pt x="2349" y="433"/>
                    </a:cubicBezTo>
                    <a:cubicBezTo>
                      <a:pt x="2107" y="433"/>
                      <a:pt x="2130" y="302"/>
                      <a:pt x="1781" y="183"/>
                    </a:cubicBezTo>
                    <a:cubicBezTo>
                      <a:pt x="1700" y="154"/>
                      <a:pt x="1615" y="143"/>
                      <a:pt x="1527" y="143"/>
                    </a:cubicBezTo>
                    <a:cubicBezTo>
                      <a:pt x="1231" y="143"/>
                      <a:pt x="906" y="269"/>
                      <a:pt x="607" y="269"/>
                    </a:cubicBezTo>
                    <a:cubicBezTo>
                      <a:pt x="409" y="269"/>
                      <a:pt x="223" y="214"/>
                      <a:pt x="66" y="28"/>
                    </a:cubicBezTo>
                    <a:cubicBezTo>
                      <a:pt x="57" y="19"/>
                      <a:pt x="48" y="15"/>
                      <a:pt x="40" y="15"/>
                    </a:cubicBezTo>
                    <a:cubicBezTo>
                      <a:pt x="16" y="15"/>
                      <a:pt x="1" y="46"/>
                      <a:pt x="19" y="64"/>
                    </a:cubicBezTo>
                    <a:cubicBezTo>
                      <a:pt x="259" y="364"/>
                      <a:pt x="473" y="454"/>
                      <a:pt x="790" y="454"/>
                    </a:cubicBezTo>
                    <a:cubicBezTo>
                      <a:pt x="850" y="454"/>
                      <a:pt x="914" y="451"/>
                      <a:pt x="983" y="445"/>
                    </a:cubicBezTo>
                    <a:cubicBezTo>
                      <a:pt x="1090" y="421"/>
                      <a:pt x="1162" y="326"/>
                      <a:pt x="1269" y="302"/>
                    </a:cubicBezTo>
                    <a:cubicBezTo>
                      <a:pt x="1297" y="298"/>
                      <a:pt x="1326" y="297"/>
                      <a:pt x="1355" y="297"/>
                    </a:cubicBezTo>
                    <a:cubicBezTo>
                      <a:pt x="1611" y="297"/>
                      <a:pt x="1865" y="431"/>
                      <a:pt x="2090" y="516"/>
                    </a:cubicBezTo>
                    <a:cubicBezTo>
                      <a:pt x="2244" y="578"/>
                      <a:pt x="2328" y="666"/>
                      <a:pt x="2485" y="666"/>
                    </a:cubicBezTo>
                    <a:cubicBezTo>
                      <a:pt x="2510" y="666"/>
                      <a:pt x="2537" y="664"/>
                      <a:pt x="2566" y="659"/>
                    </a:cubicBezTo>
                    <a:cubicBezTo>
                      <a:pt x="2805" y="635"/>
                      <a:pt x="2912" y="504"/>
                      <a:pt x="3174" y="480"/>
                    </a:cubicBezTo>
                    <a:cubicBezTo>
                      <a:pt x="3186" y="480"/>
                      <a:pt x="3198" y="480"/>
                      <a:pt x="3209" y="480"/>
                    </a:cubicBezTo>
                    <a:cubicBezTo>
                      <a:pt x="3534" y="480"/>
                      <a:pt x="3590" y="637"/>
                      <a:pt x="3900" y="695"/>
                    </a:cubicBezTo>
                    <a:cubicBezTo>
                      <a:pt x="3957" y="707"/>
                      <a:pt x="4013" y="712"/>
                      <a:pt x="4068" y="712"/>
                    </a:cubicBezTo>
                    <a:cubicBezTo>
                      <a:pt x="4611" y="712"/>
                      <a:pt x="5043" y="183"/>
                      <a:pt x="5598" y="183"/>
                    </a:cubicBezTo>
                    <a:cubicBezTo>
                      <a:pt x="5603" y="183"/>
                      <a:pt x="5609" y="183"/>
                      <a:pt x="5614" y="183"/>
                    </a:cubicBezTo>
                    <a:cubicBezTo>
                      <a:pt x="5710" y="183"/>
                      <a:pt x="5734" y="40"/>
                      <a:pt x="5626" y="28"/>
                    </a:cubicBezTo>
                    <a:cubicBezTo>
                      <a:pt x="5553" y="9"/>
                      <a:pt x="5486" y="1"/>
                      <a:pt x="542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2175400" y="2579750"/>
                <a:ext cx="1550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217" extrusionOk="0">
                    <a:moveTo>
                      <a:pt x="83" y="1"/>
                    </a:moveTo>
                    <a:cubicBezTo>
                      <a:pt x="40" y="1"/>
                      <a:pt x="0" y="43"/>
                      <a:pt x="26" y="85"/>
                    </a:cubicBezTo>
                    <a:cubicBezTo>
                      <a:pt x="264" y="418"/>
                      <a:pt x="561" y="847"/>
                      <a:pt x="1026" y="859"/>
                    </a:cubicBezTo>
                    <a:cubicBezTo>
                      <a:pt x="1044" y="860"/>
                      <a:pt x="1062" y="860"/>
                      <a:pt x="1080" y="860"/>
                    </a:cubicBezTo>
                    <a:cubicBezTo>
                      <a:pt x="1344" y="860"/>
                      <a:pt x="1557" y="754"/>
                      <a:pt x="1792" y="754"/>
                    </a:cubicBezTo>
                    <a:cubicBezTo>
                      <a:pt x="1902" y="754"/>
                      <a:pt x="2017" y="778"/>
                      <a:pt x="2145" y="847"/>
                    </a:cubicBezTo>
                    <a:cubicBezTo>
                      <a:pt x="2323" y="942"/>
                      <a:pt x="2371" y="1132"/>
                      <a:pt x="2585" y="1156"/>
                    </a:cubicBezTo>
                    <a:cubicBezTo>
                      <a:pt x="2618" y="1164"/>
                      <a:pt x="2650" y="1167"/>
                      <a:pt x="2680" y="1167"/>
                    </a:cubicBezTo>
                    <a:cubicBezTo>
                      <a:pt x="2791" y="1167"/>
                      <a:pt x="2887" y="1122"/>
                      <a:pt x="2990" y="1085"/>
                    </a:cubicBezTo>
                    <a:cubicBezTo>
                      <a:pt x="3219" y="988"/>
                      <a:pt x="3233" y="911"/>
                      <a:pt x="3374" y="911"/>
                    </a:cubicBezTo>
                    <a:cubicBezTo>
                      <a:pt x="3424" y="911"/>
                      <a:pt x="3489" y="920"/>
                      <a:pt x="3585" y="942"/>
                    </a:cubicBezTo>
                    <a:cubicBezTo>
                      <a:pt x="3931" y="1002"/>
                      <a:pt x="3764" y="1132"/>
                      <a:pt x="4038" y="1192"/>
                    </a:cubicBezTo>
                    <a:cubicBezTo>
                      <a:pt x="4111" y="1209"/>
                      <a:pt x="4180" y="1216"/>
                      <a:pt x="4246" y="1216"/>
                    </a:cubicBezTo>
                    <a:cubicBezTo>
                      <a:pt x="4827" y="1216"/>
                      <a:pt x="5193" y="638"/>
                      <a:pt x="5854" y="638"/>
                    </a:cubicBezTo>
                    <a:cubicBezTo>
                      <a:pt x="5920" y="638"/>
                      <a:pt x="5989" y="643"/>
                      <a:pt x="6062" y="656"/>
                    </a:cubicBezTo>
                    <a:cubicBezTo>
                      <a:pt x="6066" y="657"/>
                      <a:pt x="6070" y="657"/>
                      <a:pt x="6074" y="657"/>
                    </a:cubicBezTo>
                    <a:cubicBezTo>
                      <a:pt x="6161" y="657"/>
                      <a:pt x="6201" y="537"/>
                      <a:pt x="6122" y="525"/>
                    </a:cubicBezTo>
                    <a:cubicBezTo>
                      <a:pt x="5978" y="482"/>
                      <a:pt x="5854" y="464"/>
                      <a:pt x="5740" y="464"/>
                    </a:cubicBezTo>
                    <a:cubicBezTo>
                      <a:pt x="5447" y="464"/>
                      <a:pt x="5218" y="584"/>
                      <a:pt x="4883" y="704"/>
                    </a:cubicBezTo>
                    <a:cubicBezTo>
                      <a:pt x="4839" y="715"/>
                      <a:pt x="4151" y="861"/>
                      <a:pt x="4011" y="861"/>
                    </a:cubicBezTo>
                    <a:cubicBezTo>
                      <a:pt x="4001" y="861"/>
                      <a:pt x="3994" y="860"/>
                      <a:pt x="3990" y="859"/>
                    </a:cubicBezTo>
                    <a:cubicBezTo>
                      <a:pt x="3919" y="847"/>
                      <a:pt x="3883" y="680"/>
                      <a:pt x="3812" y="668"/>
                    </a:cubicBezTo>
                    <a:cubicBezTo>
                      <a:pt x="3695" y="658"/>
                      <a:pt x="3645" y="619"/>
                      <a:pt x="3551" y="619"/>
                    </a:cubicBezTo>
                    <a:cubicBezTo>
                      <a:pt x="3539" y="619"/>
                      <a:pt x="3527" y="619"/>
                      <a:pt x="3514" y="621"/>
                    </a:cubicBezTo>
                    <a:cubicBezTo>
                      <a:pt x="3191" y="655"/>
                      <a:pt x="3114" y="835"/>
                      <a:pt x="2740" y="835"/>
                    </a:cubicBezTo>
                    <a:cubicBezTo>
                      <a:pt x="2729" y="835"/>
                      <a:pt x="2717" y="835"/>
                      <a:pt x="2704" y="835"/>
                    </a:cubicBezTo>
                    <a:cubicBezTo>
                      <a:pt x="2192" y="799"/>
                      <a:pt x="2383" y="680"/>
                      <a:pt x="2014" y="537"/>
                    </a:cubicBezTo>
                    <a:cubicBezTo>
                      <a:pt x="1941" y="506"/>
                      <a:pt x="1897" y="500"/>
                      <a:pt x="1858" y="500"/>
                    </a:cubicBezTo>
                    <a:cubicBezTo>
                      <a:pt x="1834" y="500"/>
                      <a:pt x="1811" y="502"/>
                      <a:pt x="1784" y="502"/>
                    </a:cubicBezTo>
                    <a:cubicBezTo>
                      <a:pt x="1756" y="502"/>
                      <a:pt x="1724" y="500"/>
                      <a:pt x="1680" y="490"/>
                    </a:cubicBezTo>
                    <a:cubicBezTo>
                      <a:pt x="1671" y="489"/>
                      <a:pt x="1662" y="488"/>
                      <a:pt x="1655" y="488"/>
                    </a:cubicBezTo>
                    <a:cubicBezTo>
                      <a:pt x="1548" y="488"/>
                      <a:pt x="1611" y="561"/>
                      <a:pt x="1478" y="561"/>
                    </a:cubicBezTo>
                    <a:cubicBezTo>
                      <a:pt x="1413" y="564"/>
                      <a:pt x="1349" y="565"/>
                      <a:pt x="1287" y="565"/>
                    </a:cubicBezTo>
                    <a:cubicBezTo>
                      <a:pt x="812" y="565"/>
                      <a:pt x="449" y="468"/>
                      <a:pt x="133" y="25"/>
                    </a:cubicBezTo>
                    <a:cubicBezTo>
                      <a:pt x="119" y="8"/>
                      <a:pt x="101" y="1"/>
                      <a:pt x="8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2178400" y="2608525"/>
                <a:ext cx="160600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6424" h="1486" extrusionOk="0">
                    <a:moveTo>
                      <a:pt x="10" y="0"/>
                    </a:moveTo>
                    <a:cubicBezTo>
                      <a:pt x="6" y="0"/>
                      <a:pt x="1" y="5"/>
                      <a:pt x="1" y="5"/>
                    </a:cubicBezTo>
                    <a:cubicBezTo>
                      <a:pt x="98" y="360"/>
                      <a:pt x="321" y="881"/>
                      <a:pt x="750" y="881"/>
                    </a:cubicBezTo>
                    <a:cubicBezTo>
                      <a:pt x="795" y="881"/>
                      <a:pt x="843" y="875"/>
                      <a:pt x="894" y="863"/>
                    </a:cubicBezTo>
                    <a:cubicBezTo>
                      <a:pt x="1013" y="827"/>
                      <a:pt x="1156" y="624"/>
                      <a:pt x="1239" y="601"/>
                    </a:cubicBezTo>
                    <a:cubicBezTo>
                      <a:pt x="1314" y="585"/>
                      <a:pt x="1377" y="578"/>
                      <a:pt x="1433" y="578"/>
                    </a:cubicBezTo>
                    <a:cubicBezTo>
                      <a:pt x="1754" y="578"/>
                      <a:pt x="1781" y="817"/>
                      <a:pt x="2025" y="970"/>
                    </a:cubicBezTo>
                    <a:cubicBezTo>
                      <a:pt x="2274" y="1115"/>
                      <a:pt x="2424" y="1279"/>
                      <a:pt x="2687" y="1279"/>
                    </a:cubicBezTo>
                    <a:cubicBezTo>
                      <a:pt x="2725" y="1279"/>
                      <a:pt x="2766" y="1275"/>
                      <a:pt x="2811" y="1267"/>
                    </a:cubicBezTo>
                    <a:cubicBezTo>
                      <a:pt x="2965" y="1244"/>
                      <a:pt x="3061" y="1113"/>
                      <a:pt x="3204" y="1077"/>
                    </a:cubicBezTo>
                    <a:cubicBezTo>
                      <a:pt x="3266" y="1063"/>
                      <a:pt x="3325" y="1056"/>
                      <a:pt x="3379" y="1056"/>
                    </a:cubicBezTo>
                    <a:cubicBezTo>
                      <a:pt x="3644" y="1056"/>
                      <a:pt x="3826" y="1204"/>
                      <a:pt x="4073" y="1303"/>
                    </a:cubicBezTo>
                    <a:cubicBezTo>
                      <a:pt x="4267" y="1390"/>
                      <a:pt x="4366" y="1486"/>
                      <a:pt x="4551" y="1486"/>
                    </a:cubicBezTo>
                    <a:cubicBezTo>
                      <a:pt x="4593" y="1486"/>
                      <a:pt x="4639" y="1481"/>
                      <a:pt x="4692" y="1470"/>
                    </a:cubicBezTo>
                    <a:cubicBezTo>
                      <a:pt x="4954" y="1410"/>
                      <a:pt x="5109" y="1160"/>
                      <a:pt x="5323" y="1017"/>
                    </a:cubicBezTo>
                    <a:cubicBezTo>
                      <a:pt x="5454" y="943"/>
                      <a:pt x="5582" y="926"/>
                      <a:pt x="5709" y="926"/>
                    </a:cubicBezTo>
                    <a:cubicBezTo>
                      <a:pt x="5811" y="926"/>
                      <a:pt x="5912" y="937"/>
                      <a:pt x="6014" y="937"/>
                    </a:cubicBezTo>
                    <a:cubicBezTo>
                      <a:pt x="6131" y="937"/>
                      <a:pt x="6250" y="923"/>
                      <a:pt x="6371" y="863"/>
                    </a:cubicBezTo>
                    <a:cubicBezTo>
                      <a:pt x="6424" y="820"/>
                      <a:pt x="6392" y="740"/>
                      <a:pt x="6342" y="740"/>
                    </a:cubicBezTo>
                    <a:cubicBezTo>
                      <a:pt x="6336" y="740"/>
                      <a:pt x="6329" y="741"/>
                      <a:pt x="6323" y="743"/>
                    </a:cubicBezTo>
                    <a:cubicBezTo>
                      <a:pt x="6244" y="756"/>
                      <a:pt x="6174" y="761"/>
                      <a:pt x="6111" y="761"/>
                    </a:cubicBezTo>
                    <a:cubicBezTo>
                      <a:pt x="5922" y="761"/>
                      <a:pt x="5792" y="719"/>
                      <a:pt x="5650" y="719"/>
                    </a:cubicBezTo>
                    <a:cubicBezTo>
                      <a:pt x="5526" y="719"/>
                      <a:pt x="5393" y="751"/>
                      <a:pt x="5204" y="874"/>
                    </a:cubicBezTo>
                    <a:cubicBezTo>
                      <a:pt x="4929" y="1063"/>
                      <a:pt x="4908" y="1178"/>
                      <a:pt x="4717" y="1178"/>
                    </a:cubicBezTo>
                    <a:cubicBezTo>
                      <a:pt x="4643" y="1178"/>
                      <a:pt x="4543" y="1161"/>
                      <a:pt x="4394" y="1124"/>
                    </a:cubicBezTo>
                    <a:cubicBezTo>
                      <a:pt x="4061" y="1041"/>
                      <a:pt x="4049" y="958"/>
                      <a:pt x="3811" y="886"/>
                    </a:cubicBezTo>
                    <a:cubicBezTo>
                      <a:pt x="3646" y="835"/>
                      <a:pt x="3624" y="775"/>
                      <a:pt x="3474" y="775"/>
                    </a:cubicBezTo>
                    <a:cubicBezTo>
                      <a:pt x="3451" y="775"/>
                      <a:pt x="3425" y="776"/>
                      <a:pt x="3394" y="779"/>
                    </a:cubicBezTo>
                    <a:cubicBezTo>
                      <a:pt x="3016" y="841"/>
                      <a:pt x="3047" y="1123"/>
                      <a:pt x="2754" y="1123"/>
                    </a:cubicBezTo>
                    <a:cubicBezTo>
                      <a:pt x="2650" y="1123"/>
                      <a:pt x="2505" y="1087"/>
                      <a:pt x="2287" y="994"/>
                    </a:cubicBezTo>
                    <a:cubicBezTo>
                      <a:pt x="2037" y="886"/>
                      <a:pt x="1811" y="434"/>
                      <a:pt x="1537" y="398"/>
                    </a:cubicBezTo>
                    <a:cubicBezTo>
                      <a:pt x="1515" y="392"/>
                      <a:pt x="1492" y="390"/>
                      <a:pt x="1469" y="390"/>
                    </a:cubicBezTo>
                    <a:cubicBezTo>
                      <a:pt x="1418" y="390"/>
                      <a:pt x="1364" y="401"/>
                      <a:pt x="1313" y="401"/>
                    </a:cubicBezTo>
                    <a:cubicBezTo>
                      <a:pt x="1300" y="401"/>
                      <a:pt x="1287" y="400"/>
                      <a:pt x="1275" y="398"/>
                    </a:cubicBezTo>
                    <a:cubicBezTo>
                      <a:pt x="1239" y="398"/>
                      <a:pt x="1179" y="517"/>
                      <a:pt x="1144" y="517"/>
                    </a:cubicBezTo>
                    <a:cubicBezTo>
                      <a:pt x="1133" y="518"/>
                      <a:pt x="1122" y="518"/>
                      <a:pt x="1111" y="518"/>
                    </a:cubicBezTo>
                    <a:cubicBezTo>
                      <a:pt x="751" y="518"/>
                      <a:pt x="174" y="329"/>
                      <a:pt x="13" y="5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2201025" y="2650950"/>
                <a:ext cx="11462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1112" extrusionOk="0">
                    <a:moveTo>
                      <a:pt x="9" y="0"/>
                    </a:moveTo>
                    <a:cubicBezTo>
                      <a:pt x="6" y="0"/>
                      <a:pt x="1" y="11"/>
                      <a:pt x="1" y="11"/>
                    </a:cubicBezTo>
                    <a:cubicBezTo>
                      <a:pt x="144" y="368"/>
                      <a:pt x="298" y="761"/>
                      <a:pt x="715" y="856"/>
                    </a:cubicBezTo>
                    <a:cubicBezTo>
                      <a:pt x="754" y="865"/>
                      <a:pt x="792" y="869"/>
                      <a:pt x="828" y="869"/>
                    </a:cubicBezTo>
                    <a:cubicBezTo>
                      <a:pt x="1193" y="869"/>
                      <a:pt x="1398" y="465"/>
                      <a:pt x="1749" y="465"/>
                    </a:cubicBezTo>
                    <a:cubicBezTo>
                      <a:pt x="1844" y="465"/>
                      <a:pt x="1950" y="495"/>
                      <a:pt x="2072" y="570"/>
                    </a:cubicBezTo>
                    <a:cubicBezTo>
                      <a:pt x="2334" y="749"/>
                      <a:pt x="2299" y="1059"/>
                      <a:pt x="2727" y="1106"/>
                    </a:cubicBezTo>
                    <a:cubicBezTo>
                      <a:pt x="2755" y="1110"/>
                      <a:pt x="2782" y="1111"/>
                      <a:pt x="2809" y="1111"/>
                    </a:cubicBezTo>
                    <a:cubicBezTo>
                      <a:pt x="2960" y="1111"/>
                      <a:pt x="3083" y="1055"/>
                      <a:pt x="3215" y="963"/>
                    </a:cubicBezTo>
                    <a:cubicBezTo>
                      <a:pt x="3715" y="630"/>
                      <a:pt x="3525" y="332"/>
                      <a:pt x="4465" y="237"/>
                    </a:cubicBezTo>
                    <a:cubicBezTo>
                      <a:pt x="4581" y="191"/>
                      <a:pt x="4584" y="22"/>
                      <a:pt x="4477" y="22"/>
                    </a:cubicBezTo>
                    <a:cubicBezTo>
                      <a:pt x="4473" y="22"/>
                      <a:pt x="4469" y="22"/>
                      <a:pt x="4465" y="23"/>
                    </a:cubicBezTo>
                    <a:cubicBezTo>
                      <a:pt x="4168" y="59"/>
                      <a:pt x="3930" y="94"/>
                      <a:pt x="3680" y="273"/>
                    </a:cubicBezTo>
                    <a:cubicBezTo>
                      <a:pt x="3501" y="392"/>
                      <a:pt x="3382" y="654"/>
                      <a:pt x="3203" y="749"/>
                    </a:cubicBezTo>
                    <a:cubicBezTo>
                      <a:pt x="3082" y="772"/>
                      <a:pt x="2968" y="783"/>
                      <a:pt x="2864" y="783"/>
                    </a:cubicBezTo>
                    <a:cubicBezTo>
                      <a:pt x="2479" y="783"/>
                      <a:pt x="2213" y="627"/>
                      <a:pt x="2072" y="309"/>
                    </a:cubicBezTo>
                    <a:lnTo>
                      <a:pt x="2049" y="297"/>
                    </a:lnTo>
                    <a:cubicBezTo>
                      <a:pt x="1867" y="228"/>
                      <a:pt x="1886" y="152"/>
                      <a:pt x="1806" y="152"/>
                    </a:cubicBezTo>
                    <a:cubicBezTo>
                      <a:pt x="1776" y="152"/>
                      <a:pt x="1731" y="163"/>
                      <a:pt x="1656" y="189"/>
                    </a:cubicBezTo>
                    <a:cubicBezTo>
                      <a:pt x="1453" y="225"/>
                      <a:pt x="1548" y="332"/>
                      <a:pt x="1417" y="380"/>
                    </a:cubicBezTo>
                    <a:cubicBezTo>
                      <a:pt x="1334" y="451"/>
                      <a:pt x="1275" y="547"/>
                      <a:pt x="1203" y="618"/>
                    </a:cubicBezTo>
                    <a:cubicBezTo>
                      <a:pt x="1135" y="625"/>
                      <a:pt x="1070" y="628"/>
                      <a:pt x="1008" y="628"/>
                    </a:cubicBezTo>
                    <a:cubicBezTo>
                      <a:pt x="498" y="628"/>
                      <a:pt x="161" y="414"/>
                      <a:pt x="13" y="11"/>
                    </a:cubicBezTo>
                    <a:cubicBezTo>
                      <a:pt x="13" y="3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2014700" y="1739825"/>
                <a:ext cx="389050" cy="761975"/>
              </a:xfrm>
              <a:custGeom>
                <a:avLst/>
                <a:gdLst/>
                <a:ahLst/>
                <a:cxnLst/>
                <a:rect l="l" t="t" r="r" b="b"/>
                <a:pathLst>
                  <a:path w="15562" h="30479" extrusionOk="0">
                    <a:moveTo>
                      <a:pt x="6151" y="9980"/>
                    </a:moveTo>
                    <a:cubicBezTo>
                      <a:pt x="6543" y="9980"/>
                      <a:pt x="6916" y="10102"/>
                      <a:pt x="7108" y="10417"/>
                    </a:cubicBezTo>
                    <a:cubicBezTo>
                      <a:pt x="7192" y="10524"/>
                      <a:pt x="7216" y="10643"/>
                      <a:pt x="7311" y="10750"/>
                    </a:cubicBezTo>
                    <a:cubicBezTo>
                      <a:pt x="7346" y="10798"/>
                      <a:pt x="7430" y="10846"/>
                      <a:pt x="7501" y="10869"/>
                    </a:cubicBezTo>
                    <a:cubicBezTo>
                      <a:pt x="7561" y="11381"/>
                      <a:pt x="7608" y="11893"/>
                      <a:pt x="7644" y="12417"/>
                    </a:cubicBezTo>
                    <a:cubicBezTo>
                      <a:pt x="7513" y="12191"/>
                      <a:pt x="7287" y="12048"/>
                      <a:pt x="7192" y="11810"/>
                    </a:cubicBezTo>
                    <a:cubicBezTo>
                      <a:pt x="6965" y="11286"/>
                      <a:pt x="6596" y="10786"/>
                      <a:pt x="6180" y="10393"/>
                    </a:cubicBezTo>
                    <a:cubicBezTo>
                      <a:pt x="6037" y="10262"/>
                      <a:pt x="5882" y="10119"/>
                      <a:pt x="5727" y="10024"/>
                    </a:cubicBezTo>
                    <a:cubicBezTo>
                      <a:pt x="5866" y="9996"/>
                      <a:pt x="6010" y="9980"/>
                      <a:pt x="6151" y="9980"/>
                    </a:cubicBezTo>
                    <a:close/>
                    <a:moveTo>
                      <a:pt x="5954" y="0"/>
                    </a:moveTo>
                    <a:cubicBezTo>
                      <a:pt x="5835" y="0"/>
                      <a:pt x="5717" y="23"/>
                      <a:pt x="5608" y="70"/>
                    </a:cubicBezTo>
                    <a:cubicBezTo>
                      <a:pt x="5120" y="285"/>
                      <a:pt x="5049" y="928"/>
                      <a:pt x="5025" y="1464"/>
                    </a:cubicBezTo>
                    <a:cubicBezTo>
                      <a:pt x="5013" y="2047"/>
                      <a:pt x="5001" y="2642"/>
                      <a:pt x="5001" y="3226"/>
                    </a:cubicBezTo>
                    <a:cubicBezTo>
                      <a:pt x="5001" y="3797"/>
                      <a:pt x="5013" y="4428"/>
                      <a:pt x="5358" y="4892"/>
                    </a:cubicBezTo>
                    <a:cubicBezTo>
                      <a:pt x="5549" y="5154"/>
                      <a:pt x="5834" y="5333"/>
                      <a:pt x="6120" y="5512"/>
                    </a:cubicBezTo>
                    <a:cubicBezTo>
                      <a:pt x="6370" y="5678"/>
                      <a:pt x="6620" y="5821"/>
                      <a:pt x="6846" y="6024"/>
                    </a:cubicBezTo>
                    <a:cubicBezTo>
                      <a:pt x="6894" y="6059"/>
                      <a:pt x="6954" y="6107"/>
                      <a:pt x="7013" y="6155"/>
                    </a:cubicBezTo>
                    <a:cubicBezTo>
                      <a:pt x="7085" y="6738"/>
                      <a:pt x="7156" y="7333"/>
                      <a:pt x="7227" y="7905"/>
                    </a:cubicBezTo>
                    <a:cubicBezTo>
                      <a:pt x="7108" y="7774"/>
                      <a:pt x="6989" y="7667"/>
                      <a:pt x="6894" y="7536"/>
                    </a:cubicBezTo>
                    <a:cubicBezTo>
                      <a:pt x="6561" y="7107"/>
                      <a:pt x="6203" y="6690"/>
                      <a:pt x="5787" y="6333"/>
                    </a:cubicBezTo>
                    <a:cubicBezTo>
                      <a:pt x="5311" y="5916"/>
                      <a:pt x="4763" y="5583"/>
                      <a:pt x="4156" y="5452"/>
                    </a:cubicBezTo>
                    <a:cubicBezTo>
                      <a:pt x="3931" y="5404"/>
                      <a:pt x="3706" y="5383"/>
                      <a:pt x="3481" y="5383"/>
                    </a:cubicBezTo>
                    <a:cubicBezTo>
                      <a:pt x="2526" y="5383"/>
                      <a:pt x="1575" y="5767"/>
                      <a:pt x="679" y="6143"/>
                    </a:cubicBezTo>
                    <a:cubicBezTo>
                      <a:pt x="500" y="6214"/>
                      <a:pt x="298" y="6297"/>
                      <a:pt x="191" y="6476"/>
                    </a:cubicBezTo>
                    <a:cubicBezTo>
                      <a:pt x="0" y="6809"/>
                      <a:pt x="250" y="7226"/>
                      <a:pt x="560" y="7452"/>
                    </a:cubicBezTo>
                    <a:cubicBezTo>
                      <a:pt x="938" y="7710"/>
                      <a:pt x="1391" y="7794"/>
                      <a:pt x="1850" y="7794"/>
                    </a:cubicBezTo>
                    <a:cubicBezTo>
                      <a:pt x="2028" y="7794"/>
                      <a:pt x="2206" y="7782"/>
                      <a:pt x="2382" y="7762"/>
                    </a:cubicBezTo>
                    <a:cubicBezTo>
                      <a:pt x="3063" y="7666"/>
                      <a:pt x="3755" y="7418"/>
                      <a:pt x="4430" y="7418"/>
                    </a:cubicBezTo>
                    <a:cubicBezTo>
                      <a:pt x="4510" y="7418"/>
                      <a:pt x="4589" y="7421"/>
                      <a:pt x="4668" y="7429"/>
                    </a:cubicBezTo>
                    <a:cubicBezTo>
                      <a:pt x="4765" y="7448"/>
                      <a:pt x="4862" y="7467"/>
                      <a:pt x="4959" y="7467"/>
                    </a:cubicBezTo>
                    <a:cubicBezTo>
                      <a:pt x="4981" y="7467"/>
                      <a:pt x="5003" y="7466"/>
                      <a:pt x="5025" y="7464"/>
                    </a:cubicBezTo>
                    <a:cubicBezTo>
                      <a:pt x="5203" y="7452"/>
                      <a:pt x="5382" y="7405"/>
                      <a:pt x="5561" y="7405"/>
                    </a:cubicBezTo>
                    <a:cubicBezTo>
                      <a:pt x="5763" y="7405"/>
                      <a:pt x="5953" y="7452"/>
                      <a:pt x="6120" y="7524"/>
                    </a:cubicBezTo>
                    <a:cubicBezTo>
                      <a:pt x="6513" y="7690"/>
                      <a:pt x="6858" y="8000"/>
                      <a:pt x="7025" y="8405"/>
                    </a:cubicBezTo>
                    <a:cubicBezTo>
                      <a:pt x="7073" y="8524"/>
                      <a:pt x="7108" y="8655"/>
                      <a:pt x="7216" y="8738"/>
                    </a:cubicBezTo>
                    <a:cubicBezTo>
                      <a:pt x="7251" y="8774"/>
                      <a:pt x="7287" y="8786"/>
                      <a:pt x="7323" y="8798"/>
                    </a:cubicBezTo>
                    <a:cubicBezTo>
                      <a:pt x="7382" y="9262"/>
                      <a:pt x="7430" y="9715"/>
                      <a:pt x="7466" y="10167"/>
                    </a:cubicBezTo>
                    <a:cubicBezTo>
                      <a:pt x="7275" y="9845"/>
                      <a:pt x="6977" y="9572"/>
                      <a:pt x="6656" y="9369"/>
                    </a:cubicBezTo>
                    <a:cubicBezTo>
                      <a:pt x="6442" y="9238"/>
                      <a:pt x="6215" y="9131"/>
                      <a:pt x="5977" y="9060"/>
                    </a:cubicBezTo>
                    <a:cubicBezTo>
                      <a:pt x="5203" y="8798"/>
                      <a:pt x="4370" y="8798"/>
                      <a:pt x="3560" y="8798"/>
                    </a:cubicBezTo>
                    <a:cubicBezTo>
                      <a:pt x="3239" y="8798"/>
                      <a:pt x="2870" y="8833"/>
                      <a:pt x="2691" y="9095"/>
                    </a:cubicBezTo>
                    <a:cubicBezTo>
                      <a:pt x="2679" y="9119"/>
                      <a:pt x="2679" y="9131"/>
                      <a:pt x="2679" y="9143"/>
                    </a:cubicBezTo>
                    <a:cubicBezTo>
                      <a:pt x="2608" y="9143"/>
                      <a:pt x="2524" y="9155"/>
                      <a:pt x="2465" y="9155"/>
                    </a:cubicBezTo>
                    <a:cubicBezTo>
                      <a:pt x="1965" y="9214"/>
                      <a:pt x="1453" y="9500"/>
                      <a:pt x="1250" y="9976"/>
                    </a:cubicBezTo>
                    <a:cubicBezTo>
                      <a:pt x="1024" y="10512"/>
                      <a:pt x="1250" y="11155"/>
                      <a:pt x="1679" y="11536"/>
                    </a:cubicBezTo>
                    <a:cubicBezTo>
                      <a:pt x="2108" y="11929"/>
                      <a:pt x="2703" y="12072"/>
                      <a:pt x="3286" y="12096"/>
                    </a:cubicBezTo>
                    <a:cubicBezTo>
                      <a:pt x="3317" y="12096"/>
                      <a:pt x="3347" y="12097"/>
                      <a:pt x="3377" y="12097"/>
                    </a:cubicBezTo>
                    <a:cubicBezTo>
                      <a:pt x="3928" y="12097"/>
                      <a:pt x="4460" y="11997"/>
                      <a:pt x="5013" y="11941"/>
                    </a:cubicBezTo>
                    <a:cubicBezTo>
                      <a:pt x="5226" y="11920"/>
                      <a:pt x="5447" y="11903"/>
                      <a:pt x="5668" y="11903"/>
                    </a:cubicBezTo>
                    <a:cubicBezTo>
                      <a:pt x="5941" y="11903"/>
                      <a:pt x="6214" y="11928"/>
                      <a:pt x="6477" y="12001"/>
                    </a:cubicBezTo>
                    <a:cubicBezTo>
                      <a:pt x="6692" y="12060"/>
                      <a:pt x="7013" y="12131"/>
                      <a:pt x="7144" y="12346"/>
                    </a:cubicBezTo>
                    <a:cubicBezTo>
                      <a:pt x="7204" y="12429"/>
                      <a:pt x="7227" y="12512"/>
                      <a:pt x="7311" y="12596"/>
                    </a:cubicBezTo>
                    <a:cubicBezTo>
                      <a:pt x="7454" y="12763"/>
                      <a:pt x="7608" y="12905"/>
                      <a:pt x="7751" y="13060"/>
                    </a:cubicBezTo>
                    <a:cubicBezTo>
                      <a:pt x="7847" y="14203"/>
                      <a:pt x="7906" y="15346"/>
                      <a:pt x="7930" y="16501"/>
                    </a:cubicBezTo>
                    <a:lnTo>
                      <a:pt x="7489" y="16180"/>
                    </a:lnTo>
                    <a:cubicBezTo>
                      <a:pt x="7287" y="16049"/>
                      <a:pt x="7085" y="15930"/>
                      <a:pt x="6870" y="15822"/>
                    </a:cubicBezTo>
                    <a:cubicBezTo>
                      <a:pt x="6556" y="15681"/>
                      <a:pt x="6210" y="15586"/>
                      <a:pt x="5871" y="15586"/>
                    </a:cubicBezTo>
                    <a:cubicBezTo>
                      <a:pt x="5696" y="15586"/>
                      <a:pt x="5524" y="15611"/>
                      <a:pt x="5358" y="15668"/>
                    </a:cubicBezTo>
                    <a:cubicBezTo>
                      <a:pt x="5072" y="15751"/>
                      <a:pt x="4822" y="15918"/>
                      <a:pt x="4525" y="15977"/>
                    </a:cubicBezTo>
                    <a:cubicBezTo>
                      <a:pt x="4440" y="15992"/>
                      <a:pt x="4355" y="15998"/>
                      <a:pt x="4270" y="15998"/>
                    </a:cubicBezTo>
                    <a:cubicBezTo>
                      <a:pt x="3946" y="15998"/>
                      <a:pt x="3616" y="15910"/>
                      <a:pt x="3286" y="15882"/>
                    </a:cubicBezTo>
                    <a:cubicBezTo>
                      <a:pt x="3229" y="15877"/>
                      <a:pt x="3171" y="15875"/>
                      <a:pt x="3113" y="15875"/>
                    </a:cubicBezTo>
                    <a:cubicBezTo>
                      <a:pt x="1982" y="15875"/>
                      <a:pt x="882" y="16749"/>
                      <a:pt x="667" y="17870"/>
                    </a:cubicBezTo>
                    <a:cubicBezTo>
                      <a:pt x="619" y="18085"/>
                      <a:pt x="619" y="18358"/>
                      <a:pt x="774" y="18537"/>
                    </a:cubicBezTo>
                    <a:cubicBezTo>
                      <a:pt x="897" y="18677"/>
                      <a:pt x="1077" y="18740"/>
                      <a:pt x="1258" y="18740"/>
                    </a:cubicBezTo>
                    <a:cubicBezTo>
                      <a:pt x="1324" y="18740"/>
                      <a:pt x="1390" y="18731"/>
                      <a:pt x="1453" y="18716"/>
                    </a:cubicBezTo>
                    <a:cubicBezTo>
                      <a:pt x="1691" y="18656"/>
                      <a:pt x="1905" y="18489"/>
                      <a:pt x="2108" y="18347"/>
                    </a:cubicBezTo>
                    <a:cubicBezTo>
                      <a:pt x="2905" y="17751"/>
                      <a:pt x="3715" y="17132"/>
                      <a:pt x="4644" y="16775"/>
                    </a:cubicBezTo>
                    <a:cubicBezTo>
                      <a:pt x="5112" y="16592"/>
                      <a:pt x="5627" y="16485"/>
                      <a:pt x="6135" y="16485"/>
                    </a:cubicBezTo>
                    <a:cubicBezTo>
                      <a:pt x="6621" y="16485"/>
                      <a:pt x="7100" y="16583"/>
                      <a:pt x="7525" y="16811"/>
                    </a:cubicBezTo>
                    <a:cubicBezTo>
                      <a:pt x="7668" y="16870"/>
                      <a:pt x="7799" y="16954"/>
                      <a:pt x="7942" y="16989"/>
                    </a:cubicBezTo>
                    <a:cubicBezTo>
                      <a:pt x="7966" y="17454"/>
                      <a:pt x="7966" y="17894"/>
                      <a:pt x="7966" y="18358"/>
                    </a:cubicBezTo>
                    <a:cubicBezTo>
                      <a:pt x="7966" y="19251"/>
                      <a:pt x="7942" y="20144"/>
                      <a:pt x="7942" y="21037"/>
                    </a:cubicBezTo>
                    <a:cubicBezTo>
                      <a:pt x="7847" y="20906"/>
                      <a:pt x="7727" y="20787"/>
                      <a:pt x="7561" y="20728"/>
                    </a:cubicBezTo>
                    <a:cubicBezTo>
                      <a:pt x="6906" y="20454"/>
                      <a:pt x="6192" y="20287"/>
                      <a:pt x="5489" y="20228"/>
                    </a:cubicBezTo>
                    <a:cubicBezTo>
                      <a:pt x="5266" y="20208"/>
                      <a:pt x="5047" y="20199"/>
                      <a:pt x="4827" y="20199"/>
                    </a:cubicBezTo>
                    <a:cubicBezTo>
                      <a:pt x="4648" y="20199"/>
                      <a:pt x="4469" y="20205"/>
                      <a:pt x="4287" y="20216"/>
                    </a:cubicBezTo>
                    <a:cubicBezTo>
                      <a:pt x="3501" y="20263"/>
                      <a:pt x="2703" y="20442"/>
                      <a:pt x="2048" y="20883"/>
                    </a:cubicBezTo>
                    <a:cubicBezTo>
                      <a:pt x="1393" y="21335"/>
                      <a:pt x="917" y="22061"/>
                      <a:pt x="917" y="22847"/>
                    </a:cubicBezTo>
                    <a:cubicBezTo>
                      <a:pt x="917" y="23061"/>
                      <a:pt x="965" y="23300"/>
                      <a:pt x="1131" y="23430"/>
                    </a:cubicBezTo>
                    <a:cubicBezTo>
                      <a:pt x="1227" y="23510"/>
                      <a:pt x="1345" y="23542"/>
                      <a:pt x="1471" y="23542"/>
                    </a:cubicBezTo>
                    <a:cubicBezTo>
                      <a:pt x="1628" y="23542"/>
                      <a:pt x="1795" y="23491"/>
                      <a:pt x="1941" y="23419"/>
                    </a:cubicBezTo>
                    <a:cubicBezTo>
                      <a:pt x="2870" y="22954"/>
                      <a:pt x="3346" y="21895"/>
                      <a:pt x="4239" y="21395"/>
                    </a:cubicBezTo>
                    <a:cubicBezTo>
                      <a:pt x="4679" y="21133"/>
                      <a:pt x="5191" y="21037"/>
                      <a:pt x="5680" y="20942"/>
                    </a:cubicBezTo>
                    <a:cubicBezTo>
                      <a:pt x="6025" y="20878"/>
                      <a:pt x="6371" y="20815"/>
                      <a:pt x="6722" y="20815"/>
                    </a:cubicBezTo>
                    <a:cubicBezTo>
                      <a:pt x="6830" y="20815"/>
                      <a:pt x="6939" y="20821"/>
                      <a:pt x="7049" y="20835"/>
                    </a:cubicBezTo>
                    <a:cubicBezTo>
                      <a:pt x="7323" y="20871"/>
                      <a:pt x="7573" y="20978"/>
                      <a:pt x="7799" y="21121"/>
                    </a:cubicBezTo>
                    <a:cubicBezTo>
                      <a:pt x="7835" y="21156"/>
                      <a:pt x="7894" y="21192"/>
                      <a:pt x="7942" y="21240"/>
                    </a:cubicBezTo>
                    <a:cubicBezTo>
                      <a:pt x="7942" y="21942"/>
                      <a:pt x="7942" y="22657"/>
                      <a:pt x="7978" y="23359"/>
                    </a:cubicBezTo>
                    <a:lnTo>
                      <a:pt x="7442" y="22597"/>
                    </a:lnTo>
                    <a:cubicBezTo>
                      <a:pt x="7243" y="22317"/>
                      <a:pt x="6987" y="22013"/>
                      <a:pt x="6651" y="22013"/>
                    </a:cubicBezTo>
                    <a:cubicBezTo>
                      <a:pt x="6645" y="22013"/>
                      <a:pt x="6639" y="22013"/>
                      <a:pt x="6632" y="22014"/>
                    </a:cubicBezTo>
                    <a:cubicBezTo>
                      <a:pt x="6275" y="22026"/>
                      <a:pt x="6037" y="22371"/>
                      <a:pt x="5727" y="22549"/>
                    </a:cubicBezTo>
                    <a:cubicBezTo>
                      <a:pt x="5507" y="22673"/>
                      <a:pt x="5268" y="22707"/>
                      <a:pt x="5022" y="22707"/>
                    </a:cubicBezTo>
                    <a:cubicBezTo>
                      <a:pt x="4730" y="22707"/>
                      <a:pt x="4427" y="22660"/>
                      <a:pt x="4128" y="22660"/>
                    </a:cubicBezTo>
                    <a:cubicBezTo>
                      <a:pt x="4025" y="22660"/>
                      <a:pt x="3923" y="22665"/>
                      <a:pt x="3822" y="22680"/>
                    </a:cubicBezTo>
                    <a:cubicBezTo>
                      <a:pt x="3036" y="22799"/>
                      <a:pt x="2417" y="23609"/>
                      <a:pt x="2513" y="24395"/>
                    </a:cubicBezTo>
                    <a:cubicBezTo>
                      <a:pt x="2536" y="24704"/>
                      <a:pt x="2739" y="25050"/>
                      <a:pt x="3048" y="25097"/>
                    </a:cubicBezTo>
                    <a:cubicBezTo>
                      <a:pt x="3063" y="25098"/>
                      <a:pt x="3077" y="25099"/>
                      <a:pt x="3091" y="25099"/>
                    </a:cubicBezTo>
                    <a:cubicBezTo>
                      <a:pt x="3240" y="25099"/>
                      <a:pt x="3371" y="25044"/>
                      <a:pt x="3513" y="24978"/>
                    </a:cubicBezTo>
                    <a:cubicBezTo>
                      <a:pt x="4191" y="24609"/>
                      <a:pt x="4739" y="23990"/>
                      <a:pt x="5477" y="23728"/>
                    </a:cubicBezTo>
                    <a:cubicBezTo>
                      <a:pt x="5906" y="23573"/>
                      <a:pt x="6346" y="23561"/>
                      <a:pt x="6811" y="23538"/>
                    </a:cubicBezTo>
                    <a:cubicBezTo>
                      <a:pt x="6898" y="23529"/>
                      <a:pt x="6986" y="23524"/>
                      <a:pt x="7074" y="23524"/>
                    </a:cubicBezTo>
                    <a:cubicBezTo>
                      <a:pt x="7237" y="23524"/>
                      <a:pt x="7397" y="23543"/>
                      <a:pt x="7537" y="23597"/>
                    </a:cubicBezTo>
                    <a:cubicBezTo>
                      <a:pt x="7716" y="23657"/>
                      <a:pt x="7870" y="23752"/>
                      <a:pt x="8013" y="23871"/>
                    </a:cubicBezTo>
                    <a:cubicBezTo>
                      <a:pt x="8061" y="25109"/>
                      <a:pt x="8168" y="26348"/>
                      <a:pt x="8370" y="27562"/>
                    </a:cubicBezTo>
                    <a:cubicBezTo>
                      <a:pt x="8239" y="27443"/>
                      <a:pt x="8108" y="27348"/>
                      <a:pt x="7978" y="27229"/>
                    </a:cubicBezTo>
                    <a:cubicBezTo>
                      <a:pt x="7537" y="26895"/>
                      <a:pt x="7049" y="26645"/>
                      <a:pt x="6525" y="26455"/>
                    </a:cubicBezTo>
                    <a:cubicBezTo>
                      <a:pt x="6251" y="26348"/>
                      <a:pt x="5930" y="26276"/>
                      <a:pt x="5632" y="26217"/>
                    </a:cubicBezTo>
                    <a:cubicBezTo>
                      <a:pt x="5322" y="26162"/>
                      <a:pt x="5007" y="26135"/>
                      <a:pt x="4692" y="26135"/>
                    </a:cubicBezTo>
                    <a:cubicBezTo>
                      <a:pt x="3700" y="26135"/>
                      <a:pt x="2707" y="26401"/>
                      <a:pt x="1858" y="26907"/>
                    </a:cubicBezTo>
                    <a:cubicBezTo>
                      <a:pt x="1620" y="27062"/>
                      <a:pt x="1393" y="27229"/>
                      <a:pt x="1227" y="27443"/>
                    </a:cubicBezTo>
                    <a:cubicBezTo>
                      <a:pt x="1084" y="27669"/>
                      <a:pt x="1024" y="27979"/>
                      <a:pt x="1143" y="28241"/>
                    </a:cubicBezTo>
                    <a:cubicBezTo>
                      <a:pt x="1274" y="28518"/>
                      <a:pt x="1584" y="28625"/>
                      <a:pt x="1905" y="28625"/>
                    </a:cubicBezTo>
                    <a:cubicBezTo>
                      <a:pt x="2082" y="28625"/>
                      <a:pt x="2261" y="28593"/>
                      <a:pt x="2417" y="28538"/>
                    </a:cubicBezTo>
                    <a:cubicBezTo>
                      <a:pt x="3251" y="28241"/>
                      <a:pt x="3941" y="27526"/>
                      <a:pt x="4822" y="27526"/>
                    </a:cubicBezTo>
                    <a:cubicBezTo>
                      <a:pt x="5180" y="27526"/>
                      <a:pt x="5513" y="27645"/>
                      <a:pt x="5870" y="27669"/>
                    </a:cubicBezTo>
                    <a:cubicBezTo>
                      <a:pt x="5926" y="27674"/>
                      <a:pt x="5982" y="27676"/>
                      <a:pt x="6037" y="27676"/>
                    </a:cubicBezTo>
                    <a:cubicBezTo>
                      <a:pt x="6537" y="27676"/>
                      <a:pt x="7020" y="27502"/>
                      <a:pt x="7513" y="27502"/>
                    </a:cubicBezTo>
                    <a:cubicBezTo>
                      <a:pt x="7835" y="27502"/>
                      <a:pt x="8168" y="27610"/>
                      <a:pt x="8406" y="27824"/>
                    </a:cubicBezTo>
                    <a:cubicBezTo>
                      <a:pt x="8478" y="28217"/>
                      <a:pt x="8549" y="28610"/>
                      <a:pt x="8656" y="29015"/>
                    </a:cubicBezTo>
                    <a:cubicBezTo>
                      <a:pt x="8466" y="28907"/>
                      <a:pt x="8228" y="28860"/>
                      <a:pt x="8001" y="28848"/>
                    </a:cubicBezTo>
                    <a:cubicBezTo>
                      <a:pt x="7565" y="28793"/>
                      <a:pt x="7125" y="28765"/>
                      <a:pt x="6687" y="28765"/>
                    </a:cubicBezTo>
                    <a:cubicBezTo>
                      <a:pt x="6181" y="28765"/>
                      <a:pt x="5677" y="28801"/>
                      <a:pt x="5180" y="28872"/>
                    </a:cubicBezTo>
                    <a:cubicBezTo>
                      <a:pt x="5120" y="28895"/>
                      <a:pt x="5060" y="28895"/>
                      <a:pt x="5001" y="28931"/>
                    </a:cubicBezTo>
                    <a:cubicBezTo>
                      <a:pt x="4882" y="29026"/>
                      <a:pt x="4894" y="29193"/>
                      <a:pt x="4918" y="29336"/>
                    </a:cubicBezTo>
                    <a:cubicBezTo>
                      <a:pt x="5060" y="29765"/>
                      <a:pt x="5394" y="30122"/>
                      <a:pt x="5834" y="30277"/>
                    </a:cubicBezTo>
                    <a:cubicBezTo>
                      <a:pt x="5980" y="30325"/>
                      <a:pt x="6132" y="30349"/>
                      <a:pt x="6285" y="30349"/>
                    </a:cubicBezTo>
                    <a:cubicBezTo>
                      <a:pt x="6581" y="30349"/>
                      <a:pt x="6877" y="30259"/>
                      <a:pt x="7120" y="30086"/>
                    </a:cubicBezTo>
                    <a:cubicBezTo>
                      <a:pt x="7477" y="29824"/>
                      <a:pt x="7739" y="29396"/>
                      <a:pt x="8156" y="29288"/>
                    </a:cubicBezTo>
                    <a:cubicBezTo>
                      <a:pt x="8216" y="29276"/>
                      <a:pt x="8278" y="29270"/>
                      <a:pt x="8342" y="29270"/>
                    </a:cubicBezTo>
                    <a:cubicBezTo>
                      <a:pt x="8406" y="29270"/>
                      <a:pt x="8472" y="29276"/>
                      <a:pt x="8537" y="29288"/>
                    </a:cubicBezTo>
                    <a:cubicBezTo>
                      <a:pt x="8609" y="29312"/>
                      <a:pt x="8668" y="29336"/>
                      <a:pt x="8728" y="29372"/>
                    </a:cubicBezTo>
                    <a:cubicBezTo>
                      <a:pt x="8811" y="29669"/>
                      <a:pt x="8894" y="29943"/>
                      <a:pt x="8990" y="30241"/>
                    </a:cubicBezTo>
                    <a:cubicBezTo>
                      <a:pt x="9042" y="30406"/>
                      <a:pt x="9178" y="30478"/>
                      <a:pt x="9315" y="30478"/>
                    </a:cubicBezTo>
                    <a:cubicBezTo>
                      <a:pt x="9523" y="30478"/>
                      <a:pt x="9730" y="30313"/>
                      <a:pt x="9644" y="30062"/>
                    </a:cubicBezTo>
                    <a:cubicBezTo>
                      <a:pt x="9502" y="29669"/>
                      <a:pt x="9382" y="29265"/>
                      <a:pt x="9287" y="28848"/>
                    </a:cubicBezTo>
                    <a:cubicBezTo>
                      <a:pt x="9323" y="28753"/>
                      <a:pt x="9359" y="28657"/>
                      <a:pt x="9371" y="28550"/>
                    </a:cubicBezTo>
                    <a:cubicBezTo>
                      <a:pt x="9394" y="28395"/>
                      <a:pt x="9406" y="28241"/>
                      <a:pt x="9490" y="28098"/>
                    </a:cubicBezTo>
                    <a:cubicBezTo>
                      <a:pt x="9587" y="27951"/>
                      <a:pt x="9782" y="27901"/>
                      <a:pt x="9960" y="27901"/>
                    </a:cubicBezTo>
                    <a:cubicBezTo>
                      <a:pt x="9999" y="27901"/>
                      <a:pt x="10037" y="27903"/>
                      <a:pt x="10073" y="27907"/>
                    </a:cubicBezTo>
                    <a:cubicBezTo>
                      <a:pt x="10275" y="27943"/>
                      <a:pt x="10490" y="28026"/>
                      <a:pt x="10692" y="28086"/>
                    </a:cubicBezTo>
                    <a:cubicBezTo>
                      <a:pt x="10827" y="28120"/>
                      <a:pt x="10964" y="28135"/>
                      <a:pt x="11102" y="28135"/>
                    </a:cubicBezTo>
                    <a:cubicBezTo>
                      <a:pt x="11629" y="28135"/>
                      <a:pt x="12163" y="27913"/>
                      <a:pt x="12645" y="27705"/>
                    </a:cubicBezTo>
                    <a:cubicBezTo>
                      <a:pt x="13573" y="27300"/>
                      <a:pt x="14514" y="26883"/>
                      <a:pt x="15431" y="26478"/>
                    </a:cubicBezTo>
                    <a:cubicBezTo>
                      <a:pt x="14738" y="25704"/>
                      <a:pt x="13861" y="24906"/>
                      <a:pt x="12821" y="24906"/>
                    </a:cubicBezTo>
                    <a:cubicBezTo>
                      <a:pt x="12806" y="24906"/>
                      <a:pt x="12791" y="24907"/>
                      <a:pt x="12776" y="24907"/>
                    </a:cubicBezTo>
                    <a:cubicBezTo>
                      <a:pt x="11811" y="24919"/>
                      <a:pt x="10978" y="25621"/>
                      <a:pt x="10418" y="26407"/>
                    </a:cubicBezTo>
                    <a:cubicBezTo>
                      <a:pt x="10264" y="26609"/>
                      <a:pt x="10121" y="26836"/>
                      <a:pt x="9990" y="27074"/>
                    </a:cubicBezTo>
                    <a:cubicBezTo>
                      <a:pt x="9752" y="27479"/>
                      <a:pt x="9525" y="27883"/>
                      <a:pt x="9251" y="28264"/>
                    </a:cubicBezTo>
                    <a:lnTo>
                      <a:pt x="9168" y="28395"/>
                    </a:lnTo>
                    <a:cubicBezTo>
                      <a:pt x="9001" y="27705"/>
                      <a:pt x="8882" y="27014"/>
                      <a:pt x="8799" y="26312"/>
                    </a:cubicBezTo>
                    <a:cubicBezTo>
                      <a:pt x="8918" y="26217"/>
                      <a:pt x="9037" y="26074"/>
                      <a:pt x="9132" y="25955"/>
                    </a:cubicBezTo>
                    <a:cubicBezTo>
                      <a:pt x="9240" y="25824"/>
                      <a:pt x="9311" y="25693"/>
                      <a:pt x="9430" y="25562"/>
                    </a:cubicBezTo>
                    <a:cubicBezTo>
                      <a:pt x="9573" y="25407"/>
                      <a:pt x="9704" y="25240"/>
                      <a:pt x="9835" y="25097"/>
                    </a:cubicBezTo>
                    <a:cubicBezTo>
                      <a:pt x="10109" y="24800"/>
                      <a:pt x="10383" y="24466"/>
                      <a:pt x="10764" y="24312"/>
                    </a:cubicBezTo>
                    <a:cubicBezTo>
                      <a:pt x="11105" y="24153"/>
                      <a:pt x="11494" y="24142"/>
                      <a:pt x="11885" y="24142"/>
                    </a:cubicBezTo>
                    <a:cubicBezTo>
                      <a:pt x="11945" y="24142"/>
                      <a:pt x="12005" y="24142"/>
                      <a:pt x="12065" y="24142"/>
                    </a:cubicBezTo>
                    <a:cubicBezTo>
                      <a:pt x="12200" y="24142"/>
                      <a:pt x="12334" y="24141"/>
                      <a:pt x="12466" y="24133"/>
                    </a:cubicBezTo>
                    <a:cubicBezTo>
                      <a:pt x="13121" y="24085"/>
                      <a:pt x="13764" y="23847"/>
                      <a:pt x="14300" y="23478"/>
                    </a:cubicBezTo>
                    <a:cubicBezTo>
                      <a:pt x="14419" y="23383"/>
                      <a:pt x="14538" y="23276"/>
                      <a:pt x="14550" y="23133"/>
                    </a:cubicBezTo>
                    <a:cubicBezTo>
                      <a:pt x="14574" y="22966"/>
                      <a:pt x="14431" y="22835"/>
                      <a:pt x="14288" y="22788"/>
                    </a:cubicBezTo>
                    <a:cubicBezTo>
                      <a:pt x="14218" y="22766"/>
                      <a:pt x="14145" y="22759"/>
                      <a:pt x="14073" y="22759"/>
                    </a:cubicBezTo>
                    <a:cubicBezTo>
                      <a:pt x="13987" y="22759"/>
                      <a:pt x="13902" y="22769"/>
                      <a:pt x="13823" y="22776"/>
                    </a:cubicBezTo>
                    <a:cubicBezTo>
                      <a:pt x="12680" y="22907"/>
                      <a:pt x="11537" y="23038"/>
                      <a:pt x="10383" y="23192"/>
                    </a:cubicBezTo>
                    <a:cubicBezTo>
                      <a:pt x="9906" y="23252"/>
                      <a:pt x="9359" y="23335"/>
                      <a:pt x="9109" y="23740"/>
                    </a:cubicBezTo>
                    <a:cubicBezTo>
                      <a:pt x="9109" y="23776"/>
                      <a:pt x="9049" y="23847"/>
                      <a:pt x="9025" y="23871"/>
                    </a:cubicBezTo>
                    <a:cubicBezTo>
                      <a:pt x="9001" y="23931"/>
                      <a:pt x="8990" y="23978"/>
                      <a:pt x="8966" y="24038"/>
                    </a:cubicBezTo>
                    <a:cubicBezTo>
                      <a:pt x="8942" y="24157"/>
                      <a:pt x="8942" y="24276"/>
                      <a:pt x="8942" y="24395"/>
                    </a:cubicBezTo>
                    <a:cubicBezTo>
                      <a:pt x="8942" y="24609"/>
                      <a:pt x="8966" y="24824"/>
                      <a:pt x="8990" y="25038"/>
                    </a:cubicBezTo>
                    <a:cubicBezTo>
                      <a:pt x="9001" y="25228"/>
                      <a:pt x="8966" y="25300"/>
                      <a:pt x="8894" y="25466"/>
                    </a:cubicBezTo>
                    <a:cubicBezTo>
                      <a:pt x="8847" y="25586"/>
                      <a:pt x="8811" y="25693"/>
                      <a:pt x="8763" y="25812"/>
                    </a:cubicBezTo>
                    <a:cubicBezTo>
                      <a:pt x="8644" y="24693"/>
                      <a:pt x="8585" y="23573"/>
                      <a:pt x="8561" y="22466"/>
                    </a:cubicBezTo>
                    <a:cubicBezTo>
                      <a:pt x="8513" y="22371"/>
                      <a:pt x="8620" y="22299"/>
                      <a:pt x="8656" y="22252"/>
                    </a:cubicBezTo>
                    <a:cubicBezTo>
                      <a:pt x="8954" y="22061"/>
                      <a:pt x="9168" y="21752"/>
                      <a:pt x="9478" y="21573"/>
                    </a:cubicBezTo>
                    <a:cubicBezTo>
                      <a:pt x="9823" y="21383"/>
                      <a:pt x="10252" y="21383"/>
                      <a:pt x="10656" y="21383"/>
                    </a:cubicBezTo>
                    <a:cubicBezTo>
                      <a:pt x="12038" y="21406"/>
                      <a:pt x="13442" y="21478"/>
                      <a:pt x="14824" y="21597"/>
                    </a:cubicBezTo>
                    <a:cubicBezTo>
                      <a:pt x="14889" y="21606"/>
                      <a:pt x="14956" y="21614"/>
                      <a:pt x="15021" y="21614"/>
                    </a:cubicBezTo>
                    <a:cubicBezTo>
                      <a:pt x="15122" y="21614"/>
                      <a:pt x="15220" y="21595"/>
                      <a:pt x="15300" y="21537"/>
                    </a:cubicBezTo>
                    <a:cubicBezTo>
                      <a:pt x="15538" y="21406"/>
                      <a:pt x="15562" y="21049"/>
                      <a:pt x="15419" y="20823"/>
                    </a:cubicBezTo>
                    <a:cubicBezTo>
                      <a:pt x="15264" y="20609"/>
                      <a:pt x="14990" y="20502"/>
                      <a:pt x="14716" y="20466"/>
                    </a:cubicBezTo>
                    <a:cubicBezTo>
                      <a:pt x="14640" y="20459"/>
                      <a:pt x="14562" y="20456"/>
                      <a:pt x="14484" y="20456"/>
                    </a:cubicBezTo>
                    <a:cubicBezTo>
                      <a:pt x="14295" y="20456"/>
                      <a:pt x="14104" y="20473"/>
                      <a:pt x="13919" y="20490"/>
                    </a:cubicBezTo>
                    <a:cubicBezTo>
                      <a:pt x="13097" y="20490"/>
                      <a:pt x="12323" y="20168"/>
                      <a:pt x="11502" y="20168"/>
                    </a:cubicBezTo>
                    <a:cubicBezTo>
                      <a:pt x="11097" y="20168"/>
                      <a:pt x="10704" y="20252"/>
                      <a:pt x="10311" y="20394"/>
                    </a:cubicBezTo>
                    <a:cubicBezTo>
                      <a:pt x="9644" y="20668"/>
                      <a:pt x="9049" y="21144"/>
                      <a:pt x="8656" y="21740"/>
                    </a:cubicBezTo>
                    <a:cubicBezTo>
                      <a:pt x="8573" y="21883"/>
                      <a:pt x="8478" y="22049"/>
                      <a:pt x="8406" y="22216"/>
                    </a:cubicBezTo>
                    <a:cubicBezTo>
                      <a:pt x="8382" y="20692"/>
                      <a:pt x="8406" y="19156"/>
                      <a:pt x="8406" y="17644"/>
                    </a:cubicBezTo>
                    <a:lnTo>
                      <a:pt x="8406" y="16942"/>
                    </a:lnTo>
                    <a:cubicBezTo>
                      <a:pt x="8454" y="16954"/>
                      <a:pt x="8501" y="16977"/>
                      <a:pt x="8537" y="17001"/>
                    </a:cubicBezTo>
                    <a:cubicBezTo>
                      <a:pt x="8680" y="17096"/>
                      <a:pt x="8775" y="17227"/>
                      <a:pt x="8835" y="17370"/>
                    </a:cubicBezTo>
                    <a:cubicBezTo>
                      <a:pt x="8942" y="17668"/>
                      <a:pt x="8930" y="18013"/>
                      <a:pt x="9073" y="18287"/>
                    </a:cubicBezTo>
                    <a:cubicBezTo>
                      <a:pt x="9251" y="18597"/>
                      <a:pt x="9597" y="18763"/>
                      <a:pt x="9930" y="18906"/>
                    </a:cubicBezTo>
                    <a:cubicBezTo>
                      <a:pt x="10406" y="19120"/>
                      <a:pt x="10883" y="19335"/>
                      <a:pt x="11395" y="19394"/>
                    </a:cubicBezTo>
                    <a:cubicBezTo>
                      <a:pt x="11479" y="19404"/>
                      <a:pt x="11564" y="19409"/>
                      <a:pt x="11649" y="19409"/>
                    </a:cubicBezTo>
                    <a:cubicBezTo>
                      <a:pt x="12091" y="19409"/>
                      <a:pt x="12528" y="19275"/>
                      <a:pt x="12847" y="18966"/>
                    </a:cubicBezTo>
                    <a:cubicBezTo>
                      <a:pt x="13192" y="18597"/>
                      <a:pt x="13276" y="17942"/>
                      <a:pt x="12919" y="17573"/>
                    </a:cubicBezTo>
                    <a:cubicBezTo>
                      <a:pt x="12454" y="17073"/>
                      <a:pt x="11597" y="17287"/>
                      <a:pt x="11037" y="16894"/>
                    </a:cubicBezTo>
                    <a:cubicBezTo>
                      <a:pt x="10573" y="16573"/>
                      <a:pt x="10418" y="15906"/>
                      <a:pt x="9894" y="15680"/>
                    </a:cubicBezTo>
                    <a:cubicBezTo>
                      <a:pt x="9787" y="15634"/>
                      <a:pt x="9675" y="15613"/>
                      <a:pt x="9564" y="15613"/>
                    </a:cubicBezTo>
                    <a:cubicBezTo>
                      <a:pt x="9271" y="15613"/>
                      <a:pt x="8979" y="15758"/>
                      <a:pt x="8763" y="15965"/>
                    </a:cubicBezTo>
                    <a:cubicBezTo>
                      <a:pt x="8632" y="16096"/>
                      <a:pt x="8513" y="16239"/>
                      <a:pt x="8418" y="16406"/>
                    </a:cubicBezTo>
                    <a:lnTo>
                      <a:pt x="8418" y="16418"/>
                    </a:lnTo>
                    <a:cubicBezTo>
                      <a:pt x="8418" y="16096"/>
                      <a:pt x="8406" y="15763"/>
                      <a:pt x="8394" y="15430"/>
                    </a:cubicBezTo>
                    <a:cubicBezTo>
                      <a:pt x="8466" y="15394"/>
                      <a:pt x="8537" y="15334"/>
                      <a:pt x="8597" y="15275"/>
                    </a:cubicBezTo>
                    <a:cubicBezTo>
                      <a:pt x="8751" y="15132"/>
                      <a:pt x="8847" y="14918"/>
                      <a:pt x="8990" y="14739"/>
                    </a:cubicBezTo>
                    <a:cubicBezTo>
                      <a:pt x="9302" y="14304"/>
                      <a:pt x="9847" y="14042"/>
                      <a:pt x="10392" y="14042"/>
                    </a:cubicBezTo>
                    <a:cubicBezTo>
                      <a:pt x="10533" y="14042"/>
                      <a:pt x="10674" y="14059"/>
                      <a:pt x="10811" y="14096"/>
                    </a:cubicBezTo>
                    <a:cubicBezTo>
                      <a:pt x="11554" y="14302"/>
                      <a:pt x="12166" y="14969"/>
                      <a:pt x="12909" y="14969"/>
                    </a:cubicBezTo>
                    <a:cubicBezTo>
                      <a:pt x="12940" y="14969"/>
                      <a:pt x="12971" y="14968"/>
                      <a:pt x="13002" y="14965"/>
                    </a:cubicBezTo>
                    <a:cubicBezTo>
                      <a:pt x="13704" y="14918"/>
                      <a:pt x="14240" y="14179"/>
                      <a:pt x="14181" y="13477"/>
                    </a:cubicBezTo>
                    <a:cubicBezTo>
                      <a:pt x="14109" y="12774"/>
                      <a:pt x="13526" y="12179"/>
                      <a:pt x="12859" y="11989"/>
                    </a:cubicBezTo>
                    <a:cubicBezTo>
                      <a:pt x="12655" y="11932"/>
                      <a:pt x="12447" y="11906"/>
                      <a:pt x="12239" y="11906"/>
                    </a:cubicBezTo>
                    <a:cubicBezTo>
                      <a:pt x="11743" y="11906"/>
                      <a:pt x="11247" y="12055"/>
                      <a:pt x="10811" y="12298"/>
                    </a:cubicBezTo>
                    <a:cubicBezTo>
                      <a:pt x="10204" y="12643"/>
                      <a:pt x="9704" y="13167"/>
                      <a:pt x="9275" y="13727"/>
                    </a:cubicBezTo>
                    <a:cubicBezTo>
                      <a:pt x="9132" y="13894"/>
                      <a:pt x="9001" y="14072"/>
                      <a:pt x="8882" y="14251"/>
                    </a:cubicBezTo>
                    <a:cubicBezTo>
                      <a:pt x="8716" y="14477"/>
                      <a:pt x="8561" y="14715"/>
                      <a:pt x="8394" y="14929"/>
                    </a:cubicBezTo>
                    <a:cubicBezTo>
                      <a:pt x="8359" y="14417"/>
                      <a:pt x="8335" y="13894"/>
                      <a:pt x="8299" y="13358"/>
                    </a:cubicBezTo>
                    <a:cubicBezTo>
                      <a:pt x="8347" y="13263"/>
                      <a:pt x="8406" y="13191"/>
                      <a:pt x="8478" y="13120"/>
                    </a:cubicBezTo>
                    <a:cubicBezTo>
                      <a:pt x="8751" y="12846"/>
                      <a:pt x="9121" y="12703"/>
                      <a:pt x="9466" y="12584"/>
                    </a:cubicBezTo>
                    <a:cubicBezTo>
                      <a:pt x="9978" y="12405"/>
                      <a:pt x="10549" y="12227"/>
                      <a:pt x="10835" y="11762"/>
                    </a:cubicBezTo>
                    <a:cubicBezTo>
                      <a:pt x="10966" y="11524"/>
                      <a:pt x="10978" y="11179"/>
                      <a:pt x="10775" y="11036"/>
                    </a:cubicBezTo>
                    <a:cubicBezTo>
                      <a:pt x="10694" y="10974"/>
                      <a:pt x="10601" y="10950"/>
                      <a:pt x="10505" y="10950"/>
                    </a:cubicBezTo>
                    <a:cubicBezTo>
                      <a:pt x="10361" y="10950"/>
                      <a:pt x="10208" y="11003"/>
                      <a:pt x="10073" y="11060"/>
                    </a:cubicBezTo>
                    <a:cubicBezTo>
                      <a:pt x="9644" y="11262"/>
                      <a:pt x="9251" y="11536"/>
                      <a:pt x="8930" y="11881"/>
                    </a:cubicBezTo>
                    <a:cubicBezTo>
                      <a:pt x="8656" y="12155"/>
                      <a:pt x="8418" y="12465"/>
                      <a:pt x="8263" y="12810"/>
                    </a:cubicBezTo>
                    <a:cubicBezTo>
                      <a:pt x="8216" y="12346"/>
                      <a:pt x="8180" y="11881"/>
                      <a:pt x="8120" y="11417"/>
                    </a:cubicBezTo>
                    <a:cubicBezTo>
                      <a:pt x="8573" y="10572"/>
                      <a:pt x="9525" y="9988"/>
                      <a:pt x="10478" y="9750"/>
                    </a:cubicBezTo>
                    <a:cubicBezTo>
                      <a:pt x="11597" y="9476"/>
                      <a:pt x="12764" y="9512"/>
                      <a:pt x="13919" y="9393"/>
                    </a:cubicBezTo>
                    <a:cubicBezTo>
                      <a:pt x="14252" y="9369"/>
                      <a:pt x="14693" y="9191"/>
                      <a:pt x="14645" y="8845"/>
                    </a:cubicBezTo>
                    <a:cubicBezTo>
                      <a:pt x="14633" y="8679"/>
                      <a:pt x="14490" y="8560"/>
                      <a:pt x="14359" y="8476"/>
                    </a:cubicBezTo>
                    <a:cubicBezTo>
                      <a:pt x="13839" y="8100"/>
                      <a:pt x="13212" y="7932"/>
                      <a:pt x="12574" y="7932"/>
                    </a:cubicBezTo>
                    <a:cubicBezTo>
                      <a:pt x="11840" y="7932"/>
                      <a:pt x="11090" y="8154"/>
                      <a:pt x="10466" y="8536"/>
                    </a:cubicBezTo>
                    <a:cubicBezTo>
                      <a:pt x="10192" y="8702"/>
                      <a:pt x="9930" y="8893"/>
                      <a:pt x="9692" y="9095"/>
                    </a:cubicBezTo>
                    <a:cubicBezTo>
                      <a:pt x="9251" y="9488"/>
                      <a:pt x="8894" y="9917"/>
                      <a:pt x="8573" y="10393"/>
                    </a:cubicBezTo>
                    <a:cubicBezTo>
                      <a:pt x="8406" y="10631"/>
                      <a:pt x="8263" y="10869"/>
                      <a:pt x="8108" y="11119"/>
                    </a:cubicBezTo>
                    <a:lnTo>
                      <a:pt x="8097" y="11143"/>
                    </a:lnTo>
                    <a:cubicBezTo>
                      <a:pt x="8037" y="10572"/>
                      <a:pt x="7966" y="10012"/>
                      <a:pt x="7870" y="9453"/>
                    </a:cubicBezTo>
                    <a:cubicBezTo>
                      <a:pt x="8085" y="9322"/>
                      <a:pt x="8263" y="9131"/>
                      <a:pt x="8478" y="9000"/>
                    </a:cubicBezTo>
                    <a:cubicBezTo>
                      <a:pt x="8716" y="8845"/>
                      <a:pt x="8954" y="8726"/>
                      <a:pt x="9216" y="8643"/>
                    </a:cubicBezTo>
                    <a:cubicBezTo>
                      <a:pt x="9632" y="8488"/>
                      <a:pt x="10061" y="8417"/>
                      <a:pt x="10478" y="8286"/>
                    </a:cubicBezTo>
                    <a:cubicBezTo>
                      <a:pt x="10895" y="8143"/>
                      <a:pt x="11311" y="7940"/>
                      <a:pt x="11561" y="7583"/>
                    </a:cubicBezTo>
                    <a:cubicBezTo>
                      <a:pt x="11716" y="7393"/>
                      <a:pt x="11799" y="7131"/>
                      <a:pt x="11788" y="6893"/>
                    </a:cubicBezTo>
                    <a:cubicBezTo>
                      <a:pt x="11752" y="6655"/>
                      <a:pt x="11597" y="6416"/>
                      <a:pt x="11359" y="6357"/>
                    </a:cubicBezTo>
                    <a:cubicBezTo>
                      <a:pt x="11314" y="6346"/>
                      <a:pt x="11270" y="6341"/>
                      <a:pt x="11226" y="6341"/>
                    </a:cubicBezTo>
                    <a:cubicBezTo>
                      <a:pt x="10944" y="6341"/>
                      <a:pt x="10686" y="6556"/>
                      <a:pt x="10490" y="6762"/>
                    </a:cubicBezTo>
                    <a:cubicBezTo>
                      <a:pt x="10252" y="7000"/>
                      <a:pt x="10002" y="7286"/>
                      <a:pt x="9668" y="7298"/>
                    </a:cubicBezTo>
                    <a:cubicBezTo>
                      <a:pt x="9659" y="7298"/>
                      <a:pt x="9650" y="7298"/>
                      <a:pt x="9641" y="7298"/>
                    </a:cubicBezTo>
                    <a:cubicBezTo>
                      <a:pt x="9355" y="7298"/>
                      <a:pt x="9112" y="7118"/>
                      <a:pt x="8835" y="7071"/>
                    </a:cubicBezTo>
                    <a:cubicBezTo>
                      <a:pt x="8795" y="7065"/>
                      <a:pt x="8755" y="7062"/>
                      <a:pt x="8716" y="7062"/>
                    </a:cubicBezTo>
                    <a:cubicBezTo>
                      <a:pt x="8286" y="7062"/>
                      <a:pt x="7903" y="7407"/>
                      <a:pt x="7739" y="7821"/>
                    </a:cubicBezTo>
                    <a:cubicBezTo>
                      <a:pt x="7692" y="7905"/>
                      <a:pt x="7680" y="8012"/>
                      <a:pt x="7644" y="8119"/>
                    </a:cubicBezTo>
                    <a:cubicBezTo>
                      <a:pt x="7620" y="7940"/>
                      <a:pt x="7585" y="7762"/>
                      <a:pt x="7549" y="7595"/>
                    </a:cubicBezTo>
                    <a:cubicBezTo>
                      <a:pt x="7704" y="7095"/>
                      <a:pt x="8037" y="6631"/>
                      <a:pt x="8478" y="6333"/>
                    </a:cubicBezTo>
                    <a:cubicBezTo>
                      <a:pt x="8680" y="6202"/>
                      <a:pt x="8894" y="6143"/>
                      <a:pt x="9037" y="5940"/>
                    </a:cubicBezTo>
                    <a:cubicBezTo>
                      <a:pt x="9299" y="5571"/>
                      <a:pt x="9644" y="5262"/>
                      <a:pt x="9942" y="4916"/>
                    </a:cubicBezTo>
                    <a:cubicBezTo>
                      <a:pt x="10502" y="4273"/>
                      <a:pt x="11061" y="3642"/>
                      <a:pt x="11597" y="2964"/>
                    </a:cubicBezTo>
                    <a:cubicBezTo>
                      <a:pt x="11799" y="2714"/>
                      <a:pt x="11990" y="2464"/>
                      <a:pt x="12085" y="2166"/>
                    </a:cubicBezTo>
                    <a:cubicBezTo>
                      <a:pt x="12169" y="1856"/>
                      <a:pt x="12109" y="1475"/>
                      <a:pt x="11859" y="1285"/>
                    </a:cubicBezTo>
                    <a:cubicBezTo>
                      <a:pt x="11724" y="1189"/>
                      <a:pt x="11568" y="1152"/>
                      <a:pt x="11405" y="1152"/>
                    </a:cubicBezTo>
                    <a:cubicBezTo>
                      <a:pt x="11224" y="1152"/>
                      <a:pt x="11035" y="1198"/>
                      <a:pt x="10859" y="1261"/>
                    </a:cubicBezTo>
                    <a:cubicBezTo>
                      <a:pt x="9668" y="1702"/>
                      <a:pt x="8799" y="2761"/>
                      <a:pt x="8287" y="3940"/>
                    </a:cubicBezTo>
                    <a:cubicBezTo>
                      <a:pt x="8001" y="4595"/>
                      <a:pt x="7823" y="5273"/>
                      <a:pt x="7680" y="5976"/>
                    </a:cubicBezTo>
                    <a:cubicBezTo>
                      <a:pt x="7644" y="6143"/>
                      <a:pt x="7620" y="6321"/>
                      <a:pt x="7585" y="6476"/>
                    </a:cubicBezTo>
                    <a:cubicBezTo>
                      <a:pt x="7561" y="6619"/>
                      <a:pt x="7489" y="6702"/>
                      <a:pt x="7454" y="6821"/>
                    </a:cubicBezTo>
                    <a:cubicBezTo>
                      <a:pt x="7442" y="6881"/>
                      <a:pt x="7430" y="6928"/>
                      <a:pt x="7406" y="6988"/>
                    </a:cubicBezTo>
                    <a:cubicBezTo>
                      <a:pt x="7346" y="6738"/>
                      <a:pt x="7287" y="6464"/>
                      <a:pt x="7227" y="6214"/>
                    </a:cubicBezTo>
                    <a:cubicBezTo>
                      <a:pt x="7311" y="6155"/>
                      <a:pt x="7323" y="6000"/>
                      <a:pt x="7346" y="5916"/>
                    </a:cubicBezTo>
                    <a:cubicBezTo>
                      <a:pt x="7561" y="5166"/>
                      <a:pt x="7704" y="4416"/>
                      <a:pt x="7739" y="3642"/>
                    </a:cubicBezTo>
                    <a:cubicBezTo>
                      <a:pt x="7763" y="2654"/>
                      <a:pt x="7585" y="1654"/>
                      <a:pt x="7085" y="821"/>
                    </a:cubicBezTo>
                    <a:cubicBezTo>
                      <a:pt x="6918" y="571"/>
                      <a:pt x="6739" y="321"/>
                      <a:pt x="6477" y="154"/>
                    </a:cubicBezTo>
                    <a:cubicBezTo>
                      <a:pt x="6319" y="53"/>
                      <a:pt x="6135" y="0"/>
                      <a:pt x="59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3"/>
              <p:cNvSpPr/>
              <p:nvPr/>
            </p:nvSpPr>
            <p:spPr>
              <a:xfrm>
                <a:off x="2156425" y="1748550"/>
                <a:ext cx="38000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5389" extrusionOk="0">
                    <a:moveTo>
                      <a:pt x="54" y="1"/>
                    </a:moveTo>
                    <a:cubicBezTo>
                      <a:pt x="30" y="1"/>
                      <a:pt x="1" y="36"/>
                      <a:pt x="11" y="55"/>
                    </a:cubicBezTo>
                    <a:cubicBezTo>
                      <a:pt x="844" y="1138"/>
                      <a:pt x="642" y="2055"/>
                      <a:pt x="665" y="3281"/>
                    </a:cubicBezTo>
                    <a:cubicBezTo>
                      <a:pt x="689" y="4020"/>
                      <a:pt x="987" y="4710"/>
                      <a:pt x="1320" y="5341"/>
                    </a:cubicBezTo>
                    <a:cubicBezTo>
                      <a:pt x="1346" y="5374"/>
                      <a:pt x="1377" y="5388"/>
                      <a:pt x="1405" y="5388"/>
                    </a:cubicBezTo>
                    <a:cubicBezTo>
                      <a:pt x="1468" y="5388"/>
                      <a:pt x="1520" y="5320"/>
                      <a:pt x="1487" y="5246"/>
                    </a:cubicBezTo>
                    <a:cubicBezTo>
                      <a:pt x="1249" y="4698"/>
                      <a:pt x="987" y="4186"/>
                      <a:pt x="892" y="3567"/>
                    </a:cubicBezTo>
                    <a:cubicBezTo>
                      <a:pt x="808" y="2960"/>
                      <a:pt x="963" y="2365"/>
                      <a:pt x="892" y="1769"/>
                    </a:cubicBezTo>
                    <a:cubicBezTo>
                      <a:pt x="808" y="1103"/>
                      <a:pt x="523" y="531"/>
                      <a:pt x="70" y="7"/>
                    </a:cubicBezTo>
                    <a:cubicBezTo>
                      <a:pt x="66" y="3"/>
                      <a:pt x="60" y="1"/>
                      <a:pt x="54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3"/>
              <p:cNvSpPr/>
              <p:nvPr/>
            </p:nvSpPr>
            <p:spPr>
              <a:xfrm>
                <a:off x="2206750" y="1782025"/>
                <a:ext cx="9512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3805" h="4592" extrusionOk="0">
                    <a:moveTo>
                      <a:pt x="3749" y="0"/>
                    </a:moveTo>
                    <a:cubicBezTo>
                      <a:pt x="3745" y="0"/>
                      <a:pt x="3741" y="1"/>
                      <a:pt x="3736" y="2"/>
                    </a:cubicBezTo>
                    <a:cubicBezTo>
                      <a:pt x="2927" y="228"/>
                      <a:pt x="2272" y="668"/>
                      <a:pt x="1784" y="1359"/>
                    </a:cubicBezTo>
                    <a:cubicBezTo>
                      <a:pt x="1486" y="1776"/>
                      <a:pt x="1331" y="2216"/>
                      <a:pt x="1153" y="2693"/>
                    </a:cubicBezTo>
                    <a:cubicBezTo>
                      <a:pt x="903" y="3383"/>
                      <a:pt x="557" y="3919"/>
                      <a:pt x="57" y="4455"/>
                    </a:cubicBezTo>
                    <a:cubicBezTo>
                      <a:pt x="0" y="4512"/>
                      <a:pt x="49" y="4591"/>
                      <a:pt x="120" y="4591"/>
                    </a:cubicBezTo>
                    <a:cubicBezTo>
                      <a:pt x="138" y="4591"/>
                      <a:pt x="157" y="4586"/>
                      <a:pt x="176" y="4574"/>
                    </a:cubicBezTo>
                    <a:cubicBezTo>
                      <a:pt x="736" y="4062"/>
                      <a:pt x="1093" y="3466"/>
                      <a:pt x="1355" y="2752"/>
                    </a:cubicBezTo>
                    <a:cubicBezTo>
                      <a:pt x="1796" y="1502"/>
                      <a:pt x="2486" y="597"/>
                      <a:pt x="3760" y="85"/>
                    </a:cubicBezTo>
                    <a:cubicBezTo>
                      <a:pt x="3804" y="63"/>
                      <a:pt x="3797" y="0"/>
                      <a:pt x="3749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>
                <a:off x="2030850" y="1897275"/>
                <a:ext cx="1345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901" extrusionOk="0">
                    <a:moveTo>
                      <a:pt x="2495" y="0"/>
                    </a:moveTo>
                    <a:cubicBezTo>
                      <a:pt x="1667" y="0"/>
                      <a:pt x="827" y="155"/>
                      <a:pt x="33" y="392"/>
                    </a:cubicBezTo>
                    <a:cubicBezTo>
                      <a:pt x="0" y="403"/>
                      <a:pt x="7" y="453"/>
                      <a:pt x="45" y="453"/>
                    </a:cubicBezTo>
                    <a:cubicBezTo>
                      <a:pt x="48" y="453"/>
                      <a:pt x="52" y="453"/>
                      <a:pt x="57" y="452"/>
                    </a:cubicBezTo>
                    <a:cubicBezTo>
                      <a:pt x="833" y="274"/>
                      <a:pt x="1587" y="162"/>
                      <a:pt x="2328" y="162"/>
                    </a:cubicBezTo>
                    <a:cubicBezTo>
                      <a:pt x="3325" y="162"/>
                      <a:pt x="4296" y="366"/>
                      <a:pt x="5260" y="892"/>
                    </a:cubicBezTo>
                    <a:cubicBezTo>
                      <a:pt x="5271" y="898"/>
                      <a:pt x="5281" y="900"/>
                      <a:pt x="5291" y="900"/>
                    </a:cubicBezTo>
                    <a:cubicBezTo>
                      <a:pt x="5347" y="900"/>
                      <a:pt x="5382" y="827"/>
                      <a:pt x="5331" y="797"/>
                    </a:cubicBezTo>
                    <a:cubicBezTo>
                      <a:pt x="4472" y="225"/>
                      <a:pt x="3493" y="0"/>
                      <a:pt x="249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>
                <a:off x="2205200" y="1910225"/>
                <a:ext cx="89250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396" extrusionOk="0">
                    <a:moveTo>
                      <a:pt x="3537" y="1"/>
                    </a:moveTo>
                    <a:cubicBezTo>
                      <a:pt x="3532" y="1"/>
                      <a:pt x="3528" y="2"/>
                      <a:pt x="3525" y="5"/>
                    </a:cubicBezTo>
                    <a:cubicBezTo>
                      <a:pt x="2929" y="470"/>
                      <a:pt x="2608" y="696"/>
                      <a:pt x="1834" y="732"/>
                    </a:cubicBezTo>
                    <a:cubicBezTo>
                      <a:pt x="1512" y="755"/>
                      <a:pt x="1215" y="791"/>
                      <a:pt x="941" y="946"/>
                    </a:cubicBezTo>
                    <a:cubicBezTo>
                      <a:pt x="417" y="1208"/>
                      <a:pt x="12" y="1744"/>
                      <a:pt x="0" y="2339"/>
                    </a:cubicBezTo>
                    <a:cubicBezTo>
                      <a:pt x="0" y="2378"/>
                      <a:pt x="26" y="2396"/>
                      <a:pt x="54" y="2396"/>
                    </a:cubicBezTo>
                    <a:cubicBezTo>
                      <a:pt x="78" y="2396"/>
                      <a:pt x="103" y="2384"/>
                      <a:pt x="119" y="2363"/>
                    </a:cubicBezTo>
                    <a:cubicBezTo>
                      <a:pt x="286" y="1863"/>
                      <a:pt x="477" y="1422"/>
                      <a:pt x="953" y="1136"/>
                    </a:cubicBezTo>
                    <a:cubicBezTo>
                      <a:pt x="1417" y="851"/>
                      <a:pt x="1870" y="946"/>
                      <a:pt x="2370" y="851"/>
                    </a:cubicBezTo>
                    <a:cubicBezTo>
                      <a:pt x="2870" y="767"/>
                      <a:pt x="3263" y="458"/>
                      <a:pt x="3560" y="41"/>
                    </a:cubicBezTo>
                    <a:cubicBezTo>
                      <a:pt x="3569" y="14"/>
                      <a:pt x="3551" y="1"/>
                      <a:pt x="3537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>
                <a:off x="2083550" y="1971375"/>
                <a:ext cx="10320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190" extrusionOk="0">
                    <a:moveTo>
                      <a:pt x="45" y="0"/>
                    </a:moveTo>
                    <a:cubicBezTo>
                      <a:pt x="24" y="0"/>
                      <a:pt x="1" y="16"/>
                      <a:pt x="9" y="48"/>
                    </a:cubicBezTo>
                    <a:cubicBezTo>
                      <a:pt x="175" y="524"/>
                      <a:pt x="425" y="1107"/>
                      <a:pt x="1009" y="1179"/>
                    </a:cubicBezTo>
                    <a:cubicBezTo>
                      <a:pt x="1071" y="1186"/>
                      <a:pt x="1132" y="1190"/>
                      <a:pt x="1192" y="1190"/>
                    </a:cubicBezTo>
                    <a:cubicBezTo>
                      <a:pt x="1954" y="1190"/>
                      <a:pt x="2567" y="631"/>
                      <a:pt x="3301" y="631"/>
                    </a:cubicBezTo>
                    <a:cubicBezTo>
                      <a:pt x="3520" y="631"/>
                      <a:pt x="3750" y="681"/>
                      <a:pt x="3997" y="810"/>
                    </a:cubicBezTo>
                    <a:cubicBezTo>
                      <a:pt x="4010" y="815"/>
                      <a:pt x="4022" y="817"/>
                      <a:pt x="4033" y="817"/>
                    </a:cubicBezTo>
                    <a:cubicBezTo>
                      <a:pt x="4095" y="817"/>
                      <a:pt x="4127" y="741"/>
                      <a:pt x="4057" y="691"/>
                    </a:cubicBezTo>
                    <a:cubicBezTo>
                      <a:pt x="3812" y="516"/>
                      <a:pt x="3560" y="448"/>
                      <a:pt x="3291" y="448"/>
                    </a:cubicBezTo>
                    <a:cubicBezTo>
                      <a:pt x="3103" y="448"/>
                      <a:pt x="2906" y="482"/>
                      <a:pt x="2699" y="536"/>
                    </a:cubicBezTo>
                    <a:cubicBezTo>
                      <a:pt x="2366" y="631"/>
                      <a:pt x="2033" y="810"/>
                      <a:pt x="1687" y="881"/>
                    </a:cubicBezTo>
                    <a:cubicBezTo>
                      <a:pt x="1573" y="906"/>
                      <a:pt x="1436" y="920"/>
                      <a:pt x="1293" y="920"/>
                    </a:cubicBezTo>
                    <a:cubicBezTo>
                      <a:pt x="962" y="920"/>
                      <a:pt x="600" y="843"/>
                      <a:pt x="425" y="643"/>
                    </a:cubicBezTo>
                    <a:cubicBezTo>
                      <a:pt x="259" y="464"/>
                      <a:pt x="175" y="226"/>
                      <a:pt x="68" y="12"/>
                    </a:cubicBezTo>
                    <a:cubicBezTo>
                      <a:pt x="64" y="4"/>
                      <a:pt x="55" y="0"/>
                      <a:pt x="4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>
                <a:off x="2060525" y="2005675"/>
                <a:ext cx="13105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1267" extrusionOk="0">
                    <a:moveTo>
                      <a:pt x="474" y="0"/>
                    </a:moveTo>
                    <a:cubicBezTo>
                      <a:pt x="324" y="0"/>
                      <a:pt x="174" y="3"/>
                      <a:pt x="25" y="9"/>
                    </a:cubicBezTo>
                    <a:cubicBezTo>
                      <a:pt x="1" y="9"/>
                      <a:pt x="1" y="69"/>
                      <a:pt x="25" y="69"/>
                    </a:cubicBezTo>
                    <a:cubicBezTo>
                      <a:pt x="1858" y="104"/>
                      <a:pt x="3454" y="533"/>
                      <a:pt x="5109" y="1259"/>
                    </a:cubicBezTo>
                    <a:cubicBezTo>
                      <a:pt x="5120" y="1264"/>
                      <a:pt x="5132" y="1267"/>
                      <a:pt x="5142" y="1267"/>
                    </a:cubicBezTo>
                    <a:cubicBezTo>
                      <a:pt x="5206" y="1267"/>
                      <a:pt x="5241" y="1185"/>
                      <a:pt x="5180" y="1164"/>
                    </a:cubicBezTo>
                    <a:cubicBezTo>
                      <a:pt x="3763" y="358"/>
                      <a:pt x="2097" y="0"/>
                      <a:pt x="474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>
                <a:off x="2240250" y="1953775"/>
                <a:ext cx="12570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5028" h="1431" extrusionOk="0">
                    <a:moveTo>
                      <a:pt x="3722" y="1"/>
                    </a:moveTo>
                    <a:cubicBezTo>
                      <a:pt x="2348" y="1"/>
                      <a:pt x="925" y="234"/>
                      <a:pt x="27" y="1359"/>
                    </a:cubicBezTo>
                    <a:cubicBezTo>
                      <a:pt x="0" y="1395"/>
                      <a:pt x="21" y="1431"/>
                      <a:pt x="53" y="1431"/>
                    </a:cubicBezTo>
                    <a:cubicBezTo>
                      <a:pt x="63" y="1431"/>
                      <a:pt x="75" y="1427"/>
                      <a:pt x="87" y="1418"/>
                    </a:cubicBezTo>
                    <a:cubicBezTo>
                      <a:pt x="1297" y="291"/>
                      <a:pt x="2741" y="98"/>
                      <a:pt x="4277" y="98"/>
                    </a:cubicBezTo>
                    <a:cubicBezTo>
                      <a:pt x="4510" y="98"/>
                      <a:pt x="4744" y="103"/>
                      <a:pt x="4980" y="109"/>
                    </a:cubicBezTo>
                    <a:cubicBezTo>
                      <a:pt x="5028" y="97"/>
                      <a:pt x="5028" y="49"/>
                      <a:pt x="4980" y="49"/>
                    </a:cubicBezTo>
                    <a:cubicBezTo>
                      <a:pt x="4577" y="24"/>
                      <a:pt x="4152" y="1"/>
                      <a:pt x="3722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>
                <a:off x="2223950" y="2031725"/>
                <a:ext cx="423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245" extrusionOk="0">
                    <a:moveTo>
                      <a:pt x="1587" y="1"/>
                    </a:moveTo>
                    <a:cubicBezTo>
                      <a:pt x="951" y="1"/>
                      <a:pt x="266" y="630"/>
                      <a:pt x="24" y="1170"/>
                    </a:cubicBezTo>
                    <a:cubicBezTo>
                      <a:pt x="0" y="1210"/>
                      <a:pt x="30" y="1245"/>
                      <a:pt x="63" y="1245"/>
                    </a:cubicBezTo>
                    <a:cubicBezTo>
                      <a:pt x="79" y="1245"/>
                      <a:pt x="96" y="1237"/>
                      <a:pt x="108" y="1217"/>
                    </a:cubicBezTo>
                    <a:cubicBezTo>
                      <a:pt x="310" y="920"/>
                      <a:pt x="524" y="622"/>
                      <a:pt x="846" y="420"/>
                    </a:cubicBezTo>
                    <a:cubicBezTo>
                      <a:pt x="1108" y="241"/>
                      <a:pt x="1393" y="158"/>
                      <a:pt x="1679" y="27"/>
                    </a:cubicBezTo>
                    <a:cubicBezTo>
                      <a:pt x="1691" y="15"/>
                      <a:pt x="1679" y="3"/>
                      <a:pt x="1655" y="3"/>
                    </a:cubicBezTo>
                    <a:cubicBezTo>
                      <a:pt x="1633" y="1"/>
                      <a:pt x="1610" y="1"/>
                      <a:pt x="158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3"/>
              <p:cNvSpPr/>
              <p:nvPr/>
            </p:nvSpPr>
            <p:spPr>
              <a:xfrm>
                <a:off x="2046050" y="2141000"/>
                <a:ext cx="81650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1732" extrusionOk="0">
                    <a:moveTo>
                      <a:pt x="3163" y="1"/>
                    </a:moveTo>
                    <a:cubicBezTo>
                      <a:pt x="3159" y="1"/>
                      <a:pt x="3155" y="1"/>
                      <a:pt x="3152" y="2"/>
                    </a:cubicBezTo>
                    <a:cubicBezTo>
                      <a:pt x="2842" y="61"/>
                      <a:pt x="2640" y="299"/>
                      <a:pt x="2342" y="395"/>
                    </a:cubicBezTo>
                    <a:cubicBezTo>
                      <a:pt x="2032" y="478"/>
                      <a:pt x="1747" y="371"/>
                      <a:pt x="1449" y="526"/>
                    </a:cubicBezTo>
                    <a:cubicBezTo>
                      <a:pt x="913" y="764"/>
                      <a:pt x="461" y="1299"/>
                      <a:pt x="20" y="1680"/>
                    </a:cubicBezTo>
                    <a:cubicBezTo>
                      <a:pt x="1" y="1710"/>
                      <a:pt x="29" y="1731"/>
                      <a:pt x="54" y="1731"/>
                    </a:cubicBezTo>
                    <a:cubicBezTo>
                      <a:pt x="59" y="1731"/>
                      <a:pt x="64" y="1730"/>
                      <a:pt x="68" y="1728"/>
                    </a:cubicBezTo>
                    <a:cubicBezTo>
                      <a:pt x="318" y="1538"/>
                      <a:pt x="580" y="1347"/>
                      <a:pt x="818" y="1133"/>
                    </a:cubicBezTo>
                    <a:cubicBezTo>
                      <a:pt x="1235" y="797"/>
                      <a:pt x="1528" y="596"/>
                      <a:pt x="2058" y="596"/>
                    </a:cubicBezTo>
                    <a:cubicBezTo>
                      <a:pt x="2073" y="596"/>
                      <a:pt x="2088" y="597"/>
                      <a:pt x="2104" y="597"/>
                    </a:cubicBezTo>
                    <a:cubicBezTo>
                      <a:pt x="2544" y="597"/>
                      <a:pt x="2794" y="299"/>
                      <a:pt x="3175" y="156"/>
                    </a:cubicBezTo>
                    <a:cubicBezTo>
                      <a:pt x="3266" y="100"/>
                      <a:pt x="3228" y="1"/>
                      <a:pt x="3163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3"/>
              <p:cNvSpPr/>
              <p:nvPr/>
            </p:nvSpPr>
            <p:spPr>
              <a:xfrm>
                <a:off x="2225100" y="2145950"/>
                <a:ext cx="978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80" extrusionOk="0">
                    <a:moveTo>
                      <a:pt x="711" y="0"/>
                    </a:moveTo>
                    <a:cubicBezTo>
                      <a:pt x="483" y="0"/>
                      <a:pt x="255" y="92"/>
                      <a:pt x="50" y="280"/>
                    </a:cubicBezTo>
                    <a:cubicBezTo>
                      <a:pt x="0" y="329"/>
                      <a:pt x="41" y="411"/>
                      <a:pt x="103" y="411"/>
                    </a:cubicBezTo>
                    <a:cubicBezTo>
                      <a:pt x="116" y="411"/>
                      <a:pt x="130" y="407"/>
                      <a:pt x="145" y="399"/>
                    </a:cubicBezTo>
                    <a:cubicBezTo>
                      <a:pt x="308" y="292"/>
                      <a:pt x="466" y="247"/>
                      <a:pt x="617" y="247"/>
                    </a:cubicBezTo>
                    <a:cubicBezTo>
                      <a:pt x="1071" y="247"/>
                      <a:pt x="1460" y="660"/>
                      <a:pt x="1728" y="1054"/>
                    </a:cubicBezTo>
                    <a:cubicBezTo>
                      <a:pt x="1895" y="1304"/>
                      <a:pt x="2050" y="1542"/>
                      <a:pt x="2288" y="1744"/>
                    </a:cubicBezTo>
                    <a:cubicBezTo>
                      <a:pt x="2717" y="2113"/>
                      <a:pt x="3276" y="2244"/>
                      <a:pt x="3812" y="2375"/>
                    </a:cubicBezTo>
                    <a:cubicBezTo>
                      <a:pt x="3822" y="2378"/>
                      <a:pt x="3832" y="2380"/>
                      <a:pt x="3840" y="2380"/>
                    </a:cubicBezTo>
                    <a:cubicBezTo>
                      <a:pt x="3900" y="2380"/>
                      <a:pt x="3912" y="2314"/>
                      <a:pt x="3860" y="2304"/>
                    </a:cubicBezTo>
                    <a:cubicBezTo>
                      <a:pt x="3276" y="2125"/>
                      <a:pt x="2669" y="1911"/>
                      <a:pt x="2252" y="1459"/>
                    </a:cubicBezTo>
                    <a:cubicBezTo>
                      <a:pt x="1907" y="1090"/>
                      <a:pt x="1764" y="578"/>
                      <a:pt x="1359" y="256"/>
                    </a:cubicBezTo>
                    <a:cubicBezTo>
                      <a:pt x="1154" y="86"/>
                      <a:pt x="932" y="0"/>
                      <a:pt x="711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3"/>
              <p:cNvSpPr/>
              <p:nvPr/>
            </p:nvSpPr>
            <p:spPr>
              <a:xfrm>
                <a:off x="2241150" y="2058825"/>
                <a:ext cx="1115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4462" h="1428" extrusionOk="0">
                    <a:moveTo>
                      <a:pt x="2596" y="1"/>
                    </a:moveTo>
                    <a:cubicBezTo>
                      <a:pt x="2526" y="1"/>
                      <a:pt x="2455" y="5"/>
                      <a:pt x="2384" y="14"/>
                    </a:cubicBezTo>
                    <a:cubicBezTo>
                      <a:pt x="1563" y="110"/>
                      <a:pt x="658" y="788"/>
                      <a:pt x="51" y="1312"/>
                    </a:cubicBezTo>
                    <a:cubicBezTo>
                      <a:pt x="0" y="1353"/>
                      <a:pt x="44" y="1427"/>
                      <a:pt x="95" y="1427"/>
                    </a:cubicBezTo>
                    <a:cubicBezTo>
                      <a:pt x="104" y="1427"/>
                      <a:pt x="113" y="1425"/>
                      <a:pt x="122" y="1419"/>
                    </a:cubicBezTo>
                    <a:cubicBezTo>
                      <a:pt x="705" y="1062"/>
                      <a:pt x="1253" y="622"/>
                      <a:pt x="1884" y="372"/>
                    </a:cubicBezTo>
                    <a:cubicBezTo>
                      <a:pt x="2151" y="266"/>
                      <a:pt x="2409" y="217"/>
                      <a:pt x="2658" y="217"/>
                    </a:cubicBezTo>
                    <a:cubicBezTo>
                      <a:pt x="3309" y="217"/>
                      <a:pt x="3894" y="552"/>
                      <a:pt x="4384" y="1086"/>
                    </a:cubicBezTo>
                    <a:cubicBezTo>
                      <a:pt x="4393" y="1095"/>
                      <a:pt x="4403" y="1099"/>
                      <a:pt x="4412" y="1099"/>
                    </a:cubicBezTo>
                    <a:cubicBezTo>
                      <a:pt x="4440" y="1099"/>
                      <a:pt x="4462" y="1065"/>
                      <a:pt x="4444" y="1038"/>
                    </a:cubicBezTo>
                    <a:cubicBezTo>
                      <a:pt x="3987" y="495"/>
                      <a:pt x="3332" y="1"/>
                      <a:pt x="2596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3"/>
              <p:cNvSpPr/>
              <p:nvPr/>
            </p:nvSpPr>
            <p:spPr>
              <a:xfrm>
                <a:off x="2051725" y="2257750"/>
                <a:ext cx="639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1809" extrusionOk="0">
                    <a:moveTo>
                      <a:pt x="2319" y="0"/>
                    </a:moveTo>
                    <a:cubicBezTo>
                      <a:pt x="1360" y="0"/>
                      <a:pt x="288" y="875"/>
                      <a:pt x="8" y="1761"/>
                    </a:cubicBezTo>
                    <a:cubicBezTo>
                      <a:pt x="1" y="1789"/>
                      <a:pt x="22" y="1808"/>
                      <a:pt x="43" y="1808"/>
                    </a:cubicBezTo>
                    <a:cubicBezTo>
                      <a:pt x="59" y="1808"/>
                      <a:pt x="74" y="1798"/>
                      <a:pt x="79" y="1773"/>
                    </a:cubicBezTo>
                    <a:cubicBezTo>
                      <a:pt x="389" y="844"/>
                      <a:pt x="1544" y="94"/>
                      <a:pt x="2496" y="94"/>
                    </a:cubicBezTo>
                    <a:cubicBezTo>
                      <a:pt x="2556" y="94"/>
                      <a:pt x="2556" y="11"/>
                      <a:pt x="2496" y="11"/>
                    </a:cubicBezTo>
                    <a:cubicBezTo>
                      <a:pt x="2437" y="4"/>
                      <a:pt x="2378" y="0"/>
                      <a:pt x="2319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3"/>
              <p:cNvSpPr/>
              <p:nvPr/>
            </p:nvSpPr>
            <p:spPr>
              <a:xfrm>
                <a:off x="2249625" y="2249550"/>
                <a:ext cx="137475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769" extrusionOk="0">
                    <a:moveTo>
                      <a:pt x="2384" y="1"/>
                    </a:moveTo>
                    <a:cubicBezTo>
                      <a:pt x="1576" y="1"/>
                      <a:pt x="791" y="303"/>
                      <a:pt x="69" y="636"/>
                    </a:cubicBezTo>
                    <a:cubicBezTo>
                      <a:pt x="1" y="659"/>
                      <a:pt x="52" y="768"/>
                      <a:pt x="118" y="768"/>
                    </a:cubicBezTo>
                    <a:cubicBezTo>
                      <a:pt x="122" y="768"/>
                      <a:pt x="125" y="768"/>
                      <a:pt x="128" y="767"/>
                    </a:cubicBezTo>
                    <a:cubicBezTo>
                      <a:pt x="940" y="488"/>
                      <a:pt x="1661" y="227"/>
                      <a:pt x="2451" y="227"/>
                    </a:cubicBezTo>
                    <a:cubicBezTo>
                      <a:pt x="2773" y="227"/>
                      <a:pt x="3107" y="271"/>
                      <a:pt x="3462" y="374"/>
                    </a:cubicBezTo>
                    <a:cubicBezTo>
                      <a:pt x="4006" y="537"/>
                      <a:pt x="4496" y="691"/>
                      <a:pt x="5036" y="691"/>
                    </a:cubicBezTo>
                    <a:cubicBezTo>
                      <a:pt x="5171" y="691"/>
                      <a:pt x="5308" y="682"/>
                      <a:pt x="5450" y="660"/>
                    </a:cubicBezTo>
                    <a:cubicBezTo>
                      <a:pt x="5498" y="648"/>
                      <a:pt x="5486" y="577"/>
                      <a:pt x="5439" y="577"/>
                    </a:cubicBezTo>
                    <a:cubicBezTo>
                      <a:pt x="5380" y="581"/>
                      <a:pt x="5323" y="583"/>
                      <a:pt x="5265" y="583"/>
                    </a:cubicBezTo>
                    <a:cubicBezTo>
                      <a:pt x="4325" y="583"/>
                      <a:pt x="3489" y="62"/>
                      <a:pt x="2557" y="5"/>
                    </a:cubicBezTo>
                    <a:cubicBezTo>
                      <a:pt x="2499" y="2"/>
                      <a:pt x="2442" y="1"/>
                      <a:pt x="2384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3"/>
              <p:cNvSpPr/>
              <p:nvPr/>
            </p:nvSpPr>
            <p:spPr>
              <a:xfrm>
                <a:off x="2085550" y="2312450"/>
                <a:ext cx="4812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1370" extrusionOk="0">
                    <a:moveTo>
                      <a:pt x="1846" y="0"/>
                    </a:moveTo>
                    <a:cubicBezTo>
                      <a:pt x="1842" y="0"/>
                      <a:pt x="1838" y="1"/>
                      <a:pt x="1834" y="2"/>
                    </a:cubicBezTo>
                    <a:cubicBezTo>
                      <a:pt x="1536" y="49"/>
                      <a:pt x="1405" y="264"/>
                      <a:pt x="1226" y="478"/>
                    </a:cubicBezTo>
                    <a:cubicBezTo>
                      <a:pt x="1083" y="680"/>
                      <a:pt x="929" y="835"/>
                      <a:pt x="738" y="990"/>
                    </a:cubicBezTo>
                    <a:cubicBezTo>
                      <a:pt x="667" y="1049"/>
                      <a:pt x="583" y="1085"/>
                      <a:pt x="500" y="1133"/>
                    </a:cubicBezTo>
                    <a:cubicBezTo>
                      <a:pt x="441" y="1168"/>
                      <a:pt x="369" y="1192"/>
                      <a:pt x="298" y="1228"/>
                    </a:cubicBezTo>
                    <a:cubicBezTo>
                      <a:pt x="268" y="1252"/>
                      <a:pt x="238" y="1264"/>
                      <a:pt x="208" y="1264"/>
                    </a:cubicBezTo>
                    <a:cubicBezTo>
                      <a:pt x="179" y="1264"/>
                      <a:pt x="149" y="1252"/>
                      <a:pt x="119" y="1228"/>
                    </a:cubicBezTo>
                    <a:cubicBezTo>
                      <a:pt x="150" y="1207"/>
                      <a:pt x="145" y="1178"/>
                      <a:pt x="120" y="1178"/>
                    </a:cubicBezTo>
                    <a:cubicBezTo>
                      <a:pt x="116" y="1178"/>
                      <a:pt x="112" y="1179"/>
                      <a:pt x="107" y="1180"/>
                    </a:cubicBezTo>
                    <a:cubicBezTo>
                      <a:pt x="48" y="1192"/>
                      <a:pt x="0" y="1240"/>
                      <a:pt x="48" y="1311"/>
                    </a:cubicBezTo>
                    <a:cubicBezTo>
                      <a:pt x="69" y="1354"/>
                      <a:pt x="119" y="1369"/>
                      <a:pt x="176" y="1369"/>
                    </a:cubicBezTo>
                    <a:cubicBezTo>
                      <a:pt x="277" y="1369"/>
                      <a:pt x="402" y="1322"/>
                      <a:pt x="441" y="1299"/>
                    </a:cubicBezTo>
                    <a:cubicBezTo>
                      <a:pt x="702" y="1228"/>
                      <a:pt x="929" y="1073"/>
                      <a:pt x="1119" y="883"/>
                    </a:cubicBezTo>
                    <a:cubicBezTo>
                      <a:pt x="1381" y="609"/>
                      <a:pt x="1536" y="299"/>
                      <a:pt x="1869" y="121"/>
                    </a:cubicBezTo>
                    <a:cubicBezTo>
                      <a:pt x="1924" y="66"/>
                      <a:pt x="1898" y="0"/>
                      <a:pt x="1846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3"/>
              <p:cNvSpPr/>
              <p:nvPr/>
            </p:nvSpPr>
            <p:spPr>
              <a:xfrm>
                <a:off x="2292700" y="2313925"/>
                <a:ext cx="594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360" extrusionOk="0">
                    <a:moveTo>
                      <a:pt x="308" y="0"/>
                    </a:moveTo>
                    <a:cubicBezTo>
                      <a:pt x="221" y="0"/>
                      <a:pt x="133" y="17"/>
                      <a:pt x="36" y="62"/>
                    </a:cubicBezTo>
                    <a:cubicBezTo>
                      <a:pt x="1" y="85"/>
                      <a:pt x="13" y="169"/>
                      <a:pt x="72" y="169"/>
                    </a:cubicBezTo>
                    <a:cubicBezTo>
                      <a:pt x="110" y="165"/>
                      <a:pt x="148" y="163"/>
                      <a:pt x="186" y="163"/>
                    </a:cubicBezTo>
                    <a:cubicBezTo>
                      <a:pt x="563" y="163"/>
                      <a:pt x="932" y="359"/>
                      <a:pt x="1310" y="359"/>
                    </a:cubicBezTo>
                    <a:cubicBezTo>
                      <a:pt x="1668" y="359"/>
                      <a:pt x="2001" y="276"/>
                      <a:pt x="2334" y="145"/>
                    </a:cubicBezTo>
                    <a:cubicBezTo>
                      <a:pt x="2375" y="114"/>
                      <a:pt x="2355" y="57"/>
                      <a:pt x="2318" y="57"/>
                    </a:cubicBezTo>
                    <a:cubicBezTo>
                      <a:pt x="2312" y="57"/>
                      <a:pt x="2305" y="58"/>
                      <a:pt x="2299" y="62"/>
                    </a:cubicBezTo>
                    <a:cubicBezTo>
                      <a:pt x="2027" y="164"/>
                      <a:pt x="1747" y="219"/>
                      <a:pt x="1467" y="219"/>
                    </a:cubicBezTo>
                    <a:cubicBezTo>
                      <a:pt x="1256" y="219"/>
                      <a:pt x="1044" y="188"/>
                      <a:pt x="834" y="121"/>
                    </a:cubicBezTo>
                    <a:cubicBezTo>
                      <a:pt x="637" y="66"/>
                      <a:pt x="476" y="0"/>
                      <a:pt x="308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3"/>
              <p:cNvSpPr/>
              <p:nvPr/>
            </p:nvSpPr>
            <p:spPr>
              <a:xfrm>
                <a:off x="2061025" y="2406675"/>
                <a:ext cx="1309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5236" h="1166" extrusionOk="0">
                    <a:moveTo>
                      <a:pt x="2417" y="1"/>
                    </a:moveTo>
                    <a:cubicBezTo>
                      <a:pt x="1422" y="1"/>
                      <a:pt x="487" y="269"/>
                      <a:pt x="17" y="1090"/>
                    </a:cubicBezTo>
                    <a:cubicBezTo>
                      <a:pt x="1" y="1131"/>
                      <a:pt x="33" y="1165"/>
                      <a:pt x="67" y="1165"/>
                    </a:cubicBezTo>
                    <a:cubicBezTo>
                      <a:pt x="84" y="1165"/>
                      <a:pt x="100" y="1157"/>
                      <a:pt x="112" y="1138"/>
                    </a:cubicBezTo>
                    <a:cubicBezTo>
                      <a:pt x="547" y="380"/>
                      <a:pt x="1386" y="143"/>
                      <a:pt x="2300" y="143"/>
                    </a:cubicBezTo>
                    <a:cubicBezTo>
                      <a:pt x="3309" y="143"/>
                      <a:pt x="4410" y="432"/>
                      <a:pt x="5160" y="626"/>
                    </a:cubicBezTo>
                    <a:cubicBezTo>
                      <a:pt x="5170" y="631"/>
                      <a:pt x="5179" y="633"/>
                      <a:pt x="5187" y="633"/>
                    </a:cubicBezTo>
                    <a:cubicBezTo>
                      <a:pt x="5233" y="633"/>
                      <a:pt x="5235" y="550"/>
                      <a:pt x="5184" y="519"/>
                    </a:cubicBezTo>
                    <a:cubicBezTo>
                      <a:pt x="4470" y="269"/>
                      <a:pt x="3413" y="1"/>
                      <a:pt x="2417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3"/>
              <p:cNvSpPr/>
              <p:nvPr/>
            </p:nvSpPr>
            <p:spPr>
              <a:xfrm>
                <a:off x="2263400" y="2387250"/>
                <a:ext cx="1165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552" extrusionOk="0">
                    <a:moveTo>
                      <a:pt x="2465" y="0"/>
                    </a:moveTo>
                    <a:cubicBezTo>
                      <a:pt x="2231" y="0"/>
                      <a:pt x="1992" y="29"/>
                      <a:pt x="1744" y="105"/>
                    </a:cubicBezTo>
                    <a:cubicBezTo>
                      <a:pt x="1054" y="331"/>
                      <a:pt x="375" y="820"/>
                      <a:pt x="18" y="1463"/>
                    </a:cubicBezTo>
                    <a:cubicBezTo>
                      <a:pt x="0" y="1507"/>
                      <a:pt x="35" y="1551"/>
                      <a:pt x="74" y="1551"/>
                    </a:cubicBezTo>
                    <a:cubicBezTo>
                      <a:pt x="87" y="1551"/>
                      <a:pt x="101" y="1546"/>
                      <a:pt x="113" y="1534"/>
                    </a:cubicBezTo>
                    <a:cubicBezTo>
                      <a:pt x="768" y="903"/>
                      <a:pt x="1363" y="308"/>
                      <a:pt x="2304" y="165"/>
                    </a:cubicBezTo>
                    <a:cubicBezTo>
                      <a:pt x="2419" y="147"/>
                      <a:pt x="2532" y="140"/>
                      <a:pt x="2645" y="140"/>
                    </a:cubicBezTo>
                    <a:cubicBezTo>
                      <a:pt x="3306" y="140"/>
                      <a:pt x="3941" y="396"/>
                      <a:pt x="4602" y="427"/>
                    </a:cubicBezTo>
                    <a:cubicBezTo>
                      <a:pt x="4661" y="427"/>
                      <a:pt x="4661" y="367"/>
                      <a:pt x="4626" y="343"/>
                    </a:cubicBezTo>
                    <a:cubicBezTo>
                      <a:pt x="3870" y="280"/>
                      <a:pt x="3189" y="0"/>
                      <a:pt x="246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3"/>
              <p:cNvSpPr/>
              <p:nvPr/>
            </p:nvSpPr>
            <p:spPr>
              <a:xfrm>
                <a:off x="2157050" y="2459825"/>
                <a:ext cx="36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928" extrusionOk="0">
                    <a:moveTo>
                      <a:pt x="1355" y="0"/>
                    </a:moveTo>
                    <a:cubicBezTo>
                      <a:pt x="807" y="84"/>
                      <a:pt x="212" y="286"/>
                      <a:pt x="21" y="869"/>
                    </a:cubicBezTo>
                    <a:cubicBezTo>
                      <a:pt x="0" y="905"/>
                      <a:pt x="30" y="928"/>
                      <a:pt x="64" y="928"/>
                    </a:cubicBezTo>
                    <a:cubicBezTo>
                      <a:pt x="88" y="928"/>
                      <a:pt x="114" y="917"/>
                      <a:pt x="128" y="893"/>
                    </a:cubicBezTo>
                    <a:cubicBezTo>
                      <a:pt x="331" y="381"/>
                      <a:pt x="914" y="262"/>
                      <a:pt x="1391" y="107"/>
                    </a:cubicBezTo>
                    <a:cubicBezTo>
                      <a:pt x="1462" y="95"/>
                      <a:pt x="1438" y="0"/>
                      <a:pt x="135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3"/>
              <p:cNvSpPr/>
              <p:nvPr/>
            </p:nvSpPr>
            <p:spPr>
              <a:xfrm>
                <a:off x="2193875" y="1922250"/>
                <a:ext cx="51300" cy="56285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2514" extrusionOk="0">
                    <a:moveTo>
                      <a:pt x="35" y="0"/>
                    </a:moveTo>
                    <a:cubicBezTo>
                      <a:pt x="21" y="0"/>
                      <a:pt x="1" y="13"/>
                      <a:pt x="1" y="36"/>
                    </a:cubicBezTo>
                    <a:cubicBezTo>
                      <a:pt x="596" y="4001"/>
                      <a:pt x="703" y="7930"/>
                      <a:pt x="751" y="11942"/>
                    </a:cubicBezTo>
                    <a:cubicBezTo>
                      <a:pt x="763" y="13871"/>
                      <a:pt x="811" y="15812"/>
                      <a:pt x="953" y="17729"/>
                    </a:cubicBezTo>
                    <a:cubicBezTo>
                      <a:pt x="1037" y="18574"/>
                      <a:pt x="1120" y="19420"/>
                      <a:pt x="1239" y="20253"/>
                    </a:cubicBezTo>
                    <a:cubicBezTo>
                      <a:pt x="1346" y="21015"/>
                      <a:pt x="1406" y="21825"/>
                      <a:pt x="1846" y="22480"/>
                    </a:cubicBezTo>
                    <a:cubicBezTo>
                      <a:pt x="1864" y="22504"/>
                      <a:pt x="1890" y="22514"/>
                      <a:pt x="1916" y="22514"/>
                    </a:cubicBezTo>
                    <a:cubicBezTo>
                      <a:pt x="1982" y="22514"/>
                      <a:pt x="2052" y="22452"/>
                      <a:pt x="2001" y="22384"/>
                    </a:cubicBezTo>
                    <a:cubicBezTo>
                      <a:pt x="1406" y="21527"/>
                      <a:pt x="1370" y="20170"/>
                      <a:pt x="1251" y="19158"/>
                    </a:cubicBezTo>
                    <a:cubicBezTo>
                      <a:pt x="1132" y="18205"/>
                      <a:pt x="1061" y="17241"/>
                      <a:pt x="1001" y="16264"/>
                    </a:cubicBezTo>
                    <a:cubicBezTo>
                      <a:pt x="894" y="14455"/>
                      <a:pt x="882" y="12633"/>
                      <a:pt x="858" y="10835"/>
                    </a:cubicBezTo>
                    <a:cubicBezTo>
                      <a:pt x="799" y="7240"/>
                      <a:pt x="858" y="3549"/>
                      <a:pt x="49" y="12"/>
                    </a:cubicBezTo>
                    <a:cubicBezTo>
                      <a:pt x="49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3"/>
              <p:cNvSpPr/>
              <p:nvPr/>
            </p:nvSpPr>
            <p:spPr>
              <a:xfrm>
                <a:off x="2032675" y="1911975"/>
                <a:ext cx="104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175" h="726" extrusionOk="0">
                    <a:moveTo>
                      <a:pt x="52" y="0"/>
                    </a:moveTo>
                    <a:cubicBezTo>
                      <a:pt x="28" y="0"/>
                      <a:pt x="0" y="35"/>
                      <a:pt x="20" y="54"/>
                    </a:cubicBezTo>
                    <a:cubicBezTo>
                      <a:pt x="377" y="519"/>
                      <a:pt x="829" y="697"/>
                      <a:pt x="1413" y="721"/>
                    </a:cubicBezTo>
                    <a:cubicBezTo>
                      <a:pt x="1482" y="724"/>
                      <a:pt x="1553" y="725"/>
                      <a:pt x="1625" y="725"/>
                    </a:cubicBezTo>
                    <a:cubicBezTo>
                      <a:pt x="2417" y="725"/>
                      <a:pt x="3291" y="553"/>
                      <a:pt x="4056" y="400"/>
                    </a:cubicBezTo>
                    <a:cubicBezTo>
                      <a:pt x="4175" y="352"/>
                      <a:pt x="4151" y="209"/>
                      <a:pt x="4056" y="162"/>
                    </a:cubicBezTo>
                    <a:cubicBezTo>
                      <a:pt x="3859" y="89"/>
                      <a:pt x="3662" y="61"/>
                      <a:pt x="3464" y="61"/>
                    </a:cubicBezTo>
                    <a:cubicBezTo>
                      <a:pt x="2718" y="61"/>
                      <a:pt x="1967" y="468"/>
                      <a:pt x="1228" y="468"/>
                    </a:cubicBezTo>
                    <a:cubicBezTo>
                      <a:pt x="837" y="468"/>
                      <a:pt x="450" y="354"/>
                      <a:pt x="67" y="7"/>
                    </a:cubicBezTo>
                    <a:cubicBezTo>
                      <a:pt x="63" y="2"/>
                      <a:pt x="57" y="0"/>
                      <a:pt x="52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3"/>
              <p:cNvSpPr/>
              <p:nvPr/>
            </p:nvSpPr>
            <p:spPr>
              <a:xfrm>
                <a:off x="2171125" y="1748025"/>
                <a:ext cx="4005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4671" extrusionOk="0">
                    <a:moveTo>
                      <a:pt x="155" y="0"/>
                    </a:moveTo>
                    <a:cubicBezTo>
                      <a:pt x="72" y="0"/>
                      <a:pt x="1" y="95"/>
                      <a:pt x="54" y="183"/>
                    </a:cubicBezTo>
                    <a:cubicBezTo>
                      <a:pt x="482" y="1005"/>
                      <a:pt x="839" y="1731"/>
                      <a:pt x="828" y="2683"/>
                    </a:cubicBezTo>
                    <a:cubicBezTo>
                      <a:pt x="828" y="3374"/>
                      <a:pt x="708" y="3981"/>
                      <a:pt x="947" y="4636"/>
                    </a:cubicBezTo>
                    <a:cubicBezTo>
                      <a:pt x="952" y="4658"/>
                      <a:pt x="976" y="4670"/>
                      <a:pt x="998" y="4670"/>
                    </a:cubicBezTo>
                    <a:cubicBezTo>
                      <a:pt x="1022" y="4670"/>
                      <a:pt x="1043" y="4655"/>
                      <a:pt x="1030" y="4624"/>
                    </a:cubicBezTo>
                    <a:cubicBezTo>
                      <a:pt x="839" y="3017"/>
                      <a:pt x="1601" y="1362"/>
                      <a:pt x="244" y="40"/>
                    </a:cubicBezTo>
                    <a:cubicBezTo>
                      <a:pt x="216" y="12"/>
                      <a:pt x="185" y="0"/>
                      <a:pt x="155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3"/>
              <p:cNvSpPr/>
              <p:nvPr/>
            </p:nvSpPr>
            <p:spPr>
              <a:xfrm>
                <a:off x="2219125" y="1790900"/>
                <a:ext cx="84225" cy="103525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4141" extrusionOk="0">
                    <a:moveTo>
                      <a:pt x="3305" y="0"/>
                    </a:moveTo>
                    <a:cubicBezTo>
                      <a:pt x="3288" y="0"/>
                      <a:pt x="3269" y="8"/>
                      <a:pt x="3253" y="28"/>
                    </a:cubicBezTo>
                    <a:cubicBezTo>
                      <a:pt x="2789" y="623"/>
                      <a:pt x="2087" y="909"/>
                      <a:pt x="1789" y="1647"/>
                    </a:cubicBezTo>
                    <a:cubicBezTo>
                      <a:pt x="1396" y="2635"/>
                      <a:pt x="622" y="3171"/>
                      <a:pt x="39" y="4016"/>
                    </a:cubicBezTo>
                    <a:cubicBezTo>
                      <a:pt x="1" y="4064"/>
                      <a:pt x="53" y="4141"/>
                      <a:pt x="100" y="4141"/>
                    </a:cubicBezTo>
                    <a:cubicBezTo>
                      <a:pt x="112" y="4141"/>
                      <a:pt x="124" y="4136"/>
                      <a:pt x="134" y="4123"/>
                    </a:cubicBezTo>
                    <a:cubicBezTo>
                      <a:pt x="753" y="3659"/>
                      <a:pt x="1479" y="2945"/>
                      <a:pt x="1825" y="2242"/>
                    </a:cubicBezTo>
                    <a:cubicBezTo>
                      <a:pt x="2063" y="1754"/>
                      <a:pt x="2170" y="1314"/>
                      <a:pt x="2551" y="909"/>
                    </a:cubicBezTo>
                    <a:cubicBezTo>
                      <a:pt x="2813" y="623"/>
                      <a:pt x="3110" y="397"/>
                      <a:pt x="3337" y="75"/>
                    </a:cubicBezTo>
                    <a:cubicBezTo>
                      <a:pt x="3369" y="35"/>
                      <a:pt x="3341" y="0"/>
                      <a:pt x="3305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3"/>
              <p:cNvSpPr/>
              <p:nvPr/>
            </p:nvSpPr>
            <p:spPr>
              <a:xfrm>
                <a:off x="2204300" y="1922125"/>
                <a:ext cx="3485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001" extrusionOk="0">
                    <a:moveTo>
                      <a:pt x="1039" y="0"/>
                    </a:moveTo>
                    <a:cubicBezTo>
                      <a:pt x="825" y="0"/>
                      <a:pt x="590" y="116"/>
                      <a:pt x="441" y="232"/>
                    </a:cubicBezTo>
                    <a:cubicBezTo>
                      <a:pt x="215" y="410"/>
                      <a:pt x="1" y="672"/>
                      <a:pt x="60" y="970"/>
                    </a:cubicBezTo>
                    <a:cubicBezTo>
                      <a:pt x="60" y="993"/>
                      <a:pt x="79" y="1001"/>
                      <a:pt x="96" y="1001"/>
                    </a:cubicBezTo>
                    <a:cubicBezTo>
                      <a:pt x="106" y="1001"/>
                      <a:pt x="115" y="998"/>
                      <a:pt x="120" y="994"/>
                    </a:cubicBezTo>
                    <a:cubicBezTo>
                      <a:pt x="251" y="779"/>
                      <a:pt x="382" y="577"/>
                      <a:pt x="584" y="458"/>
                    </a:cubicBezTo>
                    <a:cubicBezTo>
                      <a:pt x="798" y="339"/>
                      <a:pt x="1013" y="363"/>
                      <a:pt x="1239" y="303"/>
                    </a:cubicBezTo>
                    <a:cubicBezTo>
                      <a:pt x="1394" y="279"/>
                      <a:pt x="1394" y="137"/>
                      <a:pt x="1298" y="77"/>
                    </a:cubicBezTo>
                    <a:cubicBezTo>
                      <a:pt x="1222" y="22"/>
                      <a:pt x="1132" y="0"/>
                      <a:pt x="10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3"/>
              <p:cNvSpPr/>
              <p:nvPr/>
            </p:nvSpPr>
            <p:spPr>
              <a:xfrm>
                <a:off x="2272250" y="1908150"/>
                <a:ext cx="161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364" extrusionOk="0">
                    <a:moveTo>
                      <a:pt x="555" y="1"/>
                    </a:moveTo>
                    <a:cubicBezTo>
                      <a:pt x="548" y="1"/>
                      <a:pt x="540" y="2"/>
                      <a:pt x="533" y="5"/>
                    </a:cubicBezTo>
                    <a:cubicBezTo>
                      <a:pt x="462" y="29"/>
                      <a:pt x="378" y="88"/>
                      <a:pt x="307" y="136"/>
                    </a:cubicBezTo>
                    <a:cubicBezTo>
                      <a:pt x="235" y="184"/>
                      <a:pt x="140" y="219"/>
                      <a:pt x="57" y="255"/>
                    </a:cubicBezTo>
                    <a:cubicBezTo>
                      <a:pt x="0" y="266"/>
                      <a:pt x="8" y="363"/>
                      <a:pt x="60" y="363"/>
                    </a:cubicBezTo>
                    <a:cubicBezTo>
                      <a:pt x="63" y="363"/>
                      <a:pt x="66" y="363"/>
                      <a:pt x="69" y="362"/>
                    </a:cubicBezTo>
                    <a:cubicBezTo>
                      <a:pt x="247" y="326"/>
                      <a:pt x="521" y="267"/>
                      <a:pt x="604" y="100"/>
                    </a:cubicBezTo>
                    <a:cubicBezTo>
                      <a:pt x="646" y="69"/>
                      <a:pt x="605" y="1"/>
                      <a:pt x="5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3"/>
              <p:cNvSpPr/>
              <p:nvPr/>
            </p:nvSpPr>
            <p:spPr>
              <a:xfrm>
                <a:off x="2234725" y="1932550"/>
                <a:ext cx="5095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722" extrusionOk="0">
                    <a:moveTo>
                      <a:pt x="1928" y="1"/>
                    </a:moveTo>
                    <a:cubicBezTo>
                      <a:pt x="1920" y="1"/>
                      <a:pt x="1911" y="2"/>
                      <a:pt x="1903" y="5"/>
                    </a:cubicBezTo>
                    <a:cubicBezTo>
                      <a:pt x="1570" y="231"/>
                      <a:pt x="1248" y="291"/>
                      <a:pt x="855" y="351"/>
                    </a:cubicBezTo>
                    <a:cubicBezTo>
                      <a:pt x="558" y="398"/>
                      <a:pt x="248" y="434"/>
                      <a:pt x="22" y="648"/>
                    </a:cubicBezTo>
                    <a:cubicBezTo>
                      <a:pt x="0" y="670"/>
                      <a:pt x="18" y="721"/>
                      <a:pt x="57" y="721"/>
                    </a:cubicBezTo>
                    <a:cubicBezTo>
                      <a:pt x="61" y="721"/>
                      <a:pt x="65" y="721"/>
                      <a:pt x="69" y="720"/>
                    </a:cubicBezTo>
                    <a:cubicBezTo>
                      <a:pt x="450" y="601"/>
                      <a:pt x="808" y="553"/>
                      <a:pt x="1212" y="493"/>
                    </a:cubicBezTo>
                    <a:cubicBezTo>
                      <a:pt x="1522" y="458"/>
                      <a:pt x="1796" y="362"/>
                      <a:pt x="1986" y="112"/>
                    </a:cubicBezTo>
                    <a:cubicBezTo>
                      <a:pt x="2038" y="61"/>
                      <a:pt x="1983" y="1"/>
                      <a:pt x="1928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3"/>
              <p:cNvSpPr/>
              <p:nvPr/>
            </p:nvSpPr>
            <p:spPr>
              <a:xfrm>
                <a:off x="2096850" y="1968725"/>
                <a:ext cx="80400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801" extrusionOk="0">
                    <a:moveTo>
                      <a:pt x="41" y="0"/>
                    </a:moveTo>
                    <a:cubicBezTo>
                      <a:pt x="20" y="0"/>
                      <a:pt x="0" y="15"/>
                      <a:pt x="0" y="47"/>
                    </a:cubicBezTo>
                    <a:cubicBezTo>
                      <a:pt x="0" y="499"/>
                      <a:pt x="381" y="749"/>
                      <a:pt x="822" y="797"/>
                    </a:cubicBezTo>
                    <a:cubicBezTo>
                      <a:pt x="851" y="799"/>
                      <a:pt x="880" y="800"/>
                      <a:pt x="908" y="800"/>
                    </a:cubicBezTo>
                    <a:cubicBezTo>
                      <a:pt x="1173" y="800"/>
                      <a:pt x="1421" y="708"/>
                      <a:pt x="1679" y="654"/>
                    </a:cubicBezTo>
                    <a:cubicBezTo>
                      <a:pt x="1908" y="596"/>
                      <a:pt x="2121" y="578"/>
                      <a:pt x="2333" y="578"/>
                    </a:cubicBezTo>
                    <a:cubicBezTo>
                      <a:pt x="2562" y="578"/>
                      <a:pt x="2789" y="600"/>
                      <a:pt x="3037" y="618"/>
                    </a:cubicBezTo>
                    <a:cubicBezTo>
                      <a:pt x="3156" y="594"/>
                      <a:pt x="3215" y="404"/>
                      <a:pt x="3096" y="344"/>
                    </a:cubicBezTo>
                    <a:cubicBezTo>
                      <a:pt x="2861" y="231"/>
                      <a:pt x="2638" y="184"/>
                      <a:pt x="2395" y="184"/>
                    </a:cubicBezTo>
                    <a:cubicBezTo>
                      <a:pt x="2281" y="184"/>
                      <a:pt x="2162" y="194"/>
                      <a:pt x="2036" y="213"/>
                    </a:cubicBezTo>
                    <a:cubicBezTo>
                      <a:pt x="1681" y="263"/>
                      <a:pt x="1172" y="512"/>
                      <a:pt x="749" y="512"/>
                    </a:cubicBezTo>
                    <a:cubicBezTo>
                      <a:pt x="464" y="512"/>
                      <a:pt x="218" y="399"/>
                      <a:pt x="84" y="35"/>
                    </a:cubicBezTo>
                    <a:cubicBezTo>
                      <a:pt x="78" y="12"/>
                      <a:pt x="59" y="0"/>
                      <a:pt x="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3"/>
              <p:cNvSpPr/>
              <p:nvPr/>
            </p:nvSpPr>
            <p:spPr>
              <a:xfrm>
                <a:off x="2077200" y="1983275"/>
                <a:ext cx="965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1322" extrusionOk="0">
                    <a:moveTo>
                      <a:pt x="34" y="0"/>
                    </a:moveTo>
                    <a:cubicBezTo>
                      <a:pt x="17" y="0"/>
                      <a:pt x="1" y="16"/>
                      <a:pt x="1" y="48"/>
                    </a:cubicBezTo>
                    <a:cubicBezTo>
                      <a:pt x="84" y="524"/>
                      <a:pt x="465" y="893"/>
                      <a:pt x="917" y="1012"/>
                    </a:cubicBezTo>
                    <a:cubicBezTo>
                      <a:pt x="1047" y="1046"/>
                      <a:pt x="1174" y="1059"/>
                      <a:pt x="1300" y="1059"/>
                    </a:cubicBezTo>
                    <a:cubicBezTo>
                      <a:pt x="1442" y="1059"/>
                      <a:pt x="1583" y="1043"/>
                      <a:pt x="1727" y="1024"/>
                    </a:cubicBezTo>
                    <a:cubicBezTo>
                      <a:pt x="2079" y="981"/>
                      <a:pt x="2365" y="923"/>
                      <a:pt x="2635" y="923"/>
                    </a:cubicBezTo>
                    <a:cubicBezTo>
                      <a:pt x="2960" y="923"/>
                      <a:pt x="3262" y="1006"/>
                      <a:pt x="3632" y="1298"/>
                    </a:cubicBezTo>
                    <a:cubicBezTo>
                      <a:pt x="3661" y="1314"/>
                      <a:pt x="3691" y="1321"/>
                      <a:pt x="3720" y="1321"/>
                    </a:cubicBezTo>
                    <a:cubicBezTo>
                      <a:pt x="3797" y="1321"/>
                      <a:pt x="3861" y="1266"/>
                      <a:pt x="3834" y="1179"/>
                    </a:cubicBezTo>
                    <a:cubicBezTo>
                      <a:pt x="3739" y="703"/>
                      <a:pt x="3263" y="536"/>
                      <a:pt x="2799" y="536"/>
                    </a:cubicBezTo>
                    <a:cubicBezTo>
                      <a:pt x="2453" y="536"/>
                      <a:pt x="2108" y="655"/>
                      <a:pt x="1787" y="727"/>
                    </a:cubicBezTo>
                    <a:cubicBezTo>
                      <a:pt x="1602" y="765"/>
                      <a:pt x="1433" y="785"/>
                      <a:pt x="1277" y="785"/>
                    </a:cubicBezTo>
                    <a:cubicBezTo>
                      <a:pt x="749" y="785"/>
                      <a:pt x="373" y="555"/>
                      <a:pt x="60" y="12"/>
                    </a:cubicBezTo>
                    <a:cubicBezTo>
                      <a:pt x="52" y="4"/>
                      <a:pt x="43" y="0"/>
                      <a:pt x="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3"/>
              <p:cNvSpPr/>
              <p:nvPr/>
            </p:nvSpPr>
            <p:spPr>
              <a:xfrm>
                <a:off x="2086225" y="2030850"/>
                <a:ext cx="5975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359" extrusionOk="0">
                    <a:moveTo>
                      <a:pt x="58" y="1"/>
                    </a:moveTo>
                    <a:cubicBezTo>
                      <a:pt x="17" y="1"/>
                      <a:pt x="0" y="63"/>
                      <a:pt x="44" y="74"/>
                    </a:cubicBezTo>
                    <a:cubicBezTo>
                      <a:pt x="342" y="300"/>
                      <a:pt x="664" y="300"/>
                      <a:pt x="1021" y="336"/>
                    </a:cubicBezTo>
                    <a:cubicBezTo>
                      <a:pt x="1190" y="350"/>
                      <a:pt x="1362" y="358"/>
                      <a:pt x="1533" y="358"/>
                    </a:cubicBezTo>
                    <a:cubicBezTo>
                      <a:pt x="1794" y="358"/>
                      <a:pt x="2055" y="338"/>
                      <a:pt x="2307" y="288"/>
                    </a:cubicBezTo>
                    <a:cubicBezTo>
                      <a:pt x="2390" y="276"/>
                      <a:pt x="2390" y="109"/>
                      <a:pt x="2283" y="98"/>
                    </a:cubicBezTo>
                    <a:cubicBezTo>
                      <a:pt x="2036" y="53"/>
                      <a:pt x="1782" y="29"/>
                      <a:pt x="1526" y="29"/>
                    </a:cubicBezTo>
                    <a:cubicBezTo>
                      <a:pt x="1437" y="29"/>
                      <a:pt x="1348" y="32"/>
                      <a:pt x="1259" y="38"/>
                    </a:cubicBezTo>
                    <a:cubicBezTo>
                      <a:pt x="1037" y="38"/>
                      <a:pt x="794" y="66"/>
                      <a:pt x="557" y="66"/>
                    </a:cubicBezTo>
                    <a:cubicBezTo>
                      <a:pt x="388" y="66"/>
                      <a:pt x="222" y="52"/>
                      <a:pt x="68" y="2"/>
                    </a:cubicBezTo>
                    <a:cubicBezTo>
                      <a:pt x="65" y="1"/>
                      <a:pt x="61" y="1"/>
                      <a:pt x="58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3"/>
              <p:cNvSpPr/>
              <p:nvPr/>
            </p:nvSpPr>
            <p:spPr>
              <a:xfrm>
                <a:off x="2244600" y="2024300"/>
                <a:ext cx="3450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980" extrusionOk="0">
                    <a:moveTo>
                      <a:pt x="1326" y="0"/>
                    </a:moveTo>
                    <a:cubicBezTo>
                      <a:pt x="1315" y="0"/>
                      <a:pt x="1304" y="4"/>
                      <a:pt x="1294" y="14"/>
                    </a:cubicBezTo>
                    <a:cubicBezTo>
                      <a:pt x="1103" y="181"/>
                      <a:pt x="877" y="324"/>
                      <a:pt x="675" y="455"/>
                    </a:cubicBezTo>
                    <a:cubicBezTo>
                      <a:pt x="472" y="574"/>
                      <a:pt x="270" y="657"/>
                      <a:pt x="91" y="800"/>
                    </a:cubicBezTo>
                    <a:cubicBezTo>
                      <a:pt x="0" y="868"/>
                      <a:pt x="93" y="980"/>
                      <a:pt x="185" y="980"/>
                    </a:cubicBezTo>
                    <a:cubicBezTo>
                      <a:pt x="189" y="980"/>
                      <a:pt x="194" y="979"/>
                      <a:pt x="198" y="979"/>
                    </a:cubicBezTo>
                    <a:cubicBezTo>
                      <a:pt x="436" y="931"/>
                      <a:pt x="639" y="776"/>
                      <a:pt x="829" y="622"/>
                    </a:cubicBezTo>
                    <a:cubicBezTo>
                      <a:pt x="1044" y="455"/>
                      <a:pt x="1210" y="276"/>
                      <a:pt x="1353" y="74"/>
                    </a:cubicBezTo>
                    <a:cubicBezTo>
                      <a:pt x="1379" y="31"/>
                      <a:pt x="1355" y="0"/>
                      <a:pt x="1326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3"/>
              <p:cNvSpPr/>
              <p:nvPr/>
            </p:nvSpPr>
            <p:spPr>
              <a:xfrm>
                <a:off x="2284675" y="1961225"/>
                <a:ext cx="767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484" extrusionOk="0">
                    <a:moveTo>
                      <a:pt x="2951" y="1"/>
                    </a:moveTo>
                    <a:cubicBezTo>
                      <a:pt x="2948" y="1"/>
                      <a:pt x="2944" y="1"/>
                      <a:pt x="2941" y="1"/>
                    </a:cubicBezTo>
                    <a:cubicBezTo>
                      <a:pt x="2429" y="61"/>
                      <a:pt x="1929" y="144"/>
                      <a:pt x="1405" y="156"/>
                    </a:cubicBezTo>
                    <a:cubicBezTo>
                      <a:pt x="941" y="168"/>
                      <a:pt x="477" y="156"/>
                      <a:pt x="48" y="323"/>
                    </a:cubicBezTo>
                    <a:cubicBezTo>
                      <a:pt x="0" y="335"/>
                      <a:pt x="0" y="406"/>
                      <a:pt x="60" y="406"/>
                    </a:cubicBezTo>
                    <a:cubicBezTo>
                      <a:pt x="518" y="424"/>
                      <a:pt x="1045" y="483"/>
                      <a:pt x="1560" y="483"/>
                    </a:cubicBezTo>
                    <a:cubicBezTo>
                      <a:pt x="2075" y="483"/>
                      <a:pt x="2578" y="424"/>
                      <a:pt x="2989" y="204"/>
                    </a:cubicBezTo>
                    <a:cubicBezTo>
                      <a:pt x="3069" y="158"/>
                      <a:pt x="3039" y="1"/>
                      <a:pt x="2951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2199550" y="1932375"/>
                <a:ext cx="24125" cy="1555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6220" extrusionOk="0">
                    <a:moveTo>
                      <a:pt x="0" y="0"/>
                    </a:moveTo>
                    <a:cubicBezTo>
                      <a:pt x="95" y="2072"/>
                      <a:pt x="655" y="4072"/>
                      <a:pt x="691" y="6144"/>
                    </a:cubicBezTo>
                    <a:cubicBezTo>
                      <a:pt x="691" y="6196"/>
                      <a:pt x="722" y="6220"/>
                      <a:pt x="755" y="6220"/>
                    </a:cubicBezTo>
                    <a:cubicBezTo>
                      <a:pt x="790" y="6220"/>
                      <a:pt x="827" y="6193"/>
                      <a:pt x="834" y="6144"/>
                    </a:cubicBezTo>
                    <a:cubicBezTo>
                      <a:pt x="965" y="5120"/>
                      <a:pt x="703" y="4132"/>
                      <a:pt x="488" y="3156"/>
                    </a:cubicBezTo>
                    <a:cubicBezTo>
                      <a:pt x="286" y="2108"/>
                      <a:pt x="179" y="106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2218600" y="2165425"/>
                <a:ext cx="627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990" extrusionOk="0">
                    <a:moveTo>
                      <a:pt x="101" y="1"/>
                    </a:moveTo>
                    <a:cubicBezTo>
                      <a:pt x="86" y="1"/>
                      <a:pt x="72" y="13"/>
                      <a:pt x="72" y="37"/>
                    </a:cubicBezTo>
                    <a:cubicBezTo>
                      <a:pt x="48" y="1334"/>
                      <a:pt x="0" y="2620"/>
                      <a:pt x="60" y="3918"/>
                    </a:cubicBezTo>
                    <a:cubicBezTo>
                      <a:pt x="60" y="3966"/>
                      <a:pt x="92" y="3990"/>
                      <a:pt x="127" y="3990"/>
                    </a:cubicBezTo>
                    <a:cubicBezTo>
                      <a:pt x="161" y="3990"/>
                      <a:pt x="197" y="3966"/>
                      <a:pt x="203" y="3918"/>
                    </a:cubicBezTo>
                    <a:cubicBezTo>
                      <a:pt x="250" y="2632"/>
                      <a:pt x="179" y="1334"/>
                      <a:pt x="131" y="37"/>
                    </a:cubicBezTo>
                    <a:cubicBezTo>
                      <a:pt x="131" y="13"/>
                      <a:pt x="116" y="1"/>
                      <a:pt x="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2226450" y="2382875"/>
                <a:ext cx="17325" cy="925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3701" extrusionOk="0">
                    <a:moveTo>
                      <a:pt x="38" y="0"/>
                    </a:moveTo>
                    <a:cubicBezTo>
                      <a:pt x="21" y="0"/>
                      <a:pt x="0" y="15"/>
                      <a:pt x="8" y="30"/>
                    </a:cubicBezTo>
                    <a:cubicBezTo>
                      <a:pt x="186" y="1233"/>
                      <a:pt x="329" y="2471"/>
                      <a:pt x="591" y="3662"/>
                    </a:cubicBezTo>
                    <a:cubicBezTo>
                      <a:pt x="596" y="3688"/>
                      <a:pt x="619" y="3701"/>
                      <a:pt x="640" y="3701"/>
                    </a:cubicBezTo>
                    <a:cubicBezTo>
                      <a:pt x="667" y="3701"/>
                      <a:pt x="693" y="3682"/>
                      <a:pt x="686" y="3650"/>
                    </a:cubicBezTo>
                    <a:cubicBezTo>
                      <a:pt x="567" y="2447"/>
                      <a:pt x="293" y="1221"/>
                      <a:pt x="55" y="18"/>
                    </a:cubicBezTo>
                    <a:cubicBezTo>
                      <a:pt x="55" y="5"/>
                      <a:pt x="47" y="0"/>
                      <a:pt x="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2240025" y="2323950"/>
                <a:ext cx="80400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642" extrusionOk="0">
                    <a:moveTo>
                      <a:pt x="1330" y="1"/>
                    </a:moveTo>
                    <a:cubicBezTo>
                      <a:pt x="1140" y="1"/>
                      <a:pt x="953" y="36"/>
                      <a:pt x="774" y="125"/>
                    </a:cubicBezTo>
                    <a:cubicBezTo>
                      <a:pt x="274" y="375"/>
                      <a:pt x="0" y="1078"/>
                      <a:pt x="143" y="1613"/>
                    </a:cubicBezTo>
                    <a:cubicBezTo>
                      <a:pt x="143" y="1633"/>
                      <a:pt x="154" y="1642"/>
                      <a:pt x="168" y="1642"/>
                    </a:cubicBezTo>
                    <a:cubicBezTo>
                      <a:pt x="179" y="1642"/>
                      <a:pt x="192" y="1636"/>
                      <a:pt x="203" y="1625"/>
                    </a:cubicBezTo>
                    <a:cubicBezTo>
                      <a:pt x="516" y="1051"/>
                      <a:pt x="582" y="368"/>
                      <a:pt x="1299" y="368"/>
                    </a:cubicBezTo>
                    <a:cubicBezTo>
                      <a:pt x="1400" y="368"/>
                      <a:pt x="1514" y="381"/>
                      <a:pt x="1643" y="411"/>
                    </a:cubicBezTo>
                    <a:cubicBezTo>
                      <a:pt x="2067" y="507"/>
                      <a:pt x="2405" y="681"/>
                      <a:pt x="2815" y="681"/>
                    </a:cubicBezTo>
                    <a:cubicBezTo>
                      <a:pt x="2912" y="681"/>
                      <a:pt x="3013" y="672"/>
                      <a:pt x="3120" y="649"/>
                    </a:cubicBezTo>
                    <a:cubicBezTo>
                      <a:pt x="3203" y="601"/>
                      <a:pt x="3215" y="435"/>
                      <a:pt x="3120" y="423"/>
                    </a:cubicBezTo>
                    <a:cubicBezTo>
                      <a:pt x="2561" y="341"/>
                      <a:pt x="1926" y="1"/>
                      <a:pt x="1330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3"/>
              <p:cNvSpPr/>
              <p:nvPr/>
            </p:nvSpPr>
            <p:spPr>
              <a:xfrm>
                <a:off x="2285575" y="2261700"/>
                <a:ext cx="1025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45" extrusionOk="0">
                    <a:moveTo>
                      <a:pt x="705" y="0"/>
                    </a:moveTo>
                    <a:cubicBezTo>
                      <a:pt x="495" y="0"/>
                      <a:pt x="287" y="13"/>
                      <a:pt x="83" y="43"/>
                    </a:cubicBezTo>
                    <a:cubicBezTo>
                      <a:pt x="0" y="55"/>
                      <a:pt x="0" y="210"/>
                      <a:pt x="83" y="222"/>
                    </a:cubicBezTo>
                    <a:cubicBezTo>
                      <a:pt x="377" y="299"/>
                      <a:pt x="679" y="318"/>
                      <a:pt x="982" y="318"/>
                    </a:cubicBezTo>
                    <a:cubicBezTo>
                      <a:pt x="1288" y="318"/>
                      <a:pt x="1595" y="299"/>
                      <a:pt x="1896" y="299"/>
                    </a:cubicBezTo>
                    <a:cubicBezTo>
                      <a:pt x="1987" y="299"/>
                      <a:pt x="2077" y="300"/>
                      <a:pt x="2167" y="305"/>
                    </a:cubicBezTo>
                    <a:cubicBezTo>
                      <a:pt x="2696" y="345"/>
                      <a:pt x="3217" y="544"/>
                      <a:pt x="3743" y="544"/>
                    </a:cubicBezTo>
                    <a:cubicBezTo>
                      <a:pt x="3845" y="544"/>
                      <a:pt x="3946" y="537"/>
                      <a:pt x="4048" y="520"/>
                    </a:cubicBezTo>
                    <a:cubicBezTo>
                      <a:pt x="4101" y="520"/>
                      <a:pt x="4098" y="444"/>
                      <a:pt x="4063" y="444"/>
                    </a:cubicBezTo>
                    <a:cubicBezTo>
                      <a:pt x="4058" y="444"/>
                      <a:pt x="4053" y="445"/>
                      <a:pt x="4048" y="448"/>
                    </a:cubicBezTo>
                    <a:cubicBezTo>
                      <a:pt x="3987" y="455"/>
                      <a:pt x="3926" y="458"/>
                      <a:pt x="3865" y="458"/>
                    </a:cubicBezTo>
                    <a:cubicBezTo>
                      <a:pt x="3263" y="458"/>
                      <a:pt x="2630" y="168"/>
                      <a:pt x="2036" y="103"/>
                    </a:cubicBezTo>
                    <a:cubicBezTo>
                      <a:pt x="1600" y="54"/>
                      <a:pt x="1148" y="0"/>
                      <a:pt x="705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3"/>
              <p:cNvSpPr/>
              <p:nvPr/>
            </p:nvSpPr>
            <p:spPr>
              <a:xfrm>
                <a:off x="2233350" y="2159400"/>
                <a:ext cx="855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350" extrusionOk="0">
                    <a:moveTo>
                      <a:pt x="213" y="1"/>
                    </a:moveTo>
                    <a:cubicBezTo>
                      <a:pt x="93" y="1"/>
                      <a:pt x="0" y="139"/>
                      <a:pt x="77" y="254"/>
                    </a:cubicBezTo>
                    <a:cubicBezTo>
                      <a:pt x="604" y="1174"/>
                      <a:pt x="1448" y="2349"/>
                      <a:pt x="2546" y="2349"/>
                    </a:cubicBezTo>
                    <a:cubicBezTo>
                      <a:pt x="2812" y="2349"/>
                      <a:pt x="3092" y="2281"/>
                      <a:pt x="3387" y="2123"/>
                    </a:cubicBezTo>
                    <a:cubicBezTo>
                      <a:pt x="3423" y="2123"/>
                      <a:pt x="3399" y="2064"/>
                      <a:pt x="3351" y="2064"/>
                    </a:cubicBezTo>
                    <a:cubicBezTo>
                      <a:pt x="3167" y="2116"/>
                      <a:pt x="2987" y="2140"/>
                      <a:pt x="2812" y="2140"/>
                    </a:cubicBezTo>
                    <a:cubicBezTo>
                      <a:pt x="2145" y="2140"/>
                      <a:pt x="1551" y="1784"/>
                      <a:pt x="1137" y="1218"/>
                    </a:cubicBezTo>
                    <a:cubicBezTo>
                      <a:pt x="851" y="825"/>
                      <a:pt x="732" y="290"/>
                      <a:pt x="303" y="28"/>
                    </a:cubicBezTo>
                    <a:cubicBezTo>
                      <a:pt x="273" y="9"/>
                      <a:pt x="242" y="1"/>
                      <a:pt x="213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3"/>
              <p:cNvSpPr/>
              <p:nvPr/>
            </p:nvSpPr>
            <p:spPr>
              <a:xfrm>
                <a:off x="2252525" y="2137200"/>
                <a:ext cx="613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810" extrusionOk="0">
                    <a:moveTo>
                      <a:pt x="322" y="0"/>
                    </a:moveTo>
                    <a:cubicBezTo>
                      <a:pt x="258" y="0"/>
                      <a:pt x="190" y="11"/>
                      <a:pt x="119" y="35"/>
                    </a:cubicBezTo>
                    <a:cubicBezTo>
                      <a:pt x="12" y="58"/>
                      <a:pt x="0" y="225"/>
                      <a:pt x="119" y="237"/>
                    </a:cubicBezTo>
                    <a:cubicBezTo>
                      <a:pt x="798" y="392"/>
                      <a:pt x="870" y="1035"/>
                      <a:pt x="1322" y="1451"/>
                    </a:cubicBezTo>
                    <a:cubicBezTo>
                      <a:pt x="1605" y="1700"/>
                      <a:pt x="1963" y="1809"/>
                      <a:pt x="2335" y="1809"/>
                    </a:cubicBezTo>
                    <a:cubicBezTo>
                      <a:pt x="2355" y="1809"/>
                      <a:pt x="2374" y="1809"/>
                      <a:pt x="2394" y="1809"/>
                    </a:cubicBezTo>
                    <a:cubicBezTo>
                      <a:pt x="2453" y="1809"/>
                      <a:pt x="2453" y="1749"/>
                      <a:pt x="2405" y="1749"/>
                    </a:cubicBezTo>
                    <a:cubicBezTo>
                      <a:pt x="1989" y="1713"/>
                      <a:pt x="1608" y="1523"/>
                      <a:pt x="1370" y="1178"/>
                    </a:cubicBezTo>
                    <a:cubicBezTo>
                      <a:pt x="1215" y="975"/>
                      <a:pt x="1143" y="725"/>
                      <a:pt x="1012" y="499"/>
                    </a:cubicBezTo>
                    <a:cubicBezTo>
                      <a:pt x="846" y="226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2268025" y="2075825"/>
                <a:ext cx="724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761" extrusionOk="0">
                    <a:moveTo>
                      <a:pt x="1114" y="1"/>
                    </a:moveTo>
                    <a:cubicBezTo>
                      <a:pt x="748" y="1"/>
                      <a:pt x="396" y="86"/>
                      <a:pt x="119" y="275"/>
                    </a:cubicBezTo>
                    <a:cubicBezTo>
                      <a:pt x="1" y="350"/>
                      <a:pt x="47" y="569"/>
                      <a:pt x="187" y="569"/>
                    </a:cubicBezTo>
                    <a:cubicBezTo>
                      <a:pt x="203" y="569"/>
                      <a:pt x="220" y="567"/>
                      <a:pt x="238" y="561"/>
                    </a:cubicBezTo>
                    <a:cubicBezTo>
                      <a:pt x="637" y="428"/>
                      <a:pt x="994" y="284"/>
                      <a:pt x="1426" y="284"/>
                    </a:cubicBezTo>
                    <a:cubicBezTo>
                      <a:pt x="1458" y="284"/>
                      <a:pt x="1491" y="285"/>
                      <a:pt x="1524" y="287"/>
                    </a:cubicBezTo>
                    <a:cubicBezTo>
                      <a:pt x="2024" y="299"/>
                      <a:pt x="2440" y="513"/>
                      <a:pt x="2893" y="751"/>
                    </a:cubicBezTo>
                    <a:cubicBezTo>
                      <a:pt x="2507" y="289"/>
                      <a:pt x="1787" y="1"/>
                      <a:pt x="1114" y="1"/>
                    </a:cubicBezTo>
                    <a:close/>
                    <a:moveTo>
                      <a:pt x="2893" y="751"/>
                    </a:moveTo>
                    <a:cubicBezTo>
                      <a:pt x="2893" y="757"/>
                      <a:pt x="2896" y="760"/>
                      <a:pt x="2897" y="760"/>
                    </a:cubicBezTo>
                    <a:cubicBezTo>
                      <a:pt x="2899" y="760"/>
                      <a:pt x="2899" y="757"/>
                      <a:pt x="2893" y="75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2277650" y="2042575"/>
                <a:ext cx="89925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951" extrusionOk="0">
                    <a:moveTo>
                      <a:pt x="1891" y="1"/>
                    </a:moveTo>
                    <a:cubicBezTo>
                      <a:pt x="1282" y="1"/>
                      <a:pt x="653" y="239"/>
                      <a:pt x="43" y="581"/>
                    </a:cubicBezTo>
                    <a:cubicBezTo>
                      <a:pt x="1" y="602"/>
                      <a:pt x="24" y="680"/>
                      <a:pt x="72" y="680"/>
                    </a:cubicBezTo>
                    <a:cubicBezTo>
                      <a:pt x="78" y="680"/>
                      <a:pt x="84" y="679"/>
                      <a:pt x="91" y="676"/>
                    </a:cubicBezTo>
                    <a:cubicBezTo>
                      <a:pt x="579" y="498"/>
                      <a:pt x="1103" y="295"/>
                      <a:pt x="1627" y="295"/>
                    </a:cubicBezTo>
                    <a:cubicBezTo>
                      <a:pt x="2282" y="295"/>
                      <a:pt x="2746" y="688"/>
                      <a:pt x="3305" y="938"/>
                    </a:cubicBezTo>
                    <a:cubicBezTo>
                      <a:pt x="3328" y="947"/>
                      <a:pt x="3350" y="951"/>
                      <a:pt x="3371" y="951"/>
                    </a:cubicBezTo>
                    <a:cubicBezTo>
                      <a:pt x="3499" y="951"/>
                      <a:pt x="3596" y="812"/>
                      <a:pt x="3484" y="700"/>
                    </a:cubicBezTo>
                    <a:cubicBezTo>
                      <a:pt x="2989" y="200"/>
                      <a:pt x="2449" y="1"/>
                      <a:pt x="18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2069875" y="2138200"/>
                <a:ext cx="12327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1811" extrusionOk="0">
                    <a:moveTo>
                      <a:pt x="3823" y="0"/>
                    </a:moveTo>
                    <a:cubicBezTo>
                      <a:pt x="2506" y="0"/>
                      <a:pt x="893" y="1125"/>
                      <a:pt x="20" y="1757"/>
                    </a:cubicBezTo>
                    <a:cubicBezTo>
                      <a:pt x="1" y="1776"/>
                      <a:pt x="12" y="1811"/>
                      <a:pt x="37" y="1811"/>
                    </a:cubicBezTo>
                    <a:cubicBezTo>
                      <a:pt x="42" y="1811"/>
                      <a:pt x="49" y="1809"/>
                      <a:pt x="56" y="1804"/>
                    </a:cubicBezTo>
                    <a:cubicBezTo>
                      <a:pt x="1113" y="1175"/>
                      <a:pt x="2499" y="348"/>
                      <a:pt x="3804" y="348"/>
                    </a:cubicBezTo>
                    <a:cubicBezTo>
                      <a:pt x="4129" y="348"/>
                      <a:pt x="4449" y="400"/>
                      <a:pt x="4758" y="518"/>
                    </a:cubicBezTo>
                    <a:cubicBezTo>
                      <a:pt x="4768" y="520"/>
                      <a:pt x="4776" y="521"/>
                      <a:pt x="4785" y="521"/>
                    </a:cubicBezTo>
                    <a:cubicBezTo>
                      <a:pt x="4895" y="521"/>
                      <a:pt x="4930" y="382"/>
                      <a:pt x="4842" y="304"/>
                    </a:cubicBezTo>
                    <a:cubicBezTo>
                      <a:pt x="4541" y="90"/>
                      <a:pt x="4193" y="0"/>
                      <a:pt x="3823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3"/>
              <p:cNvSpPr/>
              <p:nvPr/>
            </p:nvSpPr>
            <p:spPr>
              <a:xfrm>
                <a:off x="2055325" y="2254400"/>
                <a:ext cx="97975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2512" extrusionOk="0">
                    <a:moveTo>
                      <a:pt x="3832" y="0"/>
                    </a:moveTo>
                    <a:cubicBezTo>
                      <a:pt x="3827" y="0"/>
                      <a:pt x="3822" y="1"/>
                      <a:pt x="3816" y="2"/>
                    </a:cubicBezTo>
                    <a:cubicBezTo>
                      <a:pt x="3671" y="68"/>
                      <a:pt x="3525" y="82"/>
                      <a:pt x="3380" y="82"/>
                    </a:cubicBezTo>
                    <a:cubicBezTo>
                      <a:pt x="3273" y="82"/>
                      <a:pt x="3167" y="74"/>
                      <a:pt x="3061" y="74"/>
                    </a:cubicBezTo>
                    <a:cubicBezTo>
                      <a:pt x="2944" y="74"/>
                      <a:pt x="2826" y="83"/>
                      <a:pt x="2709" y="121"/>
                    </a:cubicBezTo>
                    <a:cubicBezTo>
                      <a:pt x="2328" y="240"/>
                      <a:pt x="2078" y="585"/>
                      <a:pt x="1733" y="752"/>
                    </a:cubicBezTo>
                    <a:cubicBezTo>
                      <a:pt x="1423" y="895"/>
                      <a:pt x="1114" y="895"/>
                      <a:pt x="840" y="1133"/>
                    </a:cubicBezTo>
                    <a:cubicBezTo>
                      <a:pt x="518" y="1419"/>
                      <a:pt x="233" y="1883"/>
                      <a:pt x="54" y="2264"/>
                    </a:cubicBezTo>
                    <a:cubicBezTo>
                      <a:pt x="0" y="2381"/>
                      <a:pt x="96" y="2512"/>
                      <a:pt x="197" y="2512"/>
                    </a:cubicBezTo>
                    <a:cubicBezTo>
                      <a:pt x="230" y="2512"/>
                      <a:pt x="263" y="2498"/>
                      <a:pt x="292" y="2466"/>
                    </a:cubicBezTo>
                    <a:cubicBezTo>
                      <a:pt x="566" y="2181"/>
                      <a:pt x="721" y="1812"/>
                      <a:pt x="995" y="1514"/>
                    </a:cubicBezTo>
                    <a:cubicBezTo>
                      <a:pt x="1280" y="1216"/>
                      <a:pt x="1709" y="1133"/>
                      <a:pt x="2031" y="883"/>
                    </a:cubicBezTo>
                    <a:cubicBezTo>
                      <a:pt x="2388" y="621"/>
                      <a:pt x="2650" y="300"/>
                      <a:pt x="3102" y="228"/>
                    </a:cubicBezTo>
                    <a:cubicBezTo>
                      <a:pt x="3400" y="180"/>
                      <a:pt x="3578" y="240"/>
                      <a:pt x="3864" y="85"/>
                    </a:cubicBezTo>
                    <a:cubicBezTo>
                      <a:pt x="3918" y="53"/>
                      <a:pt x="3884" y="0"/>
                      <a:pt x="3832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2103700" y="2304450"/>
                <a:ext cx="9995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1727" extrusionOk="0">
                    <a:moveTo>
                      <a:pt x="3001" y="0"/>
                    </a:moveTo>
                    <a:cubicBezTo>
                      <a:pt x="2763" y="0"/>
                      <a:pt x="2679" y="203"/>
                      <a:pt x="2453" y="286"/>
                    </a:cubicBezTo>
                    <a:cubicBezTo>
                      <a:pt x="2024" y="405"/>
                      <a:pt x="1846" y="310"/>
                      <a:pt x="1429" y="631"/>
                    </a:cubicBezTo>
                    <a:cubicBezTo>
                      <a:pt x="953" y="1012"/>
                      <a:pt x="560" y="1405"/>
                      <a:pt x="12" y="1679"/>
                    </a:cubicBezTo>
                    <a:cubicBezTo>
                      <a:pt x="0" y="1691"/>
                      <a:pt x="0" y="1727"/>
                      <a:pt x="24" y="1727"/>
                    </a:cubicBezTo>
                    <a:cubicBezTo>
                      <a:pt x="893" y="1631"/>
                      <a:pt x="1346" y="560"/>
                      <a:pt x="2179" y="560"/>
                    </a:cubicBezTo>
                    <a:cubicBezTo>
                      <a:pt x="2309" y="560"/>
                      <a:pt x="2386" y="570"/>
                      <a:pt x="2465" y="570"/>
                    </a:cubicBezTo>
                    <a:cubicBezTo>
                      <a:pt x="2532" y="570"/>
                      <a:pt x="2600" y="563"/>
                      <a:pt x="2703" y="536"/>
                    </a:cubicBezTo>
                    <a:cubicBezTo>
                      <a:pt x="2870" y="488"/>
                      <a:pt x="2441" y="500"/>
                      <a:pt x="2989" y="476"/>
                    </a:cubicBezTo>
                    <a:cubicBezTo>
                      <a:pt x="3012" y="474"/>
                      <a:pt x="3034" y="473"/>
                      <a:pt x="3055" y="473"/>
                    </a:cubicBezTo>
                    <a:cubicBezTo>
                      <a:pt x="3375" y="473"/>
                      <a:pt x="3507" y="716"/>
                      <a:pt x="3775" y="917"/>
                    </a:cubicBezTo>
                    <a:cubicBezTo>
                      <a:pt x="3795" y="927"/>
                      <a:pt x="3818" y="932"/>
                      <a:pt x="3840" y="932"/>
                    </a:cubicBezTo>
                    <a:cubicBezTo>
                      <a:pt x="3922" y="932"/>
                      <a:pt x="3997" y="870"/>
                      <a:pt x="3941" y="786"/>
                    </a:cubicBezTo>
                    <a:cubicBezTo>
                      <a:pt x="3775" y="548"/>
                      <a:pt x="3334" y="0"/>
                      <a:pt x="3001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2060425" y="2417725"/>
                <a:ext cx="11652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1412" extrusionOk="0">
                    <a:moveTo>
                      <a:pt x="2747" y="1"/>
                    </a:moveTo>
                    <a:cubicBezTo>
                      <a:pt x="1728" y="1"/>
                      <a:pt x="755" y="249"/>
                      <a:pt x="100" y="1125"/>
                    </a:cubicBezTo>
                    <a:cubicBezTo>
                      <a:pt x="0" y="1261"/>
                      <a:pt x="143" y="1411"/>
                      <a:pt x="290" y="1411"/>
                    </a:cubicBezTo>
                    <a:cubicBezTo>
                      <a:pt x="336" y="1411"/>
                      <a:pt x="382" y="1397"/>
                      <a:pt x="422" y="1363"/>
                    </a:cubicBezTo>
                    <a:cubicBezTo>
                      <a:pt x="672" y="1125"/>
                      <a:pt x="922" y="815"/>
                      <a:pt x="1219" y="636"/>
                    </a:cubicBezTo>
                    <a:cubicBezTo>
                      <a:pt x="1648" y="375"/>
                      <a:pt x="2148" y="375"/>
                      <a:pt x="2624" y="339"/>
                    </a:cubicBezTo>
                    <a:cubicBezTo>
                      <a:pt x="3221" y="285"/>
                      <a:pt x="3819" y="242"/>
                      <a:pt x="4416" y="242"/>
                    </a:cubicBezTo>
                    <a:cubicBezTo>
                      <a:pt x="4485" y="242"/>
                      <a:pt x="4555" y="242"/>
                      <a:pt x="4625" y="244"/>
                    </a:cubicBezTo>
                    <a:cubicBezTo>
                      <a:pt x="4648" y="244"/>
                      <a:pt x="4660" y="196"/>
                      <a:pt x="4625" y="196"/>
                    </a:cubicBezTo>
                    <a:cubicBezTo>
                      <a:pt x="4024" y="96"/>
                      <a:pt x="3377" y="1"/>
                      <a:pt x="2747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3"/>
              <p:cNvSpPr/>
              <p:nvPr/>
            </p:nvSpPr>
            <p:spPr>
              <a:xfrm>
                <a:off x="2170675" y="2464100"/>
                <a:ext cx="37825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70" extrusionOk="0">
                    <a:moveTo>
                      <a:pt x="1193" y="1"/>
                    </a:moveTo>
                    <a:cubicBezTo>
                      <a:pt x="978" y="1"/>
                      <a:pt x="790" y="80"/>
                      <a:pt x="596" y="186"/>
                    </a:cubicBezTo>
                    <a:cubicBezTo>
                      <a:pt x="369" y="305"/>
                      <a:pt x="36" y="472"/>
                      <a:pt x="0" y="722"/>
                    </a:cubicBezTo>
                    <a:cubicBezTo>
                      <a:pt x="0" y="746"/>
                      <a:pt x="12" y="770"/>
                      <a:pt x="24" y="770"/>
                    </a:cubicBezTo>
                    <a:cubicBezTo>
                      <a:pt x="262" y="746"/>
                      <a:pt x="453" y="544"/>
                      <a:pt x="679" y="460"/>
                    </a:cubicBezTo>
                    <a:cubicBezTo>
                      <a:pt x="929" y="353"/>
                      <a:pt x="1203" y="305"/>
                      <a:pt x="1453" y="174"/>
                    </a:cubicBezTo>
                    <a:cubicBezTo>
                      <a:pt x="1512" y="151"/>
                      <a:pt x="1500" y="44"/>
                      <a:pt x="1429" y="32"/>
                    </a:cubicBezTo>
                    <a:cubicBezTo>
                      <a:pt x="1346" y="10"/>
                      <a:pt x="1268" y="1"/>
                      <a:pt x="1193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3"/>
              <p:cNvSpPr/>
              <p:nvPr/>
            </p:nvSpPr>
            <p:spPr>
              <a:xfrm>
                <a:off x="2277400" y="2400650"/>
                <a:ext cx="888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1061" extrusionOk="0">
                    <a:moveTo>
                      <a:pt x="1586" y="0"/>
                    </a:moveTo>
                    <a:cubicBezTo>
                      <a:pt x="1508" y="0"/>
                      <a:pt x="1429" y="7"/>
                      <a:pt x="1351" y="22"/>
                    </a:cubicBezTo>
                    <a:cubicBezTo>
                      <a:pt x="887" y="129"/>
                      <a:pt x="327" y="462"/>
                      <a:pt x="65" y="855"/>
                    </a:cubicBezTo>
                    <a:cubicBezTo>
                      <a:pt x="0" y="963"/>
                      <a:pt x="92" y="1061"/>
                      <a:pt x="198" y="1061"/>
                    </a:cubicBezTo>
                    <a:cubicBezTo>
                      <a:pt x="209" y="1061"/>
                      <a:pt x="220" y="1060"/>
                      <a:pt x="232" y="1058"/>
                    </a:cubicBezTo>
                    <a:cubicBezTo>
                      <a:pt x="518" y="1022"/>
                      <a:pt x="637" y="915"/>
                      <a:pt x="875" y="748"/>
                    </a:cubicBezTo>
                    <a:cubicBezTo>
                      <a:pt x="1244" y="510"/>
                      <a:pt x="1530" y="403"/>
                      <a:pt x="1970" y="379"/>
                    </a:cubicBezTo>
                    <a:cubicBezTo>
                      <a:pt x="2530" y="343"/>
                      <a:pt x="3018" y="284"/>
                      <a:pt x="3518" y="81"/>
                    </a:cubicBezTo>
                    <a:cubicBezTo>
                      <a:pt x="3522" y="83"/>
                      <a:pt x="3525" y="83"/>
                      <a:pt x="3528" y="83"/>
                    </a:cubicBezTo>
                    <a:cubicBezTo>
                      <a:pt x="3553" y="83"/>
                      <a:pt x="3551" y="45"/>
                      <a:pt x="3530" y="45"/>
                    </a:cubicBezTo>
                    <a:cubicBezTo>
                      <a:pt x="3205" y="45"/>
                      <a:pt x="2890" y="95"/>
                      <a:pt x="2567" y="95"/>
                    </a:cubicBezTo>
                    <a:cubicBezTo>
                      <a:pt x="2535" y="95"/>
                      <a:pt x="2503" y="94"/>
                      <a:pt x="2470" y="93"/>
                    </a:cubicBezTo>
                    <a:cubicBezTo>
                      <a:pt x="2170" y="84"/>
                      <a:pt x="1877" y="0"/>
                      <a:pt x="1586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3"/>
              <p:cNvSpPr/>
              <p:nvPr/>
            </p:nvSpPr>
            <p:spPr>
              <a:xfrm>
                <a:off x="2316825" y="2371425"/>
                <a:ext cx="422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437" extrusionOk="0">
                    <a:moveTo>
                      <a:pt x="699" y="1"/>
                    </a:moveTo>
                    <a:cubicBezTo>
                      <a:pt x="488" y="1"/>
                      <a:pt x="285" y="41"/>
                      <a:pt x="119" y="131"/>
                    </a:cubicBezTo>
                    <a:cubicBezTo>
                      <a:pt x="0" y="191"/>
                      <a:pt x="48" y="357"/>
                      <a:pt x="143" y="381"/>
                    </a:cubicBezTo>
                    <a:cubicBezTo>
                      <a:pt x="284" y="426"/>
                      <a:pt x="422" y="436"/>
                      <a:pt x="560" y="436"/>
                    </a:cubicBezTo>
                    <a:cubicBezTo>
                      <a:pt x="678" y="436"/>
                      <a:pt x="796" y="429"/>
                      <a:pt x="917" y="429"/>
                    </a:cubicBezTo>
                    <a:cubicBezTo>
                      <a:pt x="1179" y="429"/>
                      <a:pt x="1417" y="429"/>
                      <a:pt x="1655" y="369"/>
                    </a:cubicBezTo>
                    <a:cubicBezTo>
                      <a:pt x="1691" y="369"/>
                      <a:pt x="1691" y="310"/>
                      <a:pt x="1667" y="298"/>
                    </a:cubicBezTo>
                    <a:cubicBezTo>
                      <a:pt x="1415" y="112"/>
                      <a:pt x="1047" y="1"/>
                      <a:pt x="6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3" name="Google Shape;1513;p33"/>
            <p:cNvGrpSpPr/>
            <p:nvPr/>
          </p:nvGrpSpPr>
          <p:grpSpPr>
            <a:xfrm>
              <a:off x="634630" y="3115589"/>
              <a:ext cx="318096" cy="518341"/>
              <a:chOff x="1263280" y="4401464"/>
              <a:chExt cx="318096" cy="518341"/>
            </a:xfrm>
          </p:grpSpPr>
          <p:sp>
            <p:nvSpPr>
              <p:cNvPr id="1514" name="Google Shape;1514;p33"/>
              <p:cNvSpPr/>
              <p:nvPr/>
            </p:nvSpPr>
            <p:spPr>
              <a:xfrm>
                <a:off x="1286504" y="4401464"/>
                <a:ext cx="294871" cy="458225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6570" extrusionOk="0">
                    <a:moveTo>
                      <a:pt x="3374" y="0"/>
                    </a:moveTo>
                    <a:cubicBezTo>
                      <a:pt x="3247" y="0"/>
                      <a:pt x="3121" y="37"/>
                      <a:pt x="3013" y="105"/>
                    </a:cubicBezTo>
                    <a:cubicBezTo>
                      <a:pt x="2834" y="224"/>
                      <a:pt x="2679" y="402"/>
                      <a:pt x="2584" y="593"/>
                    </a:cubicBezTo>
                    <a:cubicBezTo>
                      <a:pt x="2084" y="1486"/>
                      <a:pt x="2168" y="2593"/>
                      <a:pt x="2549" y="3534"/>
                    </a:cubicBezTo>
                    <a:cubicBezTo>
                      <a:pt x="2084" y="3081"/>
                      <a:pt x="1536" y="2736"/>
                      <a:pt x="929" y="2533"/>
                    </a:cubicBezTo>
                    <a:cubicBezTo>
                      <a:pt x="809" y="2493"/>
                      <a:pt x="683" y="2453"/>
                      <a:pt x="555" y="2453"/>
                    </a:cubicBezTo>
                    <a:cubicBezTo>
                      <a:pt x="494" y="2453"/>
                      <a:pt x="432" y="2463"/>
                      <a:pt x="370" y="2486"/>
                    </a:cubicBezTo>
                    <a:cubicBezTo>
                      <a:pt x="96" y="2593"/>
                      <a:pt x="1" y="2950"/>
                      <a:pt x="36" y="3248"/>
                    </a:cubicBezTo>
                    <a:cubicBezTo>
                      <a:pt x="108" y="3819"/>
                      <a:pt x="489" y="4296"/>
                      <a:pt x="894" y="4677"/>
                    </a:cubicBezTo>
                    <a:cubicBezTo>
                      <a:pt x="1751" y="5510"/>
                      <a:pt x="2775" y="6153"/>
                      <a:pt x="3870" y="6570"/>
                    </a:cubicBezTo>
                    <a:cubicBezTo>
                      <a:pt x="3608" y="5677"/>
                      <a:pt x="3715" y="4688"/>
                      <a:pt x="3870" y="3736"/>
                    </a:cubicBezTo>
                    <a:cubicBezTo>
                      <a:pt x="4037" y="2748"/>
                      <a:pt x="4227" y="1736"/>
                      <a:pt x="4037" y="736"/>
                    </a:cubicBezTo>
                    <a:cubicBezTo>
                      <a:pt x="3977" y="462"/>
                      <a:pt x="3894" y="176"/>
                      <a:pt x="3656" y="69"/>
                    </a:cubicBezTo>
                    <a:cubicBezTo>
                      <a:pt x="3568" y="22"/>
                      <a:pt x="3471" y="0"/>
                      <a:pt x="33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3"/>
              <p:cNvSpPr/>
              <p:nvPr/>
            </p:nvSpPr>
            <p:spPr>
              <a:xfrm>
                <a:off x="1263280" y="4763855"/>
                <a:ext cx="18691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236" extrusionOk="0">
                    <a:moveTo>
                      <a:pt x="1060" y="0"/>
                    </a:moveTo>
                    <a:cubicBezTo>
                      <a:pt x="875" y="0"/>
                      <a:pt x="701" y="187"/>
                      <a:pt x="679" y="374"/>
                    </a:cubicBezTo>
                    <a:cubicBezTo>
                      <a:pt x="643" y="588"/>
                      <a:pt x="750" y="802"/>
                      <a:pt x="881" y="957"/>
                    </a:cubicBezTo>
                    <a:cubicBezTo>
                      <a:pt x="1024" y="1100"/>
                      <a:pt x="1215" y="1219"/>
                      <a:pt x="1393" y="1326"/>
                    </a:cubicBezTo>
                    <a:cubicBezTo>
                      <a:pt x="1307" y="1323"/>
                      <a:pt x="1221" y="1322"/>
                      <a:pt x="1134" y="1322"/>
                    </a:cubicBezTo>
                    <a:cubicBezTo>
                      <a:pt x="876" y="1322"/>
                      <a:pt x="619" y="1335"/>
                      <a:pt x="369" y="1362"/>
                    </a:cubicBezTo>
                    <a:cubicBezTo>
                      <a:pt x="250" y="1362"/>
                      <a:pt x="107" y="1386"/>
                      <a:pt x="48" y="1493"/>
                    </a:cubicBezTo>
                    <a:cubicBezTo>
                      <a:pt x="0" y="1600"/>
                      <a:pt x="36" y="1719"/>
                      <a:pt x="107" y="1802"/>
                    </a:cubicBezTo>
                    <a:cubicBezTo>
                      <a:pt x="191" y="1898"/>
                      <a:pt x="310" y="1933"/>
                      <a:pt x="405" y="1969"/>
                    </a:cubicBezTo>
                    <a:cubicBezTo>
                      <a:pt x="934" y="2148"/>
                      <a:pt x="1482" y="2236"/>
                      <a:pt x="2031" y="2236"/>
                    </a:cubicBezTo>
                    <a:cubicBezTo>
                      <a:pt x="2247" y="2236"/>
                      <a:pt x="2464" y="2222"/>
                      <a:pt x="2679" y="2195"/>
                    </a:cubicBezTo>
                    <a:cubicBezTo>
                      <a:pt x="2191" y="1624"/>
                      <a:pt x="2024" y="790"/>
                      <a:pt x="1477" y="231"/>
                    </a:cubicBezTo>
                    <a:cubicBezTo>
                      <a:pt x="1393" y="124"/>
                      <a:pt x="1262" y="16"/>
                      <a:pt x="1107" y="4"/>
                    </a:cubicBezTo>
                    <a:cubicBezTo>
                      <a:pt x="1092" y="2"/>
                      <a:pt x="1076" y="0"/>
                      <a:pt x="10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3"/>
            <p:cNvGrpSpPr/>
            <p:nvPr/>
          </p:nvGrpSpPr>
          <p:grpSpPr>
            <a:xfrm rot="-1793580">
              <a:off x="1980572" y="1684298"/>
              <a:ext cx="565806" cy="895511"/>
              <a:chOff x="-212017" y="3332494"/>
              <a:chExt cx="204013" cy="322906"/>
            </a:xfrm>
          </p:grpSpPr>
          <p:sp>
            <p:nvSpPr>
              <p:cNvPr id="1517" name="Google Shape;1517;p33"/>
              <p:cNvSpPr/>
              <p:nvPr/>
            </p:nvSpPr>
            <p:spPr>
              <a:xfrm>
                <a:off x="-111630" y="3579777"/>
                <a:ext cx="25962" cy="1961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42" extrusionOk="0">
                    <a:moveTo>
                      <a:pt x="287" y="1"/>
                    </a:moveTo>
                    <a:cubicBezTo>
                      <a:pt x="1" y="1"/>
                      <a:pt x="1" y="441"/>
                      <a:pt x="287" y="441"/>
                    </a:cubicBezTo>
                    <a:cubicBezTo>
                      <a:pt x="584" y="441"/>
                      <a:pt x="584" y="1"/>
                      <a:pt x="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3"/>
              <p:cNvSpPr/>
              <p:nvPr/>
            </p:nvSpPr>
            <p:spPr>
              <a:xfrm>
                <a:off x="-122193" y="3454582"/>
                <a:ext cx="25430" cy="20104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53" extrusionOk="0">
                    <a:moveTo>
                      <a:pt x="286" y="0"/>
                    </a:moveTo>
                    <a:cubicBezTo>
                      <a:pt x="1" y="0"/>
                      <a:pt x="1" y="453"/>
                      <a:pt x="286" y="453"/>
                    </a:cubicBezTo>
                    <a:cubicBezTo>
                      <a:pt x="572" y="453"/>
                      <a:pt x="572" y="0"/>
                      <a:pt x="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3"/>
              <p:cNvSpPr/>
              <p:nvPr/>
            </p:nvSpPr>
            <p:spPr>
              <a:xfrm>
                <a:off x="-97340" y="3332494"/>
                <a:ext cx="42294" cy="33329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51" extrusionOk="0">
                    <a:moveTo>
                      <a:pt x="477" y="1"/>
                    </a:moveTo>
                    <a:cubicBezTo>
                      <a:pt x="0" y="1"/>
                      <a:pt x="0" y="751"/>
                      <a:pt x="477" y="751"/>
                    </a:cubicBezTo>
                    <a:cubicBezTo>
                      <a:pt x="953" y="751"/>
                      <a:pt x="953" y="1"/>
                      <a:pt x="4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3"/>
              <p:cNvSpPr/>
              <p:nvPr/>
            </p:nvSpPr>
            <p:spPr>
              <a:xfrm>
                <a:off x="-49809" y="3549155"/>
                <a:ext cx="41806" cy="33329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51" extrusionOk="0">
                    <a:moveTo>
                      <a:pt x="477" y="0"/>
                    </a:moveTo>
                    <a:cubicBezTo>
                      <a:pt x="1" y="0"/>
                      <a:pt x="1" y="750"/>
                      <a:pt x="477" y="750"/>
                    </a:cubicBezTo>
                    <a:cubicBezTo>
                      <a:pt x="941" y="750"/>
                      <a:pt x="941" y="0"/>
                      <a:pt x="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3"/>
              <p:cNvSpPr/>
              <p:nvPr/>
            </p:nvSpPr>
            <p:spPr>
              <a:xfrm>
                <a:off x="-212017" y="3622603"/>
                <a:ext cx="43359" cy="327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739" extrusionOk="0">
                    <a:moveTo>
                      <a:pt x="477" y="0"/>
                    </a:moveTo>
                    <a:cubicBezTo>
                      <a:pt x="1" y="0"/>
                      <a:pt x="1" y="738"/>
                      <a:pt x="477" y="738"/>
                    </a:cubicBezTo>
                    <a:cubicBezTo>
                      <a:pt x="953" y="738"/>
                      <a:pt x="977" y="0"/>
                      <a:pt x="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Picture 9" descr="A diagram of a key chain&#10;&#10;AI-generated content may be incorrect.">
            <a:extLst>
              <a:ext uri="{FF2B5EF4-FFF2-40B4-BE49-F238E27FC236}">
                <a16:creationId xmlns:a16="http://schemas.microsoft.com/office/drawing/2014/main" id="{F706597D-F690-8FE0-21F9-F15D83E8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931" t="71582" b="5692"/>
          <a:stretch>
            <a:fillRect/>
          </a:stretch>
        </p:blipFill>
        <p:spPr>
          <a:xfrm>
            <a:off x="5486284" y="3809466"/>
            <a:ext cx="3495611" cy="1193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diagram of a key chain&#10;&#10;AI-generated content may be incorrect.">
            <a:extLst>
              <a:ext uri="{FF2B5EF4-FFF2-40B4-BE49-F238E27FC236}">
                <a16:creationId xmlns:a16="http://schemas.microsoft.com/office/drawing/2014/main" id="{5FD1B40E-1F05-330A-94D9-02042F0E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621" t="52799" b="24947"/>
          <a:stretch>
            <a:fillRect/>
          </a:stretch>
        </p:blipFill>
        <p:spPr>
          <a:xfrm>
            <a:off x="4982149" y="1386120"/>
            <a:ext cx="3879685" cy="1338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diagram of a key chain&#10;&#10;AI-generated content may be incorrect.">
            <a:extLst>
              <a:ext uri="{FF2B5EF4-FFF2-40B4-BE49-F238E27FC236}">
                <a16:creationId xmlns:a16="http://schemas.microsoft.com/office/drawing/2014/main" id="{637BC5C1-046C-0ADF-D73F-37145F6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55" t="35971" r="-1183" b="44224"/>
          <a:stretch>
            <a:fillRect/>
          </a:stretch>
        </p:blipFill>
        <p:spPr>
          <a:xfrm>
            <a:off x="2667350" y="2696798"/>
            <a:ext cx="3710352" cy="11689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diagram of a key chain&#10;&#10;AI-generated content may be incorrect.">
            <a:extLst>
              <a:ext uri="{FF2B5EF4-FFF2-40B4-BE49-F238E27FC236}">
                <a16:creationId xmlns:a16="http://schemas.microsoft.com/office/drawing/2014/main" id="{11A1DB8F-EF46-19D9-375A-E16AE0CD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817" t="11261" b="63535"/>
          <a:stretch>
            <a:fillRect/>
          </a:stretch>
        </p:blipFill>
        <p:spPr>
          <a:xfrm>
            <a:off x="3004115" y="236456"/>
            <a:ext cx="2985696" cy="1216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Google Shape;1996;p45">
            <a:extLst>
              <a:ext uri="{FF2B5EF4-FFF2-40B4-BE49-F238E27FC236}">
                <a16:creationId xmlns:a16="http://schemas.microsoft.com/office/drawing/2014/main" id="{EDC7EE4D-2CCD-A9E3-4BA4-39E72CACB4A6}"/>
              </a:ext>
            </a:extLst>
          </p:cNvPr>
          <p:cNvGrpSpPr/>
          <p:nvPr/>
        </p:nvGrpSpPr>
        <p:grpSpPr>
          <a:xfrm>
            <a:off x="7696774" y="2805822"/>
            <a:ext cx="433481" cy="434364"/>
            <a:chOff x="1093775" y="3970550"/>
            <a:chExt cx="433481" cy="434364"/>
          </a:xfrm>
        </p:grpSpPr>
        <p:sp>
          <p:nvSpPr>
            <p:cNvPr id="15" name="Google Shape;1997;p45">
              <a:extLst>
                <a:ext uri="{FF2B5EF4-FFF2-40B4-BE49-F238E27FC236}">
                  <a16:creationId xmlns:a16="http://schemas.microsoft.com/office/drawing/2014/main" id="{4A3C0002-4E69-29F6-E7BA-AE827C135EF3}"/>
                </a:ext>
              </a:extLst>
            </p:cNvPr>
            <p:cNvSpPr/>
            <p:nvPr/>
          </p:nvSpPr>
          <p:spPr>
            <a:xfrm>
              <a:off x="1206477" y="3970559"/>
              <a:ext cx="212445" cy="135272"/>
            </a:xfrm>
            <a:custGeom>
              <a:avLst/>
              <a:gdLst/>
              <a:ahLst/>
              <a:cxnLst/>
              <a:rect l="l" t="t" r="r" b="b"/>
              <a:pathLst>
                <a:path w="2918" h="1858" extrusionOk="0">
                  <a:moveTo>
                    <a:pt x="1" y="0"/>
                  </a:moveTo>
                  <a:lnTo>
                    <a:pt x="1" y="1489"/>
                  </a:lnTo>
                  <a:lnTo>
                    <a:pt x="179" y="1858"/>
                  </a:lnTo>
                  <a:lnTo>
                    <a:pt x="358" y="1489"/>
                  </a:lnTo>
                  <a:lnTo>
                    <a:pt x="536" y="1858"/>
                  </a:lnTo>
                  <a:lnTo>
                    <a:pt x="715" y="1489"/>
                  </a:lnTo>
                  <a:lnTo>
                    <a:pt x="1465" y="1858"/>
                  </a:lnTo>
                  <a:lnTo>
                    <a:pt x="2203" y="1489"/>
                  </a:lnTo>
                  <a:lnTo>
                    <a:pt x="2382" y="1858"/>
                  </a:lnTo>
                  <a:lnTo>
                    <a:pt x="2560" y="1489"/>
                  </a:lnTo>
                  <a:lnTo>
                    <a:pt x="2739" y="1858"/>
                  </a:lnTo>
                  <a:lnTo>
                    <a:pt x="2918" y="1489"/>
                  </a:lnTo>
                  <a:lnTo>
                    <a:pt x="2918" y="0"/>
                  </a:lnTo>
                  <a:lnTo>
                    <a:pt x="1679" y="0"/>
                  </a:lnTo>
                  <a:lnTo>
                    <a:pt x="1679" y="739"/>
                  </a:lnTo>
                  <a:lnTo>
                    <a:pt x="1310" y="73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98;p45">
              <a:extLst>
                <a:ext uri="{FF2B5EF4-FFF2-40B4-BE49-F238E27FC236}">
                  <a16:creationId xmlns:a16="http://schemas.microsoft.com/office/drawing/2014/main" id="{6B5BED82-1D9B-BF06-324D-AEA35F70B68F}"/>
                </a:ext>
              </a:extLst>
            </p:cNvPr>
            <p:cNvSpPr/>
            <p:nvPr/>
          </p:nvSpPr>
          <p:spPr>
            <a:xfrm>
              <a:off x="1128503" y="4214165"/>
              <a:ext cx="364098" cy="190749"/>
            </a:xfrm>
            <a:custGeom>
              <a:avLst/>
              <a:gdLst/>
              <a:ahLst/>
              <a:cxnLst/>
              <a:rect l="l" t="t" r="r" b="b"/>
              <a:pathLst>
                <a:path w="5001" h="2620" extrusionOk="0">
                  <a:moveTo>
                    <a:pt x="2500" y="0"/>
                  </a:moveTo>
                  <a:lnTo>
                    <a:pt x="0" y="369"/>
                  </a:lnTo>
                  <a:lnTo>
                    <a:pt x="226" y="1191"/>
                  </a:lnTo>
                  <a:lnTo>
                    <a:pt x="643" y="953"/>
                  </a:lnTo>
                  <a:lnTo>
                    <a:pt x="345" y="1643"/>
                  </a:lnTo>
                  <a:lnTo>
                    <a:pt x="631" y="2619"/>
                  </a:lnTo>
                  <a:lnTo>
                    <a:pt x="4346" y="2619"/>
                  </a:lnTo>
                  <a:lnTo>
                    <a:pt x="4632" y="1643"/>
                  </a:lnTo>
                  <a:lnTo>
                    <a:pt x="4286" y="869"/>
                  </a:lnTo>
                  <a:lnTo>
                    <a:pt x="4286" y="869"/>
                  </a:lnTo>
                  <a:lnTo>
                    <a:pt x="4751" y="1191"/>
                  </a:lnTo>
                  <a:lnTo>
                    <a:pt x="5001" y="369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99;p45">
              <a:extLst>
                <a:ext uri="{FF2B5EF4-FFF2-40B4-BE49-F238E27FC236}">
                  <a16:creationId xmlns:a16="http://schemas.microsoft.com/office/drawing/2014/main" id="{2A6749A8-1DDC-2E1F-9D4A-EA1DA5010198}"/>
                </a:ext>
              </a:extLst>
            </p:cNvPr>
            <p:cNvSpPr/>
            <p:nvPr/>
          </p:nvSpPr>
          <p:spPr>
            <a:xfrm>
              <a:off x="1114597" y="4283476"/>
              <a:ext cx="61593" cy="72878"/>
            </a:xfrm>
            <a:custGeom>
              <a:avLst/>
              <a:gdLst/>
              <a:ahLst/>
              <a:cxnLst/>
              <a:rect l="l" t="t" r="r" b="b"/>
              <a:pathLst>
                <a:path w="846" h="1001" extrusionOk="0">
                  <a:moveTo>
                    <a:pt x="846" y="1"/>
                  </a:moveTo>
                  <a:lnTo>
                    <a:pt x="429" y="239"/>
                  </a:lnTo>
                  <a:lnTo>
                    <a:pt x="1" y="774"/>
                  </a:lnTo>
                  <a:lnTo>
                    <a:pt x="298" y="1001"/>
                  </a:lnTo>
                  <a:lnTo>
                    <a:pt x="548" y="691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00;p45">
              <a:extLst>
                <a:ext uri="{FF2B5EF4-FFF2-40B4-BE49-F238E27FC236}">
                  <a16:creationId xmlns:a16="http://schemas.microsoft.com/office/drawing/2014/main" id="{3401AD56-B7C7-E5F0-6789-79DFB7063CE5}"/>
                </a:ext>
              </a:extLst>
            </p:cNvPr>
            <p:cNvSpPr/>
            <p:nvPr/>
          </p:nvSpPr>
          <p:spPr>
            <a:xfrm>
              <a:off x="1440545" y="4275686"/>
              <a:ext cx="65088" cy="79794"/>
            </a:xfrm>
            <a:custGeom>
              <a:avLst/>
              <a:gdLst/>
              <a:ahLst/>
              <a:cxnLst/>
              <a:rect l="l" t="t" r="r" b="b"/>
              <a:pathLst>
                <a:path w="894" h="1096" extrusionOk="0">
                  <a:moveTo>
                    <a:pt x="0" y="0"/>
                  </a:moveTo>
                  <a:lnTo>
                    <a:pt x="346" y="774"/>
                  </a:lnTo>
                  <a:lnTo>
                    <a:pt x="596" y="1096"/>
                  </a:lnTo>
                  <a:lnTo>
                    <a:pt x="893" y="870"/>
                  </a:lnTo>
                  <a:lnTo>
                    <a:pt x="477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01;p45">
              <a:extLst>
                <a:ext uri="{FF2B5EF4-FFF2-40B4-BE49-F238E27FC236}">
                  <a16:creationId xmlns:a16="http://schemas.microsoft.com/office/drawing/2014/main" id="{8DFAE5B0-4785-F09E-B1EC-68D9982583B1}"/>
                </a:ext>
              </a:extLst>
            </p:cNvPr>
            <p:cNvSpPr/>
            <p:nvPr/>
          </p:nvSpPr>
          <p:spPr>
            <a:xfrm>
              <a:off x="1093775" y="4160362"/>
              <a:ext cx="433481" cy="80741"/>
            </a:xfrm>
            <a:custGeom>
              <a:avLst/>
              <a:gdLst/>
              <a:ahLst/>
              <a:cxnLst/>
              <a:rect l="l" t="t" r="r" b="b"/>
              <a:pathLst>
                <a:path w="5954" h="1109" extrusionOk="0">
                  <a:moveTo>
                    <a:pt x="1" y="1"/>
                  </a:moveTo>
                  <a:lnTo>
                    <a:pt x="1" y="1108"/>
                  </a:lnTo>
                  <a:lnTo>
                    <a:pt x="477" y="1108"/>
                  </a:lnTo>
                  <a:lnTo>
                    <a:pt x="2977" y="739"/>
                  </a:lnTo>
                  <a:lnTo>
                    <a:pt x="5478" y="1108"/>
                  </a:lnTo>
                  <a:lnTo>
                    <a:pt x="5954" y="1108"/>
                  </a:lnTo>
                  <a:lnTo>
                    <a:pt x="5954" y="1"/>
                  </a:lnTo>
                  <a:lnTo>
                    <a:pt x="5216" y="1"/>
                  </a:lnTo>
                  <a:lnTo>
                    <a:pt x="2977" y="370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02;p45">
              <a:extLst>
                <a:ext uri="{FF2B5EF4-FFF2-40B4-BE49-F238E27FC236}">
                  <a16:creationId xmlns:a16="http://schemas.microsoft.com/office/drawing/2014/main" id="{EA893EFA-6969-EBC2-E8D4-D961242873A3}"/>
                </a:ext>
              </a:extLst>
            </p:cNvPr>
            <p:cNvSpPr/>
            <p:nvPr/>
          </p:nvSpPr>
          <p:spPr>
            <a:xfrm>
              <a:off x="1215141" y="4295634"/>
              <a:ext cx="27812" cy="81542"/>
            </a:xfrm>
            <a:custGeom>
              <a:avLst/>
              <a:gdLst/>
              <a:ahLst/>
              <a:cxnLst/>
              <a:rect l="l" t="t" r="r" b="b"/>
              <a:pathLst>
                <a:path w="382" h="1120" extrusionOk="0">
                  <a:moveTo>
                    <a:pt x="1" y="0"/>
                  </a:moveTo>
                  <a:lnTo>
                    <a:pt x="1" y="1119"/>
                  </a:lnTo>
                  <a:lnTo>
                    <a:pt x="382" y="111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03;p45">
              <a:extLst>
                <a:ext uri="{FF2B5EF4-FFF2-40B4-BE49-F238E27FC236}">
                  <a16:creationId xmlns:a16="http://schemas.microsoft.com/office/drawing/2014/main" id="{6927A837-EFD5-E30A-BC85-7DE35E18C13F}"/>
                </a:ext>
              </a:extLst>
            </p:cNvPr>
            <p:cNvSpPr/>
            <p:nvPr/>
          </p:nvSpPr>
          <p:spPr>
            <a:xfrm>
              <a:off x="1296610" y="4295634"/>
              <a:ext cx="26938" cy="81542"/>
            </a:xfrm>
            <a:custGeom>
              <a:avLst/>
              <a:gdLst/>
              <a:ahLst/>
              <a:cxnLst/>
              <a:rect l="l" t="t" r="r" b="b"/>
              <a:pathLst>
                <a:path w="370" h="1120" extrusionOk="0">
                  <a:moveTo>
                    <a:pt x="1" y="0"/>
                  </a:moveTo>
                  <a:lnTo>
                    <a:pt x="1" y="1119"/>
                  </a:lnTo>
                  <a:lnTo>
                    <a:pt x="370" y="111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04;p45">
              <a:extLst>
                <a:ext uri="{FF2B5EF4-FFF2-40B4-BE49-F238E27FC236}">
                  <a16:creationId xmlns:a16="http://schemas.microsoft.com/office/drawing/2014/main" id="{34B263AF-51F9-23D8-7586-5127544E3AAF}"/>
                </a:ext>
              </a:extLst>
            </p:cNvPr>
            <p:cNvSpPr/>
            <p:nvPr/>
          </p:nvSpPr>
          <p:spPr>
            <a:xfrm>
              <a:off x="1378151" y="4295634"/>
              <a:ext cx="26938" cy="81542"/>
            </a:xfrm>
            <a:custGeom>
              <a:avLst/>
              <a:gdLst/>
              <a:ahLst/>
              <a:cxnLst/>
              <a:rect l="l" t="t" r="r" b="b"/>
              <a:pathLst>
                <a:path w="370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369" y="1119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05;p45">
              <a:extLst>
                <a:ext uri="{FF2B5EF4-FFF2-40B4-BE49-F238E27FC236}">
                  <a16:creationId xmlns:a16="http://schemas.microsoft.com/office/drawing/2014/main" id="{E25A6D7F-36A6-1308-AF17-C7FD2D81E9BC}"/>
                </a:ext>
              </a:extLst>
            </p:cNvPr>
            <p:cNvSpPr/>
            <p:nvPr/>
          </p:nvSpPr>
          <p:spPr>
            <a:xfrm>
              <a:off x="1296613" y="3970550"/>
              <a:ext cx="34875" cy="53799"/>
            </a:xfrm>
            <a:custGeom>
              <a:avLst/>
              <a:gdLst/>
              <a:ahLst/>
              <a:cxnLst/>
              <a:rect l="l" t="t" r="r" b="b"/>
              <a:pathLst>
                <a:path w="370" h="739" extrusionOk="0">
                  <a:moveTo>
                    <a:pt x="1" y="0"/>
                  </a:moveTo>
                  <a:lnTo>
                    <a:pt x="1" y="739"/>
                  </a:lnTo>
                  <a:lnTo>
                    <a:pt x="370" y="73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06;p45">
              <a:extLst>
                <a:ext uri="{FF2B5EF4-FFF2-40B4-BE49-F238E27FC236}">
                  <a16:creationId xmlns:a16="http://schemas.microsoft.com/office/drawing/2014/main" id="{90BB2106-5674-1A31-AF48-3F9743E52037}"/>
                </a:ext>
              </a:extLst>
            </p:cNvPr>
            <p:cNvSpPr/>
            <p:nvPr/>
          </p:nvSpPr>
          <p:spPr>
            <a:xfrm>
              <a:off x="1148379" y="4078893"/>
              <a:ext cx="325147" cy="81542"/>
            </a:xfrm>
            <a:custGeom>
              <a:avLst/>
              <a:gdLst/>
              <a:ahLst/>
              <a:cxnLst/>
              <a:rect l="l" t="t" r="r" b="b"/>
              <a:pathLst>
                <a:path w="4466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4466" y="1120"/>
                  </a:lnTo>
                  <a:lnTo>
                    <a:pt x="4466" y="1"/>
                  </a:lnTo>
                  <a:lnTo>
                    <a:pt x="3323" y="1"/>
                  </a:lnTo>
                  <a:lnTo>
                    <a:pt x="3144" y="370"/>
                  </a:lnTo>
                  <a:lnTo>
                    <a:pt x="2966" y="1"/>
                  </a:lnTo>
                  <a:lnTo>
                    <a:pt x="1477" y="1"/>
                  </a:lnTo>
                  <a:lnTo>
                    <a:pt x="1299" y="370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07;p45">
              <a:extLst>
                <a:ext uri="{FF2B5EF4-FFF2-40B4-BE49-F238E27FC236}">
                  <a16:creationId xmlns:a16="http://schemas.microsoft.com/office/drawing/2014/main" id="{F36DA44F-D7C9-7546-9CFF-9E0F16CC8DFC}"/>
                </a:ext>
              </a:extLst>
            </p:cNvPr>
            <p:cNvSpPr/>
            <p:nvPr/>
          </p:nvSpPr>
          <p:spPr>
            <a:xfrm>
              <a:off x="1148379" y="4160362"/>
              <a:ext cx="325147" cy="26938"/>
            </a:xfrm>
            <a:custGeom>
              <a:avLst/>
              <a:gdLst/>
              <a:ahLst/>
              <a:cxnLst/>
              <a:rect l="l" t="t" r="r" b="b"/>
              <a:pathLst>
                <a:path w="4466" h="370" extrusionOk="0">
                  <a:moveTo>
                    <a:pt x="1" y="1"/>
                  </a:moveTo>
                  <a:lnTo>
                    <a:pt x="1" y="370"/>
                  </a:lnTo>
                  <a:lnTo>
                    <a:pt x="4466" y="370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08;p45">
              <a:extLst>
                <a:ext uri="{FF2B5EF4-FFF2-40B4-BE49-F238E27FC236}">
                  <a16:creationId xmlns:a16="http://schemas.microsoft.com/office/drawing/2014/main" id="{671DF1D4-A3A1-B9FB-2DE7-8A1172779B4B}"/>
                </a:ext>
              </a:extLst>
            </p:cNvPr>
            <p:cNvSpPr/>
            <p:nvPr/>
          </p:nvSpPr>
          <p:spPr>
            <a:xfrm>
              <a:off x="1122387" y="4214165"/>
              <a:ext cx="378877" cy="119691"/>
            </a:xfrm>
            <a:custGeom>
              <a:avLst/>
              <a:gdLst/>
              <a:ahLst/>
              <a:cxnLst/>
              <a:rect l="l" t="t" r="r" b="b"/>
              <a:pathLst>
                <a:path w="5204" h="1644" extrusionOk="0">
                  <a:moveTo>
                    <a:pt x="1" y="0"/>
                  </a:moveTo>
                  <a:lnTo>
                    <a:pt x="108" y="369"/>
                  </a:lnTo>
                  <a:lnTo>
                    <a:pt x="977" y="369"/>
                  </a:lnTo>
                  <a:lnTo>
                    <a:pt x="322" y="1191"/>
                  </a:lnTo>
                  <a:lnTo>
                    <a:pt x="465" y="1643"/>
                  </a:lnTo>
                  <a:lnTo>
                    <a:pt x="1453" y="393"/>
                  </a:lnTo>
                  <a:lnTo>
                    <a:pt x="3739" y="393"/>
                  </a:lnTo>
                  <a:lnTo>
                    <a:pt x="4727" y="1643"/>
                  </a:lnTo>
                  <a:lnTo>
                    <a:pt x="4870" y="1191"/>
                  </a:lnTo>
                  <a:lnTo>
                    <a:pt x="4215" y="369"/>
                  </a:lnTo>
                  <a:lnTo>
                    <a:pt x="5085" y="369"/>
                  </a:lnTo>
                  <a:lnTo>
                    <a:pt x="5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09;p45">
              <a:extLst>
                <a:ext uri="{FF2B5EF4-FFF2-40B4-BE49-F238E27FC236}">
                  <a16:creationId xmlns:a16="http://schemas.microsoft.com/office/drawing/2014/main" id="{27C7B235-C540-8D08-7028-3DE492CCCCD6}"/>
                </a:ext>
              </a:extLst>
            </p:cNvPr>
            <p:cNvSpPr/>
            <p:nvPr/>
          </p:nvSpPr>
          <p:spPr>
            <a:xfrm>
              <a:off x="1365119" y="4078893"/>
              <a:ext cx="26938" cy="53803"/>
            </a:xfrm>
            <a:custGeom>
              <a:avLst/>
              <a:gdLst/>
              <a:ahLst/>
              <a:cxnLst/>
              <a:rect l="l" t="t" r="r" b="b"/>
              <a:pathLst>
                <a:path w="370" h="739" extrusionOk="0">
                  <a:moveTo>
                    <a:pt x="0" y="1"/>
                  </a:moveTo>
                  <a:lnTo>
                    <a:pt x="0" y="739"/>
                  </a:lnTo>
                  <a:lnTo>
                    <a:pt x="370" y="73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10;p45">
              <a:extLst>
                <a:ext uri="{FF2B5EF4-FFF2-40B4-BE49-F238E27FC236}">
                  <a16:creationId xmlns:a16="http://schemas.microsoft.com/office/drawing/2014/main" id="{14C876AF-5C82-6A6B-665E-E14A6D185868}"/>
                </a:ext>
              </a:extLst>
            </p:cNvPr>
            <p:cNvSpPr/>
            <p:nvPr/>
          </p:nvSpPr>
          <p:spPr>
            <a:xfrm>
              <a:off x="1229920" y="4078893"/>
              <a:ext cx="26938" cy="53803"/>
            </a:xfrm>
            <a:custGeom>
              <a:avLst/>
              <a:gdLst/>
              <a:ahLst/>
              <a:cxnLst/>
              <a:rect l="l" t="t" r="r" b="b"/>
              <a:pathLst>
                <a:path w="370" h="739" extrusionOk="0">
                  <a:moveTo>
                    <a:pt x="0" y="1"/>
                  </a:moveTo>
                  <a:lnTo>
                    <a:pt x="0" y="739"/>
                  </a:lnTo>
                  <a:lnTo>
                    <a:pt x="369" y="73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011;p45">
            <a:extLst>
              <a:ext uri="{FF2B5EF4-FFF2-40B4-BE49-F238E27FC236}">
                <a16:creationId xmlns:a16="http://schemas.microsoft.com/office/drawing/2014/main" id="{10BD8F7A-E018-0121-AE47-8EE8AAF2A3D9}"/>
              </a:ext>
            </a:extLst>
          </p:cNvPr>
          <p:cNvGrpSpPr/>
          <p:nvPr/>
        </p:nvGrpSpPr>
        <p:grpSpPr>
          <a:xfrm>
            <a:off x="475861" y="1113556"/>
            <a:ext cx="455177" cy="455177"/>
            <a:chOff x="4691144" y="2561923"/>
            <a:chExt cx="455177" cy="455177"/>
          </a:xfrm>
        </p:grpSpPr>
        <p:sp>
          <p:nvSpPr>
            <p:cNvPr id="30" name="Google Shape;2012;p45">
              <a:extLst>
                <a:ext uri="{FF2B5EF4-FFF2-40B4-BE49-F238E27FC236}">
                  <a16:creationId xmlns:a16="http://schemas.microsoft.com/office/drawing/2014/main" id="{0E7E692F-D7F1-1BEA-3C25-1A01682C0206}"/>
                </a:ext>
              </a:extLst>
            </p:cNvPr>
            <p:cNvSpPr/>
            <p:nvPr/>
          </p:nvSpPr>
          <p:spPr>
            <a:xfrm>
              <a:off x="4691144" y="2704986"/>
              <a:ext cx="455177" cy="85837"/>
            </a:xfrm>
            <a:custGeom>
              <a:avLst/>
              <a:gdLst/>
              <a:ahLst/>
              <a:cxnLst/>
              <a:rect l="l" t="t" r="r" b="b"/>
              <a:pathLst>
                <a:path w="6252" h="1179" extrusionOk="0">
                  <a:moveTo>
                    <a:pt x="1" y="0"/>
                  </a:moveTo>
                  <a:lnTo>
                    <a:pt x="1" y="1179"/>
                  </a:lnTo>
                  <a:lnTo>
                    <a:pt x="394" y="1179"/>
                  </a:lnTo>
                  <a:lnTo>
                    <a:pt x="3132" y="786"/>
                  </a:lnTo>
                  <a:lnTo>
                    <a:pt x="5870" y="1179"/>
                  </a:lnTo>
                  <a:lnTo>
                    <a:pt x="6251" y="1179"/>
                  </a:lnTo>
                  <a:lnTo>
                    <a:pt x="6251" y="0"/>
                  </a:lnTo>
                  <a:lnTo>
                    <a:pt x="2858" y="0"/>
                  </a:lnTo>
                  <a:lnTo>
                    <a:pt x="2144" y="38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13;p45">
              <a:extLst>
                <a:ext uri="{FF2B5EF4-FFF2-40B4-BE49-F238E27FC236}">
                  <a16:creationId xmlns:a16="http://schemas.microsoft.com/office/drawing/2014/main" id="{7E6EB1DA-89D0-7DD5-9E64-7D4E0B4A402A}"/>
                </a:ext>
              </a:extLst>
            </p:cNvPr>
            <p:cNvSpPr/>
            <p:nvPr/>
          </p:nvSpPr>
          <p:spPr>
            <a:xfrm>
              <a:off x="4718882" y="2761337"/>
              <a:ext cx="397078" cy="255764"/>
            </a:xfrm>
            <a:custGeom>
              <a:avLst/>
              <a:gdLst/>
              <a:ahLst/>
              <a:cxnLst/>
              <a:rect l="l" t="t" r="r" b="b"/>
              <a:pathLst>
                <a:path w="5454" h="3513" extrusionOk="0">
                  <a:moveTo>
                    <a:pt x="179" y="0"/>
                  </a:moveTo>
                  <a:lnTo>
                    <a:pt x="1" y="381"/>
                  </a:lnTo>
                  <a:lnTo>
                    <a:pt x="1" y="3513"/>
                  </a:lnTo>
                  <a:lnTo>
                    <a:pt x="382" y="3513"/>
                  </a:lnTo>
                  <a:lnTo>
                    <a:pt x="382" y="3120"/>
                  </a:lnTo>
                  <a:lnTo>
                    <a:pt x="3120" y="3120"/>
                  </a:lnTo>
                  <a:lnTo>
                    <a:pt x="3120" y="3513"/>
                  </a:lnTo>
                  <a:lnTo>
                    <a:pt x="3513" y="3513"/>
                  </a:lnTo>
                  <a:lnTo>
                    <a:pt x="3513" y="3120"/>
                  </a:lnTo>
                  <a:lnTo>
                    <a:pt x="5073" y="3120"/>
                  </a:lnTo>
                  <a:lnTo>
                    <a:pt x="5073" y="3513"/>
                  </a:lnTo>
                  <a:lnTo>
                    <a:pt x="5454" y="3513"/>
                  </a:lnTo>
                  <a:lnTo>
                    <a:pt x="5454" y="381"/>
                  </a:lnTo>
                  <a:lnTo>
                    <a:pt x="4287" y="0"/>
                  </a:lnTo>
                  <a:lnTo>
                    <a:pt x="3132" y="381"/>
                  </a:lnTo>
                  <a:lnTo>
                    <a:pt x="3132" y="2739"/>
                  </a:lnTo>
                  <a:lnTo>
                    <a:pt x="394" y="2739"/>
                  </a:lnTo>
                  <a:lnTo>
                    <a:pt x="394" y="381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14;p45">
              <a:extLst>
                <a:ext uri="{FF2B5EF4-FFF2-40B4-BE49-F238E27FC236}">
                  <a16:creationId xmlns:a16="http://schemas.microsoft.com/office/drawing/2014/main" id="{BBD87487-F165-A34E-89B4-3AAAB9F4F5F6}"/>
                </a:ext>
              </a:extLst>
            </p:cNvPr>
            <p:cNvSpPr/>
            <p:nvPr/>
          </p:nvSpPr>
          <p:spPr>
            <a:xfrm>
              <a:off x="4719756" y="2761337"/>
              <a:ext cx="398826" cy="27812"/>
            </a:xfrm>
            <a:custGeom>
              <a:avLst/>
              <a:gdLst/>
              <a:ahLst/>
              <a:cxnLst/>
              <a:rect l="l" t="t" r="r" b="b"/>
              <a:pathLst>
                <a:path w="5478" h="382" extrusionOk="0">
                  <a:moveTo>
                    <a:pt x="1" y="0"/>
                  </a:moveTo>
                  <a:lnTo>
                    <a:pt x="1" y="381"/>
                  </a:lnTo>
                  <a:lnTo>
                    <a:pt x="5477" y="381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15;p45">
              <a:extLst>
                <a:ext uri="{FF2B5EF4-FFF2-40B4-BE49-F238E27FC236}">
                  <a16:creationId xmlns:a16="http://schemas.microsoft.com/office/drawing/2014/main" id="{9CA6FB91-5BAF-74C7-3870-1B1BCF35D5D3}"/>
                </a:ext>
              </a:extLst>
            </p:cNvPr>
            <p:cNvSpPr/>
            <p:nvPr/>
          </p:nvSpPr>
          <p:spPr>
            <a:xfrm>
              <a:off x="4975447" y="2818489"/>
              <a:ext cx="113649" cy="56424"/>
            </a:xfrm>
            <a:custGeom>
              <a:avLst/>
              <a:gdLst/>
              <a:ahLst/>
              <a:cxnLst/>
              <a:rect l="l" t="t" r="r" b="b"/>
              <a:pathLst>
                <a:path w="1561" h="775" extrusionOk="0">
                  <a:moveTo>
                    <a:pt x="1" y="1"/>
                  </a:moveTo>
                  <a:lnTo>
                    <a:pt x="1" y="775"/>
                  </a:lnTo>
                  <a:lnTo>
                    <a:pt x="1561" y="775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16;p45">
              <a:extLst>
                <a:ext uri="{FF2B5EF4-FFF2-40B4-BE49-F238E27FC236}">
                  <a16:creationId xmlns:a16="http://schemas.microsoft.com/office/drawing/2014/main" id="{18BE1467-178F-33AE-A15C-40358844C84D}"/>
                </a:ext>
              </a:extLst>
            </p:cNvPr>
            <p:cNvSpPr/>
            <p:nvPr/>
          </p:nvSpPr>
          <p:spPr>
            <a:xfrm>
              <a:off x="4975447" y="2903453"/>
              <a:ext cx="113649" cy="56424"/>
            </a:xfrm>
            <a:custGeom>
              <a:avLst/>
              <a:gdLst/>
              <a:ahLst/>
              <a:cxnLst/>
              <a:rect l="l" t="t" r="r" b="b"/>
              <a:pathLst>
                <a:path w="1561" h="775" extrusionOk="0">
                  <a:moveTo>
                    <a:pt x="1" y="1"/>
                  </a:moveTo>
                  <a:lnTo>
                    <a:pt x="1" y="775"/>
                  </a:lnTo>
                  <a:lnTo>
                    <a:pt x="1561" y="775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17;p45">
              <a:extLst>
                <a:ext uri="{FF2B5EF4-FFF2-40B4-BE49-F238E27FC236}">
                  <a16:creationId xmlns:a16="http://schemas.microsoft.com/office/drawing/2014/main" id="{86CA86B2-D7D6-F505-BC11-B7AEA26AF8CC}"/>
                </a:ext>
              </a:extLst>
            </p:cNvPr>
            <p:cNvSpPr/>
            <p:nvPr/>
          </p:nvSpPr>
          <p:spPr>
            <a:xfrm>
              <a:off x="4747495" y="2619148"/>
              <a:ext cx="199486" cy="112775"/>
            </a:xfrm>
            <a:custGeom>
              <a:avLst/>
              <a:gdLst/>
              <a:ahLst/>
              <a:cxnLst/>
              <a:rect l="l" t="t" r="r" b="b"/>
              <a:pathLst>
                <a:path w="2740" h="1549" extrusionOk="0">
                  <a:moveTo>
                    <a:pt x="1" y="1"/>
                  </a:moveTo>
                  <a:lnTo>
                    <a:pt x="1" y="393"/>
                  </a:lnTo>
                  <a:lnTo>
                    <a:pt x="394" y="393"/>
                  </a:lnTo>
                  <a:lnTo>
                    <a:pt x="655" y="1167"/>
                  </a:lnTo>
                  <a:lnTo>
                    <a:pt x="1394" y="1548"/>
                  </a:lnTo>
                  <a:lnTo>
                    <a:pt x="2084" y="1167"/>
                  </a:lnTo>
                  <a:lnTo>
                    <a:pt x="2358" y="393"/>
                  </a:lnTo>
                  <a:lnTo>
                    <a:pt x="2739" y="393"/>
                  </a:lnTo>
                  <a:lnTo>
                    <a:pt x="2739" y="1"/>
                  </a:lnTo>
                  <a:lnTo>
                    <a:pt x="2168" y="1"/>
                  </a:lnTo>
                  <a:lnTo>
                    <a:pt x="1394" y="39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18;p45">
              <a:extLst>
                <a:ext uri="{FF2B5EF4-FFF2-40B4-BE49-F238E27FC236}">
                  <a16:creationId xmlns:a16="http://schemas.microsoft.com/office/drawing/2014/main" id="{1B479A0F-8517-2084-1478-CA563293DADB}"/>
                </a:ext>
              </a:extLst>
            </p:cNvPr>
            <p:cNvSpPr/>
            <p:nvPr/>
          </p:nvSpPr>
          <p:spPr>
            <a:xfrm>
              <a:off x="4776981" y="2562797"/>
              <a:ext cx="72004" cy="85036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24" y="0"/>
                  </a:moveTo>
                  <a:cubicBezTo>
                    <a:pt x="16" y="0"/>
                    <a:pt x="8" y="0"/>
                    <a:pt x="0" y="1"/>
                  </a:cubicBezTo>
                  <a:lnTo>
                    <a:pt x="0" y="191"/>
                  </a:lnTo>
                  <a:cubicBezTo>
                    <a:pt x="0" y="405"/>
                    <a:pt x="72" y="608"/>
                    <a:pt x="191" y="775"/>
                  </a:cubicBezTo>
                  <a:lnTo>
                    <a:pt x="989" y="1167"/>
                  </a:lnTo>
                  <a:lnTo>
                    <a:pt x="953" y="775"/>
                  </a:lnTo>
                  <a:cubicBezTo>
                    <a:pt x="871" y="341"/>
                    <a:pt x="478" y="0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19;p45">
              <a:extLst>
                <a:ext uri="{FF2B5EF4-FFF2-40B4-BE49-F238E27FC236}">
                  <a16:creationId xmlns:a16="http://schemas.microsoft.com/office/drawing/2014/main" id="{40DB9D42-9436-EEFD-CA83-398E74D3A665}"/>
                </a:ext>
              </a:extLst>
            </p:cNvPr>
            <p:cNvSpPr/>
            <p:nvPr/>
          </p:nvSpPr>
          <p:spPr>
            <a:xfrm>
              <a:off x="4848912" y="2561923"/>
              <a:ext cx="70330" cy="84163"/>
            </a:xfrm>
            <a:custGeom>
              <a:avLst/>
              <a:gdLst/>
              <a:ahLst/>
              <a:cxnLst/>
              <a:rect l="l" t="t" r="r" b="b"/>
              <a:pathLst>
                <a:path w="966" h="1156" extrusionOk="0">
                  <a:moveTo>
                    <a:pt x="965" y="1"/>
                  </a:moveTo>
                  <a:cubicBezTo>
                    <a:pt x="489" y="1"/>
                    <a:pt x="96" y="346"/>
                    <a:pt x="13" y="775"/>
                  </a:cubicBezTo>
                  <a:lnTo>
                    <a:pt x="1" y="1156"/>
                  </a:lnTo>
                  <a:lnTo>
                    <a:pt x="775" y="775"/>
                  </a:lnTo>
                  <a:cubicBezTo>
                    <a:pt x="894" y="620"/>
                    <a:pt x="965" y="417"/>
                    <a:pt x="965" y="191"/>
                  </a:cubicBezTo>
                  <a:lnTo>
                    <a:pt x="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20;p45">
              <a:extLst>
                <a:ext uri="{FF2B5EF4-FFF2-40B4-BE49-F238E27FC236}">
                  <a16:creationId xmlns:a16="http://schemas.microsoft.com/office/drawing/2014/main" id="{36C67CCC-FC44-60C8-04C4-976F1B75FA93}"/>
                </a:ext>
              </a:extLst>
            </p:cNvPr>
            <p:cNvSpPr/>
            <p:nvPr/>
          </p:nvSpPr>
          <p:spPr>
            <a:xfrm>
              <a:off x="4790814" y="2619148"/>
              <a:ext cx="112775" cy="57298"/>
            </a:xfrm>
            <a:custGeom>
              <a:avLst/>
              <a:gdLst/>
              <a:ahLst/>
              <a:cxnLst/>
              <a:rect l="l" t="t" r="r" b="b"/>
              <a:pathLst>
                <a:path w="1549" h="787" extrusionOk="0">
                  <a:moveTo>
                    <a:pt x="1" y="1"/>
                  </a:moveTo>
                  <a:cubicBezTo>
                    <a:pt x="144" y="191"/>
                    <a:pt x="346" y="334"/>
                    <a:pt x="584" y="370"/>
                  </a:cubicBezTo>
                  <a:lnTo>
                    <a:pt x="584" y="786"/>
                  </a:lnTo>
                  <a:lnTo>
                    <a:pt x="977" y="786"/>
                  </a:lnTo>
                  <a:lnTo>
                    <a:pt x="977" y="370"/>
                  </a:lnTo>
                  <a:cubicBezTo>
                    <a:pt x="1215" y="334"/>
                    <a:pt x="1418" y="191"/>
                    <a:pt x="1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21;p45">
              <a:extLst>
                <a:ext uri="{FF2B5EF4-FFF2-40B4-BE49-F238E27FC236}">
                  <a16:creationId xmlns:a16="http://schemas.microsoft.com/office/drawing/2014/main" id="{9A81119F-D0AB-CB7E-C4E0-8F5EEDA044D4}"/>
                </a:ext>
              </a:extLst>
            </p:cNvPr>
            <p:cNvSpPr/>
            <p:nvPr/>
          </p:nvSpPr>
          <p:spPr>
            <a:xfrm>
              <a:off x="4794308" y="2704986"/>
              <a:ext cx="104985" cy="27812"/>
            </a:xfrm>
            <a:custGeom>
              <a:avLst/>
              <a:gdLst/>
              <a:ahLst/>
              <a:cxnLst/>
              <a:rect l="l" t="t" r="r" b="b"/>
              <a:pathLst>
                <a:path w="1442" h="382" extrusionOk="0">
                  <a:moveTo>
                    <a:pt x="1" y="0"/>
                  </a:moveTo>
                  <a:lnTo>
                    <a:pt x="132" y="381"/>
                  </a:lnTo>
                  <a:lnTo>
                    <a:pt x="1310" y="38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022;p45">
            <a:extLst>
              <a:ext uri="{FF2B5EF4-FFF2-40B4-BE49-F238E27FC236}">
                <a16:creationId xmlns:a16="http://schemas.microsoft.com/office/drawing/2014/main" id="{F4300E03-C8D6-8AD1-21D4-C42CC02D82CE}"/>
              </a:ext>
            </a:extLst>
          </p:cNvPr>
          <p:cNvGrpSpPr/>
          <p:nvPr/>
        </p:nvGrpSpPr>
        <p:grpSpPr>
          <a:xfrm>
            <a:off x="414785" y="4367894"/>
            <a:ext cx="433464" cy="433429"/>
            <a:chOff x="5873617" y="2309901"/>
            <a:chExt cx="345720" cy="345720"/>
          </a:xfrm>
        </p:grpSpPr>
        <p:sp>
          <p:nvSpPr>
            <p:cNvPr id="41" name="Google Shape;2023;p45">
              <a:extLst>
                <a:ext uri="{FF2B5EF4-FFF2-40B4-BE49-F238E27FC236}">
                  <a16:creationId xmlns:a16="http://schemas.microsoft.com/office/drawing/2014/main" id="{DB9BA37B-0A85-0EF1-7BEC-C29F2CDB8B82}"/>
                </a:ext>
              </a:extLst>
            </p:cNvPr>
            <p:cNvSpPr/>
            <p:nvPr/>
          </p:nvSpPr>
          <p:spPr>
            <a:xfrm>
              <a:off x="5873617" y="2309901"/>
              <a:ext cx="345720" cy="345720"/>
            </a:xfrm>
            <a:custGeom>
              <a:avLst/>
              <a:gdLst/>
              <a:ahLst/>
              <a:cxnLst/>
              <a:rect l="l" t="t" r="r" b="b"/>
              <a:pathLst>
                <a:path w="13159" h="13159" extrusionOk="0">
                  <a:moveTo>
                    <a:pt x="6583" y="1"/>
                  </a:moveTo>
                  <a:cubicBezTo>
                    <a:pt x="2949" y="1"/>
                    <a:pt x="1" y="2942"/>
                    <a:pt x="1" y="6576"/>
                  </a:cubicBezTo>
                  <a:cubicBezTo>
                    <a:pt x="1" y="10211"/>
                    <a:pt x="2949" y="13159"/>
                    <a:pt x="6583" y="13159"/>
                  </a:cubicBezTo>
                  <a:cubicBezTo>
                    <a:pt x="10218" y="13159"/>
                    <a:pt x="13159" y="10211"/>
                    <a:pt x="13159" y="6576"/>
                  </a:cubicBezTo>
                  <a:cubicBezTo>
                    <a:pt x="13159" y="2942"/>
                    <a:pt x="10218" y="1"/>
                    <a:pt x="65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24;p45">
              <a:extLst>
                <a:ext uri="{FF2B5EF4-FFF2-40B4-BE49-F238E27FC236}">
                  <a16:creationId xmlns:a16="http://schemas.microsoft.com/office/drawing/2014/main" id="{30FC4DD4-1432-A170-8A46-7AC7AD2ACBA7}"/>
                </a:ext>
              </a:extLst>
            </p:cNvPr>
            <p:cNvSpPr/>
            <p:nvPr/>
          </p:nvSpPr>
          <p:spPr>
            <a:xfrm>
              <a:off x="5899496" y="2335779"/>
              <a:ext cx="293963" cy="293963"/>
            </a:xfrm>
            <a:custGeom>
              <a:avLst/>
              <a:gdLst/>
              <a:ahLst/>
              <a:cxnLst/>
              <a:rect l="l" t="t" r="r" b="b"/>
              <a:pathLst>
                <a:path w="11189" h="11189" extrusionOk="0">
                  <a:moveTo>
                    <a:pt x="5598" y="1"/>
                  </a:moveTo>
                  <a:cubicBezTo>
                    <a:pt x="2505" y="1"/>
                    <a:pt x="1" y="2504"/>
                    <a:pt x="1" y="5591"/>
                  </a:cubicBezTo>
                  <a:cubicBezTo>
                    <a:pt x="1" y="8685"/>
                    <a:pt x="2505" y="11189"/>
                    <a:pt x="5598" y="11189"/>
                  </a:cubicBezTo>
                  <a:cubicBezTo>
                    <a:pt x="8685" y="11189"/>
                    <a:pt x="11189" y="8685"/>
                    <a:pt x="11189" y="5591"/>
                  </a:cubicBezTo>
                  <a:cubicBezTo>
                    <a:pt x="11189" y="2504"/>
                    <a:pt x="8685" y="1"/>
                    <a:pt x="5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25;p45">
              <a:extLst>
                <a:ext uri="{FF2B5EF4-FFF2-40B4-BE49-F238E27FC236}">
                  <a16:creationId xmlns:a16="http://schemas.microsoft.com/office/drawing/2014/main" id="{D57E690E-F5B6-9864-1CA8-73C65094B071}"/>
                </a:ext>
              </a:extLst>
            </p:cNvPr>
            <p:cNvSpPr/>
            <p:nvPr/>
          </p:nvSpPr>
          <p:spPr>
            <a:xfrm>
              <a:off x="6041288" y="2356088"/>
              <a:ext cx="10404" cy="131888"/>
            </a:xfrm>
            <a:custGeom>
              <a:avLst/>
              <a:gdLst/>
              <a:ahLst/>
              <a:cxnLst/>
              <a:rect l="l" t="t" r="r" b="b"/>
              <a:pathLst>
                <a:path w="396" h="5020" extrusionOk="0">
                  <a:moveTo>
                    <a:pt x="198" y="1"/>
                  </a:moveTo>
                  <a:cubicBezTo>
                    <a:pt x="99" y="1"/>
                    <a:pt x="0" y="67"/>
                    <a:pt x="0" y="199"/>
                  </a:cubicBezTo>
                  <a:lnTo>
                    <a:pt x="0" y="4818"/>
                  </a:lnTo>
                  <a:cubicBezTo>
                    <a:pt x="0" y="4929"/>
                    <a:pt x="90" y="5019"/>
                    <a:pt x="201" y="5019"/>
                  </a:cubicBezTo>
                  <a:cubicBezTo>
                    <a:pt x="305" y="5019"/>
                    <a:pt x="395" y="4929"/>
                    <a:pt x="395" y="4818"/>
                  </a:cubicBezTo>
                  <a:lnTo>
                    <a:pt x="395" y="199"/>
                  </a:lnTo>
                  <a:cubicBezTo>
                    <a:pt x="395" y="67"/>
                    <a:pt x="297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26;p45">
              <a:extLst>
                <a:ext uri="{FF2B5EF4-FFF2-40B4-BE49-F238E27FC236}">
                  <a16:creationId xmlns:a16="http://schemas.microsoft.com/office/drawing/2014/main" id="{BD3B4B84-8C50-4E91-C266-80F029CDB5FE}"/>
                </a:ext>
              </a:extLst>
            </p:cNvPr>
            <p:cNvSpPr/>
            <p:nvPr/>
          </p:nvSpPr>
          <p:spPr>
            <a:xfrm>
              <a:off x="6039449" y="2477546"/>
              <a:ext cx="135435" cy="10430"/>
            </a:xfrm>
            <a:custGeom>
              <a:avLst/>
              <a:gdLst/>
              <a:ahLst/>
              <a:cxnLst/>
              <a:rect l="l" t="t" r="r" b="b"/>
              <a:pathLst>
                <a:path w="5155" h="397" extrusionOk="0">
                  <a:moveTo>
                    <a:pt x="271" y="1"/>
                  </a:moveTo>
                  <a:cubicBezTo>
                    <a:pt x="1" y="1"/>
                    <a:pt x="1" y="396"/>
                    <a:pt x="271" y="396"/>
                  </a:cubicBezTo>
                  <a:lnTo>
                    <a:pt x="4891" y="396"/>
                  </a:lnTo>
                  <a:cubicBezTo>
                    <a:pt x="5154" y="396"/>
                    <a:pt x="5154" y="1"/>
                    <a:pt x="4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27;p45">
              <a:extLst>
                <a:ext uri="{FF2B5EF4-FFF2-40B4-BE49-F238E27FC236}">
                  <a16:creationId xmlns:a16="http://schemas.microsoft.com/office/drawing/2014/main" id="{B9151FAF-DA70-A479-DD22-3725DA4688EF}"/>
                </a:ext>
              </a:extLst>
            </p:cNvPr>
            <p:cNvSpPr/>
            <p:nvPr/>
          </p:nvSpPr>
          <p:spPr>
            <a:xfrm>
              <a:off x="5918097" y="2477546"/>
              <a:ext cx="21333" cy="10430"/>
            </a:xfrm>
            <a:custGeom>
              <a:avLst/>
              <a:gdLst/>
              <a:ahLst/>
              <a:cxnLst/>
              <a:rect l="l" t="t" r="r" b="b"/>
              <a:pathLst>
                <a:path w="812" h="397" extrusionOk="0">
                  <a:moveTo>
                    <a:pt x="264" y="1"/>
                  </a:moveTo>
                  <a:cubicBezTo>
                    <a:pt x="0" y="1"/>
                    <a:pt x="0" y="396"/>
                    <a:pt x="264" y="396"/>
                  </a:cubicBezTo>
                  <a:lnTo>
                    <a:pt x="548" y="396"/>
                  </a:lnTo>
                  <a:cubicBezTo>
                    <a:pt x="812" y="396"/>
                    <a:pt x="812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28;p45">
              <a:extLst>
                <a:ext uri="{FF2B5EF4-FFF2-40B4-BE49-F238E27FC236}">
                  <a16:creationId xmlns:a16="http://schemas.microsoft.com/office/drawing/2014/main" id="{8ECA5190-0577-C8CA-0815-B61FB7A20AD4}"/>
                </a:ext>
              </a:extLst>
            </p:cNvPr>
            <p:cNvSpPr/>
            <p:nvPr/>
          </p:nvSpPr>
          <p:spPr>
            <a:xfrm>
              <a:off x="6041288" y="2591542"/>
              <a:ext cx="10404" cy="17970"/>
            </a:xfrm>
            <a:custGeom>
              <a:avLst/>
              <a:gdLst/>
              <a:ahLst/>
              <a:cxnLst/>
              <a:rect l="l" t="t" r="r" b="b"/>
              <a:pathLst>
                <a:path w="396" h="684" extrusionOk="0">
                  <a:moveTo>
                    <a:pt x="198" y="0"/>
                  </a:moveTo>
                  <a:cubicBezTo>
                    <a:pt x="99" y="0"/>
                    <a:pt x="0" y="66"/>
                    <a:pt x="0" y="198"/>
                  </a:cubicBezTo>
                  <a:lnTo>
                    <a:pt x="0" y="483"/>
                  </a:lnTo>
                  <a:cubicBezTo>
                    <a:pt x="0" y="594"/>
                    <a:pt x="90" y="684"/>
                    <a:pt x="201" y="684"/>
                  </a:cubicBezTo>
                  <a:cubicBezTo>
                    <a:pt x="305" y="684"/>
                    <a:pt x="395" y="594"/>
                    <a:pt x="395" y="483"/>
                  </a:cubicBezTo>
                  <a:lnTo>
                    <a:pt x="395" y="198"/>
                  </a:lnTo>
                  <a:cubicBezTo>
                    <a:pt x="395" y="66"/>
                    <a:pt x="297" y="0"/>
                    <a:pt x="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29;p45">
              <a:extLst>
                <a:ext uri="{FF2B5EF4-FFF2-40B4-BE49-F238E27FC236}">
                  <a16:creationId xmlns:a16="http://schemas.microsoft.com/office/drawing/2014/main" id="{65B5ABF3-DDFF-593B-F83B-180D017528CF}"/>
                </a:ext>
              </a:extLst>
            </p:cNvPr>
            <p:cNvSpPr/>
            <p:nvPr/>
          </p:nvSpPr>
          <p:spPr>
            <a:xfrm>
              <a:off x="5953144" y="2391556"/>
              <a:ext cx="19836" cy="15869"/>
            </a:xfrm>
            <a:custGeom>
              <a:avLst/>
              <a:gdLst/>
              <a:ahLst/>
              <a:cxnLst/>
              <a:rect l="l" t="t" r="r" b="b"/>
              <a:pathLst>
                <a:path w="755" h="604" extrusionOk="0">
                  <a:moveTo>
                    <a:pt x="285" y="0"/>
                  </a:moveTo>
                  <a:cubicBezTo>
                    <a:pt x="133" y="0"/>
                    <a:pt x="0" y="196"/>
                    <a:pt x="144" y="340"/>
                  </a:cubicBezTo>
                  <a:lnTo>
                    <a:pt x="345" y="541"/>
                  </a:lnTo>
                  <a:cubicBezTo>
                    <a:pt x="379" y="583"/>
                    <a:pt x="435" y="603"/>
                    <a:pt x="484" y="603"/>
                  </a:cubicBezTo>
                  <a:cubicBezTo>
                    <a:pt x="664" y="603"/>
                    <a:pt x="754" y="388"/>
                    <a:pt x="629" y="264"/>
                  </a:cubicBezTo>
                  <a:lnTo>
                    <a:pt x="421" y="62"/>
                  </a:lnTo>
                  <a:cubicBezTo>
                    <a:pt x="379" y="19"/>
                    <a:pt x="331" y="0"/>
                    <a:pt x="2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30;p45">
              <a:extLst>
                <a:ext uri="{FF2B5EF4-FFF2-40B4-BE49-F238E27FC236}">
                  <a16:creationId xmlns:a16="http://schemas.microsoft.com/office/drawing/2014/main" id="{99CBB164-A21A-E715-458A-9EBBD3F79D0B}"/>
                </a:ext>
              </a:extLst>
            </p:cNvPr>
            <p:cNvSpPr/>
            <p:nvPr/>
          </p:nvSpPr>
          <p:spPr>
            <a:xfrm>
              <a:off x="6119686" y="2557939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285" y="1"/>
                  </a:moveTo>
                  <a:cubicBezTo>
                    <a:pt x="131" y="1"/>
                    <a:pt x="0" y="202"/>
                    <a:pt x="144" y="347"/>
                  </a:cubicBezTo>
                  <a:lnTo>
                    <a:pt x="345" y="548"/>
                  </a:lnTo>
                  <a:cubicBezTo>
                    <a:pt x="380" y="582"/>
                    <a:pt x="429" y="603"/>
                    <a:pt x="484" y="603"/>
                  </a:cubicBezTo>
                  <a:cubicBezTo>
                    <a:pt x="658" y="603"/>
                    <a:pt x="748" y="388"/>
                    <a:pt x="623" y="263"/>
                  </a:cubicBezTo>
                  <a:lnTo>
                    <a:pt x="422" y="62"/>
                  </a:lnTo>
                  <a:cubicBezTo>
                    <a:pt x="379" y="19"/>
                    <a:pt x="331" y="1"/>
                    <a:pt x="2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31;p45">
              <a:extLst>
                <a:ext uri="{FF2B5EF4-FFF2-40B4-BE49-F238E27FC236}">
                  <a16:creationId xmlns:a16="http://schemas.microsoft.com/office/drawing/2014/main" id="{B6F4D76D-C6CF-D5B7-15E3-A4C8E0FE78D2}"/>
                </a:ext>
              </a:extLst>
            </p:cNvPr>
            <p:cNvSpPr/>
            <p:nvPr/>
          </p:nvSpPr>
          <p:spPr>
            <a:xfrm>
              <a:off x="6120185" y="2391556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466" y="0"/>
                  </a:moveTo>
                  <a:cubicBezTo>
                    <a:pt x="419" y="0"/>
                    <a:pt x="370" y="19"/>
                    <a:pt x="326" y="62"/>
                  </a:cubicBezTo>
                  <a:lnTo>
                    <a:pt x="125" y="264"/>
                  </a:lnTo>
                  <a:cubicBezTo>
                    <a:pt x="0" y="388"/>
                    <a:pt x="84" y="603"/>
                    <a:pt x="264" y="603"/>
                  </a:cubicBezTo>
                  <a:cubicBezTo>
                    <a:pt x="313" y="603"/>
                    <a:pt x="368" y="583"/>
                    <a:pt x="403" y="541"/>
                  </a:cubicBezTo>
                  <a:lnTo>
                    <a:pt x="604" y="340"/>
                  </a:lnTo>
                  <a:cubicBezTo>
                    <a:pt x="747" y="196"/>
                    <a:pt x="618" y="0"/>
                    <a:pt x="4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32;p45">
              <a:extLst>
                <a:ext uri="{FF2B5EF4-FFF2-40B4-BE49-F238E27FC236}">
                  <a16:creationId xmlns:a16="http://schemas.microsoft.com/office/drawing/2014/main" id="{0BD5F1EF-B96C-FF02-A588-AF5E575DED5C}"/>
                </a:ext>
              </a:extLst>
            </p:cNvPr>
            <p:cNvSpPr/>
            <p:nvPr/>
          </p:nvSpPr>
          <p:spPr>
            <a:xfrm>
              <a:off x="5953617" y="2557939"/>
              <a:ext cx="19862" cy="15869"/>
            </a:xfrm>
            <a:custGeom>
              <a:avLst/>
              <a:gdLst/>
              <a:ahLst/>
              <a:cxnLst/>
              <a:rect l="l" t="t" r="r" b="b"/>
              <a:pathLst>
                <a:path w="756" h="604" extrusionOk="0">
                  <a:moveTo>
                    <a:pt x="465" y="1"/>
                  </a:moveTo>
                  <a:cubicBezTo>
                    <a:pt x="418" y="1"/>
                    <a:pt x="370" y="19"/>
                    <a:pt x="327" y="62"/>
                  </a:cubicBezTo>
                  <a:lnTo>
                    <a:pt x="126" y="263"/>
                  </a:lnTo>
                  <a:cubicBezTo>
                    <a:pt x="1" y="388"/>
                    <a:pt x="91" y="603"/>
                    <a:pt x="264" y="603"/>
                  </a:cubicBezTo>
                  <a:cubicBezTo>
                    <a:pt x="320" y="603"/>
                    <a:pt x="368" y="582"/>
                    <a:pt x="403" y="548"/>
                  </a:cubicBezTo>
                  <a:lnTo>
                    <a:pt x="611" y="347"/>
                  </a:lnTo>
                  <a:cubicBezTo>
                    <a:pt x="755" y="202"/>
                    <a:pt x="620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33;p45">
              <a:extLst>
                <a:ext uri="{FF2B5EF4-FFF2-40B4-BE49-F238E27FC236}">
                  <a16:creationId xmlns:a16="http://schemas.microsoft.com/office/drawing/2014/main" id="{1175A05E-593A-FBAF-0A6E-7A4E117A12C3}"/>
                </a:ext>
              </a:extLst>
            </p:cNvPr>
            <p:cNvSpPr/>
            <p:nvPr/>
          </p:nvSpPr>
          <p:spPr>
            <a:xfrm>
              <a:off x="5927056" y="2429887"/>
              <a:ext cx="21859" cy="13425"/>
            </a:xfrm>
            <a:custGeom>
              <a:avLst/>
              <a:gdLst/>
              <a:ahLst/>
              <a:cxnLst/>
              <a:rect l="l" t="t" r="r" b="b"/>
              <a:pathLst>
                <a:path w="832" h="511" extrusionOk="0">
                  <a:moveTo>
                    <a:pt x="289" y="0"/>
                  </a:moveTo>
                  <a:cubicBezTo>
                    <a:pt x="98" y="0"/>
                    <a:pt x="1" y="295"/>
                    <a:pt x="214" y="386"/>
                  </a:cubicBezTo>
                  <a:lnTo>
                    <a:pt x="478" y="497"/>
                  </a:lnTo>
                  <a:cubicBezTo>
                    <a:pt x="499" y="504"/>
                    <a:pt x="526" y="511"/>
                    <a:pt x="554" y="511"/>
                  </a:cubicBezTo>
                  <a:cubicBezTo>
                    <a:pt x="769" y="511"/>
                    <a:pt x="831" y="213"/>
                    <a:pt x="630" y="129"/>
                  </a:cubicBezTo>
                  <a:lnTo>
                    <a:pt x="374" y="18"/>
                  </a:lnTo>
                  <a:cubicBezTo>
                    <a:pt x="344" y="6"/>
                    <a:pt x="316" y="0"/>
                    <a:pt x="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34;p45">
              <a:extLst>
                <a:ext uri="{FF2B5EF4-FFF2-40B4-BE49-F238E27FC236}">
                  <a16:creationId xmlns:a16="http://schemas.microsoft.com/office/drawing/2014/main" id="{C87094D9-E50E-40CF-BFE0-9C212C86FFBC}"/>
                </a:ext>
              </a:extLst>
            </p:cNvPr>
            <p:cNvSpPr/>
            <p:nvPr/>
          </p:nvSpPr>
          <p:spPr>
            <a:xfrm>
              <a:off x="6143751" y="2522077"/>
              <a:ext cx="21832" cy="13452"/>
            </a:xfrm>
            <a:custGeom>
              <a:avLst/>
              <a:gdLst/>
              <a:ahLst/>
              <a:cxnLst/>
              <a:rect l="l" t="t" r="r" b="b"/>
              <a:pathLst>
                <a:path w="831" h="512" extrusionOk="0">
                  <a:moveTo>
                    <a:pt x="287" y="0"/>
                  </a:moveTo>
                  <a:cubicBezTo>
                    <a:pt x="97" y="0"/>
                    <a:pt x="1" y="289"/>
                    <a:pt x="213" y="380"/>
                  </a:cubicBezTo>
                  <a:lnTo>
                    <a:pt x="477" y="491"/>
                  </a:lnTo>
                  <a:cubicBezTo>
                    <a:pt x="498" y="505"/>
                    <a:pt x="525" y="512"/>
                    <a:pt x="553" y="512"/>
                  </a:cubicBezTo>
                  <a:cubicBezTo>
                    <a:pt x="768" y="512"/>
                    <a:pt x="831" y="213"/>
                    <a:pt x="629" y="130"/>
                  </a:cubicBezTo>
                  <a:lnTo>
                    <a:pt x="373" y="19"/>
                  </a:lnTo>
                  <a:cubicBezTo>
                    <a:pt x="343" y="6"/>
                    <a:pt x="314" y="0"/>
                    <a:pt x="2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35;p45">
              <a:extLst>
                <a:ext uri="{FF2B5EF4-FFF2-40B4-BE49-F238E27FC236}">
                  <a16:creationId xmlns:a16="http://schemas.microsoft.com/office/drawing/2014/main" id="{243CDC14-A92C-F142-B1A5-55F577AAEB89}"/>
                </a:ext>
              </a:extLst>
            </p:cNvPr>
            <p:cNvSpPr/>
            <p:nvPr/>
          </p:nvSpPr>
          <p:spPr>
            <a:xfrm>
              <a:off x="6084822" y="2365730"/>
              <a:ext cx="15816" cy="17261"/>
            </a:xfrm>
            <a:custGeom>
              <a:avLst/>
              <a:gdLst/>
              <a:ahLst/>
              <a:cxnLst/>
              <a:rect l="l" t="t" r="r" b="b"/>
              <a:pathLst>
                <a:path w="602" h="657" extrusionOk="0">
                  <a:moveTo>
                    <a:pt x="345" y="0"/>
                  </a:moveTo>
                  <a:cubicBezTo>
                    <a:pt x="275" y="0"/>
                    <a:pt x="204" y="37"/>
                    <a:pt x="167" y="123"/>
                  </a:cubicBezTo>
                  <a:lnTo>
                    <a:pt x="56" y="386"/>
                  </a:lnTo>
                  <a:cubicBezTo>
                    <a:pt x="1" y="511"/>
                    <a:pt x="98" y="657"/>
                    <a:pt x="237" y="657"/>
                  </a:cubicBezTo>
                  <a:cubicBezTo>
                    <a:pt x="320" y="657"/>
                    <a:pt x="389" y="608"/>
                    <a:pt x="424" y="539"/>
                  </a:cubicBezTo>
                  <a:lnTo>
                    <a:pt x="535" y="276"/>
                  </a:lnTo>
                  <a:cubicBezTo>
                    <a:pt x="602" y="119"/>
                    <a:pt x="473" y="0"/>
                    <a:pt x="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36;p45">
              <a:extLst>
                <a:ext uri="{FF2B5EF4-FFF2-40B4-BE49-F238E27FC236}">
                  <a16:creationId xmlns:a16="http://schemas.microsoft.com/office/drawing/2014/main" id="{3D0080C7-66F6-E393-4F6B-8DD3B498FCA0}"/>
                </a:ext>
              </a:extLst>
            </p:cNvPr>
            <p:cNvSpPr/>
            <p:nvPr/>
          </p:nvSpPr>
          <p:spPr>
            <a:xfrm>
              <a:off x="5992632" y="2582399"/>
              <a:ext cx="15816" cy="17287"/>
            </a:xfrm>
            <a:custGeom>
              <a:avLst/>
              <a:gdLst/>
              <a:ahLst/>
              <a:cxnLst/>
              <a:rect l="l" t="t" r="r" b="b"/>
              <a:pathLst>
                <a:path w="602" h="658" extrusionOk="0">
                  <a:moveTo>
                    <a:pt x="350" y="0"/>
                  </a:moveTo>
                  <a:cubicBezTo>
                    <a:pt x="280" y="0"/>
                    <a:pt x="211" y="37"/>
                    <a:pt x="174" y="123"/>
                  </a:cubicBezTo>
                  <a:lnTo>
                    <a:pt x="56" y="387"/>
                  </a:lnTo>
                  <a:cubicBezTo>
                    <a:pt x="0" y="511"/>
                    <a:pt x="97" y="657"/>
                    <a:pt x="243" y="657"/>
                  </a:cubicBezTo>
                  <a:cubicBezTo>
                    <a:pt x="319" y="657"/>
                    <a:pt x="396" y="609"/>
                    <a:pt x="423" y="539"/>
                  </a:cubicBezTo>
                  <a:lnTo>
                    <a:pt x="534" y="276"/>
                  </a:lnTo>
                  <a:cubicBezTo>
                    <a:pt x="601" y="119"/>
                    <a:pt x="475" y="0"/>
                    <a:pt x="3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37;p45">
              <a:extLst>
                <a:ext uri="{FF2B5EF4-FFF2-40B4-BE49-F238E27FC236}">
                  <a16:creationId xmlns:a16="http://schemas.microsoft.com/office/drawing/2014/main" id="{50CDB4E6-6506-61EB-D8FB-332BCD7B59D0}"/>
                </a:ext>
              </a:extLst>
            </p:cNvPr>
            <p:cNvSpPr/>
            <p:nvPr/>
          </p:nvSpPr>
          <p:spPr>
            <a:xfrm>
              <a:off x="5994445" y="2364758"/>
              <a:ext cx="15527" cy="17524"/>
            </a:xfrm>
            <a:custGeom>
              <a:avLst/>
              <a:gdLst/>
              <a:ahLst/>
              <a:cxnLst/>
              <a:rect l="l" t="t" r="r" b="b"/>
              <a:pathLst>
                <a:path w="591" h="667" extrusionOk="0">
                  <a:moveTo>
                    <a:pt x="255" y="1"/>
                  </a:moveTo>
                  <a:cubicBezTo>
                    <a:pt x="129" y="1"/>
                    <a:pt x="1" y="118"/>
                    <a:pt x="63" y="278"/>
                  </a:cubicBezTo>
                  <a:lnTo>
                    <a:pt x="174" y="541"/>
                  </a:lnTo>
                  <a:cubicBezTo>
                    <a:pt x="202" y="611"/>
                    <a:pt x="271" y="659"/>
                    <a:pt x="354" y="666"/>
                  </a:cubicBezTo>
                  <a:cubicBezTo>
                    <a:pt x="493" y="666"/>
                    <a:pt x="590" y="521"/>
                    <a:pt x="542" y="389"/>
                  </a:cubicBezTo>
                  <a:lnTo>
                    <a:pt x="431" y="125"/>
                  </a:lnTo>
                  <a:cubicBezTo>
                    <a:pt x="396" y="38"/>
                    <a:pt x="326" y="1"/>
                    <a:pt x="2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38;p45">
              <a:extLst>
                <a:ext uri="{FF2B5EF4-FFF2-40B4-BE49-F238E27FC236}">
                  <a16:creationId xmlns:a16="http://schemas.microsoft.com/office/drawing/2014/main" id="{E9519B40-6547-3739-4F54-D0145916038D}"/>
                </a:ext>
              </a:extLst>
            </p:cNvPr>
            <p:cNvSpPr/>
            <p:nvPr/>
          </p:nvSpPr>
          <p:spPr>
            <a:xfrm>
              <a:off x="6082641" y="2583161"/>
              <a:ext cx="15527" cy="17419"/>
            </a:xfrm>
            <a:custGeom>
              <a:avLst/>
              <a:gdLst/>
              <a:ahLst/>
              <a:cxnLst/>
              <a:rect l="l" t="t" r="r" b="b"/>
              <a:pathLst>
                <a:path w="591" h="663" extrusionOk="0">
                  <a:moveTo>
                    <a:pt x="254" y="1"/>
                  </a:moveTo>
                  <a:cubicBezTo>
                    <a:pt x="129" y="1"/>
                    <a:pt x="1" y="119"/>
                    <a:pt x="63" y="274"/>
                  </a:cubicBezTo>
                  <a:lnTo>
                    <a:pt x="174" y="538"/>
                  </a:lnTo>
                  <a:cubicBezTo>
                    <a:pt x="202" y="614"/>
                    <a:pt x="271" y="663"/>
                    <a:pt x="354" y="663"/>
                  </a:cubicBezTo>
                  <a:cubicBezTo>
                    <a:pt x="493" y="663"/>
                    <a:pt x="590" y="524"/>
                    <a:pt x="542" y="392"/>
                  </a:cubicBezTo>
                  <a:lnTo>
                    <a:pt x="431" y="129"/>
                  </a:lnTo>
                  <a:cubicBezTo>
                    <a:pt x="396" y="39"/>
                    <a:pt x="325" y="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39;p45">
              <a:extLst>
                <a:ext uri="{FF2B5EF4-FFF2-40B4-BE49-F238E27FC236}">
                  <a16:creationId xmlns:a16="http://schemas.microsoft.com/office/drawing/2014/main" id="{E0BF5F59-E066-6291-8B6E-2A73E39694DC}"/>
                </a:ext>
              </a:extLst>
            </p:cNvPr>
            <p:cNvSpPr/>
            <p:nvPr/>
          </p:nvSpPr>
          <p:spPr>
            <a:xfrm>
              <a:off x="6144776" y="2431936"/>
              <a:ext cx="22069" cy="13399"/>
            </a:xfrm>
            <a:custGeom>
              <a:avLst/>
              <a:gdLst/>
              <a:ahLst/>
              <a:cxnLst/>
              <a:rect l="l" t="t" r="r" b="b"/>
              <a:pathLst>
                <a:path w="840" h="510" extrusionOk="0">
                  <a:moveTo>
                    <a:pt x="552" y="1"/>
                  </a:moveTo>
                  <a:cubicBezTo>
                    <a:pt x="527" y="1"/>
                    <a:pt x="500" y="6"/>
                    <a:pt x="473" y="17"/>
                  </a:cubicBezTo>
                  <a:lnTo>
                    <a:pt x="209" y="128"/>
                  </a:lnTo>
                  <a:cubicBezTo>
                    <a:pt x="1" y="204"/>
                    <a:pt x="63" y="509"/>
                    <a:pt x="285" y="509"/>
                  </a:cubicBezTo>
                  <a:cubicBezTo>
                    <a:pt x="306" y="509"/>
                    <a:pt x="334" y="502"/>
                    <a:pt x="355" y="495"/>
                  </a:cubicBezTo>
                  <a:lnTo>
                    <a:pt x="618" y="384"/>
                  </a:lnTo>
                  <a:cubicBezTo>
                    <a:pt x="839" y="298"/>
                    <a:pt x="745" y="1"/>
                    <a:pt x="5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40;p45">
              <a:extLst>
                <a:ext uri="{FF2B5EF4-FFF2-40B4-BE49-F238E27FC236}">
                  <a16:creationId xmlns:a16="http://schemas.microsoft.com/office/drawing/2014/main" id="{50A4B958-F90D-3651-7C35-4FB0F01473AA}"/>
                </a:ext>
              </a:extLst>
            </p:cNvPr>
            <p:cNvSpPr/>
            <p:nvPr/>
          </p:nvSpPr>
          <p:spPr>
            <a:xfrm>
              <a:off x="5926530" y="2520081"/>
              <a:ext cx="21964" cy="13268"/>
            </a:xfrm>
            <a:custGeom>
              <a:avLst/>
              <a:gdLst/>
              <a:ahLst/>
              <a:cxnLst/>
              <a:rect l="l" t="t" r="r" b="b"/>
              <a:pathLst>
                <a:path w="836" h="505" extrusionOk="0">
                  <a:moveTo>
                    <a:pt x="553" y="1"/>
                  </a:moveTo>
                  <a:cubicBezTo>
                    <a:pt x="527" y="1"/>
                    <a:pt x="499" y="6"/>
                    <a:pt x="470" y="19"/>
                  </a:cubicBezTo>
                  <a:lnTo>
                    <a:pt x="206" y="123"/>
                  </a:lnTo>
                  <a:cubicBezTo>
                    <a:pt x="1" y="205"/>
                    <a:pt x="59" y="504"/>
                    <a:pt x="275" y="504"/>
                  </a:cubicBezTo>
                  <a:cubicBezTo>
                    <a:pt x="278" y="504"/>
                    <a:pt x="280" y="504"/>
                    <a:pt x="283" y="504"/>
                  </a:cubicBezTo>
                  <a:lnTo>
                    <a:pt x="276" y="504"/>
                  </a:lnTo>
                  <a:cubicBezTo>
                    <a:pt x="303" y="504"/>
                    <a:pt x="331" y="504"/>
                    <a:pt x="352" y="490"/>
                  </a:cubicBezTo>
                  <a:lnTo>
                    <a:pt x="616" y="386"/>
                  </a:lnTo>
                  <a:cubicBezTo>
                    <a:pt x="835" y="301"/>
                    <a:pt x="744" y="1"/>
                    <a:pt x="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2598;p48">
            <a:extLst>
              <a:ext uri="{FF2B5EF4-FFF2-40B4-BE49-F238E27FC236}">
                <a16:creationId xmlns:a16="http://schemas.microsoft.com/office/drawing/2014/main" id="{028C9E89-F49E-5863-ACB0-BDBA9344996B}"/>
              </a:ext>
            </a:extLst>
          </p:cNvPr>
          <p:cNvGrpSpPr/>
          <p:nvPr/>
        </p:nvGrpSpPr>
        <p:grpSpPr>
          <a:xfrm>
            <a:off x="6891166" y="3265804"/>
            <a:ext cx="389288" cy="445641"/>
            <a:chOff x="6891166" y="3265804"/>
            <a:chExt cx="389288" cy="445641"/>
          </a:xfrm>
        </p:grpSpPr>
        <p:sp>
          <p:nvSpPr>
            <p:cNvPr id="60" name="Google Shape;2599;p48">
              <a:extLst>
                <a:ext uri="{FF2B5EF4-FFF2-40B4-BE49-F238E27FC236}">
                  <a16:creationId xmlns:a16="http://schemas.microsoft.com/office/drawing/2014/main" id="{0F49A257-97BE-DE8D-2FAF-35C73099AB5B}"/>
                </a:ext>
              </a:extLst>
            </p:cNvPr>
            <p:cNvSpPr/>
            <p:nvPr/>
          </p:nvSpPr>
          <p:spPr>
            <a:xfrm>
              <a:off x="7001247" y="3265804"/>
              <a:ext cx="167379" cy="111901"/>
            </a:xfrm>
            <a:custGeom>
              <a:avLst/>
              <a:gdLst/>
              <a:ahLst/>
              <a:cxnLst/>
              <a:rect l="l" t="t" r="r" b="b"/>
              <a:pathLst>
                <a:path w="2299" h="1537" extrusionOk="0">
                  <a:moveTo>
                    <a:pt x="1" y="1"/>
                  </a:moveTo>
                  <a:lnTo>
                    <a:pt x="1" y="1156"/>
                  </a:lnTo>
                  <a:lnTo>
                    <a:pt x="203" y="1537"/>
                  </a:lnTo>
                  <a:lnTo>
                    <a:pt x="394" y="1156"/>
                  </a:lnTo>
                  <a:lnTo>
                    <a:pt x="394" y="394"/>
                  </a:lnTo>
                  <a:lnTo>
                    <a:pt x="1906" y="394"/>
                  </a:lnTo>
                  <a:lnTo>
                    <a:pt x="1906" y="1156"/>
                  </a:lnTo>
                  <a:lnTo>
                    <a:pt x="2108" y="1537"/>
                  </a:lnTo>
                  <a:lnTo>
                    <a:pt x="2299" y="1156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00;p48">
              <a:extLst>
                <a:ext uri="{FF2B5EF4-FFF2-40B4-BE49-F238E27FC236}">
                  <a16:creationId xmlns:a16="http://schemas.microsoft.com/office/drawing/2014/main" id="{72B1AE59-6426-7390-CC02-9BB8E3EEAED0}"/>
                </a:ext>
              </a:extLst>
            </p:cNvPr>
            <p:cNvSpPr/>
            <p:nvPr/>
          </p:nvSpPr>
          <p:spPr>
            <a:xfrm>
              <a:off x="6891166" y="3668854"/>
              <a:ext cx="389288" cy="42591"/>
            </a:xfrm>
            <a:custGeom>
              <a:avLst/>
              <a:gdLst/>
              <a:ahLst/>
              <a:cxnLst/>
              <a:rect l="l" t="t" r="r" b="b"/>
              <a:pathLst>
                <a:path w="5347" h="585" extrusionOk="0">
                  <a:moveTo>
                    <a:pt x="2668" y="1"/>
                  </a:moveTo>
                  <a:lnTo>
                    <a:pt x="1" y="203"/>
                  </a:lnTo>
                  <a:lnTo>
                    <a:pt x="1" y="584"/>
                  </a:lnTo>
                  <a:lnTo>
                    <a:pt x="5347" y="584"/>
                  </a:lnTo>
                  <a:lnTo>
                    <a:pt x="5347" y="203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01;p48">
              <a:extLst>
                <a:ext uri="{FF2B5EF4-FFF2-40B4-BE49-F238E27FC236}">
                  <a16:creationId xmlns:a16="http://schemas.microsoft.com/office/drawing/2014/main" id="{3A79FCE3-A940-C5F7-5270-AF8B6FBA044D}"/>
                </a:ext>
              </a:extLst>
            </p:cNvPr>
            <p:cNvSpPr/>
            <p:nvPr/>
          </p:nvSpPr>
          <p:spPr>
            <a:xfrm>
              <a:off x="6892039" y="3349021"/>
              <a:ext cx="388415" cy="321652"/>
            </a:xfrm>
            <a:custGeom>
              <a:avLst/>
              <a:gdLst/>
              <a:ahLst/>
              <a:cxnLst/>
              <a:rect l="l" t="t" r="r" b="b"/>
              <a:pathLst>
                <a:path w="5335" h="4418" extrusionOk="0">
                  <a:moveTo>
                    <a:pt x="382" y="1"/>
                  </a:moveTo>
                  <a:lnTo>
                    <a:pt x="382" y="3441"/>
                  </a:lnTo>
                  <a:lnTo>
                    <a:pt x="1" y="3834"/>
                  </a:lnTo>
                  <a:lnTo>
                    <a:pt x="1" y="4215"/>
                  </a:lnTo>
                  <a:lnTo>
                    <a:pt x="2668" y="4418"/>
                  </a:lnTo>
                  <a:lnTo>
                    <a:pt x="5335" y="4215"/>
                  </a:lnTo>
                  <a:lnTo>
                    <a:pt x="5335" y="3834"/>
                  </a:lnTo>
                  <a:lnTo>
                    <a:pt x="4966" y="3441"/>
                  </a:lnTo>
                  <a:lnTo>
                    <a:pt x="4966" y="1"/>
                  </a:lnTo>
                  <a:lnTo>
                    <a:pt x="3823" y="1"/>
                  </a:lnTo>
                  <a:lnTo>
                    <a:pt x="3632" y="394"/>
                  </a:lnTo>
                  <a:lnTo>
                    <a:pt x="3442" y="1"/>
                  </a:lnTo>
                  <a:lnTo>
                    <a:pt x="1918" y="1"/>
                  </a:lnTo>
                  <a:lnTo>
                    <a:pt x="1727" y="394"/>
                  </a:lnTo>
                  <a:lnTo>
                    <a:pt x="15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02;p48">
              <a:extLst>
                <a:ext uri="{FF2B5EF4-FFF2-40B4-BE49-F238E27FC236}">
                  <a16:creationId xmlns:a16="http://schemas.microsoft.com/office/drawing/2014/main" id="{2DC22BF2-D945-4105-F1EF-9CEB1E0B2AE4}"/>
                </a:ext>
              </a:extLst>
            </p:cNvPr>
            <p:cNvSpPr/>
            <p:nvPr/>
          </p:nvSpPr>
          <p:spPr>
            <a:xfrm>
              <a:off x="6996078" y="3507663"/>
              <a:ext cx="78921" cy="78921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441" y="0"/>
                  </a:moveTo>
                  <a:lnTo>
                    <a:pt x="0" y="703"/>
                  </a:lnTo>
                  <a:lnTo>
                    <a:pt x="239" y="1084"/>
                  </a:lnTo>
                  <a:lnTo>
                    <a:pt x="1084" y="1084"/>
                  </a:lnTo>
                  <a:lnTo>
                    <a:pt x="1084" y="703"/>
                  </a:lnTo>
                  <a:lnTo>
                    <a:pt x="441" y="703"/>
                  </a:lnTo>
                  <a:lnTo>
                    <a:pt x="774" y="19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603;p48">
              <a:extLst>
                <a:ext uri="{FF2B5EF4-FFF2-40B4-BE49-F238E27FC236}">
                  <a16:creationId xmlns:a16="http://schemas.microsoft.com/office/drawing/2014/main" id="{9F14FE19-A34C-0FC5-C506-2826F61E011D}"/>
                </a:ext>
              </a:extLst>
            </p:cNvPr>
            <p:cNvSpPr/>
            <p:nvPr/>
          </p:nvSpPr>
          <p:spPr>
            <a:xfrm>
              <a:off x="7102664" y="3507663"/>
              <a:ext cx="78993" cy="78921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632" y="0"/>
                  </a:moveTo>
                  <a:lnTo>
                    <a:pt x="310" y="191"/>
                  </a:lnTo>
                  <a:lnTo>
                    <a:pt x="632" y="703"/>
                  </a:lnTo>
                  <a:lnTo>
                    <a:pt x="1" y="703"/>
                  </a:lnTo>
                  <a:lnTo>
                    <a:pt x="1" y="1084"/>
                  </a:lnTo>
                  <a:lnTo>
                    <a:pt x="846" y="1084"/>
                  </a:lnTo>
                  <a:lnTo>
                    <a:pt x="1084" y="70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604;p48">
              <a:extLst>
                <a:ext uri="{FF2B5EF4-FFF2-40B4-BE49-F238E27FC236}">
                  <a16:creationId xmlns:a16="http://schemas.microsoft.com/office/drawing/2014/main" id="{CA3D56C2-C1D6-E239-7916-3F01E52622FA}"/>
                </a:ext>
              </a:extLst>
            </p:cNvPr>
            <p:cNvSpPr/>
            <p:nvPr/>
          </p:nvSpPr>
          <p:spPr>
            <a:xfrm>
              <a:off x="7042891" y="3433111"/>
              <a:ext cx="91953" cy="65088"/>
            </a:xfrm>
            <a:custGeom>
              <a:avLst/>
              <a:gdLst/>
              <a:ahLst/>
              <a:cxnLst/>
              <a:rect l="l" t="t" r="r" b="b"/>
              <a:pathLst>
                <a:path w="1263" h="894" extrusionOk="0">
                  <a:moveTo>
                    <a:pt x="429" y="1"/>
                  </a:moveTo>
                  <a:lnTo>
                    <a:pt x="0" y="703"/>
                  </a:lnTo>
                  <a:lnTo>
                    <a:pt x="322" y="893"/>
                  </a:lnTo>
                  <a:lnTo>
                    <a:pt x="619" y="405"/>
                  </a:lnTo>
                  <a:lnTo>
                    <a:pt x="917" y="893"/>
                  </a:lnTo>
                  <a:lnTo>
                    <a:pt x="1262" y="703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605;p48">
              <a:extLst>
                <a:ext uri="{FF2B5EF4-FFF2-40B4-BE49-F238E27FC236}">
                  <a16:creationId xmlns:a16="http://schemas.microsoft.com/office/drawing/2014/main" id="{FEA4C9D9-4FB6-081A-3B69-E0F3C6C574DC}"/>
                </a:ext>
              </a:extLst>
            </p:cNvPr>
            <p:cNvSpPr/>
            <p:nvPr/>
          </p:nvSpPr>
          <p:spPr>
            <a:xfrm>
              <a:off x="6891166" y="3655021"/>
              <a:ext cx="389288" cy="28685"/>
            </a:xfrm>
            <a:custGeom>
              <a:avLst/>
              <a:gdLst/>
              <a:ahLst/>
              <a:cxnLst/>
              <a:rect l="l" t="t" r="r" b="b"/>
              <a:pathLst>
                <a:path w="5347" h="394" extrusionOk="0">
                  <a:moveTo>
                    <a:pt x="1" y="0"/>
                  </a:moveTo>
                  <a:lnTo>
                    <a:pt x="1" y="393"/>
                  </a:lnTo>
                  <a:lnTo>
                    <a:pt x="5347" y="393"/>
                  </a:lnTo>
                  <a:lnTo>
                    <a:pt x="5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606;p48">
              <a:extLst>
                <a:ext uri="{FF2B5EF4-FFF2-40B4-BE49-F238E27FC236}">
                  <a16:creationId xmlns:a16="http://schemas.microsoft.com/office/drawing/2014/main" id="{E6AFD12D-7DFB-2D32-A528-89F2C9E6A251}"/>
                </a:ext>
              </a:extLst>
            </p:cNvPr>
            <p:cNvSpPr/>
            <p:nvPr/>
          </p:nvSpPr>
          <p:spPr>
            <a:xfrm>
              <a:off x="7001247" y="3349894"/>
              <a:ext cx="28685" cy="54677"/>
            </a:xfrm>
            <a:custGeom>
              <a:avLst/>
              <a:gdLst/>
              <a:ahLst/>
              <a:cxnLst/>
              <a:rect l="l" t="t" r="r" b="b"/>
              <a:pathLst>
                <a:path w="394" h="751" extrusionOk="0">
                  <a:moveTo>
                    <a:pt x="1" y="1"/>
                  </a:moveTo>
                  <a:lnTo>
                    <a:pt x="1" y="751"/>
                  </a:lnTo>
                  <a:lnTo>
                    <a:pt x="394" y="751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607;p48">
              <a:extLst>
                <a:ext uri="{FF2B5EF4-FFF2-40B4-BE49-F238E27FC236}">
                  <a16:creationId xmlns:a16="http://schemas.microsoft.com/office/drawing/2014/main" id="{E5AAB638-AD73-8EB2-6D0D-203310EADE70}"/>
                </a:ext>
              </a:extLst>
            </p:cNvPr>
            <p:cNvSpPr/>
            <p:nvPr/>
          </p:nvSpPr>
          <p:spPr>
            <a:xfrm>
              <a:off x="7139940" y="3349894"/>
              <a:ext cx="28685" cy="54677"/>
            </a:xfrm>
            <a:custGeom>
              <a:avLst/>
              <a:gdLst/>
              <a:ahLst/>
              <a:cxnLst/>
              <a:rect l="l" t="t" r="r" b="b"/>
              <a:pathLst>
                <a:path w="394" h="751" extrusionOk="0">
                  <a:moveTo>
                    <a:pt x="1" y="1"/>
                  </a:moveTo>
                  <a:lnTo>
                    <a:pt x="1" y="751"/>
                  </a:lnTo>
                  <a:lnTo>
                    <a:pt x="394" y="751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2723;p48">
            <a:extLst>
              <a:ext uri="{FF2B5EF4-FFF2-40B4-BE49-F238E27FC236}">
                <a16:creationId xmlns:a16="http://schemas.microsoft.com/office/drawing/2014/main" id="{707F5D21-7E98-23B7-103A-F36629EF4470}"/>
              </a:ext>
            </a:extLst>
          </p:cNvPr>
          <p:cNvGrpSpPr/>
          <p:nvPr/>
        </p:nvGrpSpPr>
        <p:grpSpPr>
          <a:xfrm>
            <a:off x="6815339" y="579986"/>
            <a:ext cx="455104" cy="455178"/>
            <a:chOff x="5428003" y="2561923"/>
            <a:chExt cx="455104" cy="455178"/>
          </a:xfrm>
        </p:grpSpPr>
        <p:sp>
          <p:nvSpPr>
            <p:cNvPr id="1414" name="Google Shape;2724;p48">
              <a:extLst>
                <a:ext uri="{FF2B5EF4-FFF2-40B4-BE49-F238E27FC236}">
                  <a16:creationId xmlns:a16="http://schemas.microsoft.com/office/drawing/2014/main" id="{14558C61-9E07-8FDE-7B49-4E894C048B2D}"/>
                </a:ext>
              </a:extLst>
            </p:cNvPr>
            <p:cNvSpPr/>
            <p:nvPr/>
          </p:nvSpPr>
          <p:spPr>
            <a:xfrm>
              <a:off x="5513768" y="2620022"/>
              <a:ext cx="112775" cy="85036"/>
            </a:xfrm>
            <a:custGeom>
              <a:avLst/>
              <a:gdLst/>
              <a:ahLst/>
              <a:cxnLst/>
              <a:rect l="l" t="t" r="r" b="b"/>
              <a:pathLst>
                <a:path w="1549" h="1168" extrusionOk="0">
                  <a:moveTo>
                    <a:pt x="1" y="0"/>
                  </a:moveTo>
                  <a:lnTo>
                    <a:pt x="1" y="584"/>
                  </a:lnTo>
                  <a:cubicBezTo>
                    <a:pt x="1" y="893"/>
                    <a:pt x="251" y="1167"/>
                    <a:pt x="584" y="1167"/>
                  </a:cubicBezTo>
                  <a:lnTo>
                    <a:pt x="1513" y="774"/>
                  </a:lnTo>
                  <a:cubicBezTo>
                    <a:pt x="1537" y="715"/>
                    <a:pt x="1549" y="655"/>
                    <a:pt x="1549" y="584"/>
                  </a:cubicBezTo>
                  <a:lnTo>
                    <a:pt x="1549" y="0"/>
                  </a:lnTo>
                  <a:lnTo>
                    <a:pt x="965" y="0"/>
                  </a:lnTo>
                  <a:cubicBezTo>
                    <a:pt x="870" y="0"/>
                    <a:pt x="775" y="96"/>
                    <a:pt x="775" y="203"/>
                  </a:cubicBezTo>
                  <a:cubicBezTo>
                    <a:pt x="775" y="96"/>
                    <a:pt x="691" y="0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725;p48">
              <a:extLst>
                <a:ext uri="{FF2B5EF4-FFF2-40B4-BE49-F238E27FC236}">
                  <a16:creationId xmlns:a16="http://schemas.microsoft.com/office/drawing/2014/main" id="{8D07C660-64AF-1F20-DB82-06127F1DD723}"/>
                </a:ext>
              </a:extLst>
            </p:cNvPr>
            <p:cNvSpPr/>
            <p:nvPr/>
          </p:nvSpPr>
          <p:spPr>
            <a:xfrm>
              <a:off x="5428003" y="2674626"/>
              <a:ext cx="255764" cy="341601"/>
            </a:xfrm>
            <a:custGeom>
              <a:avLst/>
              <a:gdLst/>
              <a:ahLst/>
              <a:cxnLst/>
              <a:rect l="l" t="t" r="r" b="b"/>
              <a:pathLst>
                <a:path w="3513" h="4692" extrusionOk="0">
                  <a:moveTo>
                    <a:pt x="1953" y="1"/>
                  </a:moveTo>
                  <a:lnTo>
                    <a:pt x="1762" y="382"/>
                  </a:lnTo>
                  <a:lnTo>
                    <a:pt x="1572" y="382"/>
                  </a:lnTo>
                  <a:cubicBezTo>
                    <a:pt x="917" y="382"/>
                    <a:pt x="393" y="905"/>
                    <a:pt x="393" y="1560"/>
                  </a:cubicBezTo>
                  <a:lnTo>
                    <a:pt x="393" y="4013"/>
                  </a:lnTo>
                  <a:cubicBezTo>
                    <a:pt x="333" y="4049"/>
                    <a:pt x="274" y="4096"/>
                    <a:pt x="226" y="4132"/>
                  </a:cubicBezTo>
                  <a:cubicBezTo>
                    <a:pt x="95" y="4275"/>
                    <a:pt x="0" y="4477"/>
                    <a:pt x="0" y="4692"/>
                  </a:cubicBezTo>
                  <a:lnTo>
                    <a:pt x="2738" y="4692"/>
                  </a:lnTo>
                  <a:lnTo>
                    <a:pt x="3322" y="4013"/>
                  </a:lnTo>
                  <a:lnTo>
                    <a:pt x="3512" y="1870"/>
                  </a:lnTo>
                  <a:lnTo>
                    <a:pt x="3512" y="1572"/>
                  </a:lnTo>
                  <a:cubicBezTo>
                    <a:pt x="3512" y="941"/>
                    <a:pt x="3000" y="417"/>
                    <a:pt x="2334" y="382"/>
                  </a:cubicBezTo>
                  <a:lnTo>
                    <a:pt x="2143" y="382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726;p48">
              <a:extLst>
                <a:ext uri="{FF2B5EF4-FFF2-40B4-BE49-F238E27FC236}">
                  <a16:creationId xmlns:a16="http://schemas.microsoft.com/office/drawing/2014/main" id="{B01C71F4-19A3-12E2-7F92-4704C690DDB5}"/>
                </a:ext>
              </a:extLst>
            </p:cNvPr>
            <p:cNvSpPr/>
            <p:nvPr/>
          </p:nvSpPr>
          <p:spPr>
            <a:xfrm>
              <a:off x="5713180" y="2732724"/>
              <a:ext cx="84163" cy="56424"/>
            </a:xfrm>
            <a:custGeom>
              <a:avLst/>
              <a:gdLst/>
              <a:ahLst/>
              <a:cxnLst/>
              <a:rect l="l" t="t" r="r" b="b"/>
              <a:pathLst>
                <a:path w="1156" h="775" extrusionOk="0">
                  <a:moveTo>
                    <a:pt x="0" y="0"/>
                  </a:moveTo>
                  <a:lnTo>
                    <a:pt x="0" y="393"/>
                  </a:lnTo>
                  <a:cubicBezTo>
                    <a:pt x="0" y="596"/>
                    <a:pt x="179" y="774"/>
                    <a:pt x="393" y="774"/>
                  </a:cubicBezTo>
                  <a:lnTo>
                    <a:pt x="1155" y="393"/>
                  </a:lnTo>
                  <a:lnTo>
                    <a:pt x="1155" y="0"/>
                  </a:lnTo>
                  <a:lnTo>
                    <a:pt x="774" y="0"/>
                  </a:lnTo>
                  <a:cubicBezTo>
                    <a:pt x="667" y="0"/>
                    <a:pt x="584" y="96"/>
                    <a:pt x="584" y="203"/>
                  </a:cubicBezTo>
                  <a:cubicBezTo>
                    <a:pt x="584" y="96"/>
                    <a:pt x="488" y="0"/>
                    <a:pt x="3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727;p48">
              <a:extLst>
                <a:ext uri="{FF2B5EF4-FFF2-40B4-BE49-F238E27FC236}">
                  <a16:creationId xmlns:a16="http://schemas.microsoft.com/office/drawing/2014/main" id="{CED5DF6F-32C5-41DD-815D-C53AB3D778FD}"/>
                </a:ext>
              </a:extLst>
            </p:cNvPr>
            <p:cNvSpPr/>
            <p:nvPr/>
          </p:nvSpPr>
          <p:spPr>
            <a:xfrm>
              <a:off x="5669789" y="2762210"/>
              <a:ext cx="213319" cy="254890"/>
            </a:xfrm>
            <a:custGeom>
              <a:avLst/>
              <a:gdLst/>
              <a:ahLst/>
              <a:cxnLst/>
              <a:rect l="l" t="t" r="r" b="b"/>
              <a:pathLst>
                <a:path w="2930" h="3501" extrusionOk="0">
                  <a:moveTo>
                    <a:pt x="1168" y="0"/>
                  </a:moveTo>
                  <a:lnTo>
                    <a:pt x="965" y="393"/>
                  </a:lnTo>
                  <a:cubicBezTo>
                    <a:pt x="668" y="393"/>
                    <a:pt x="406" y="488"/>
                    <a:pt x="191" y="691"/>
                  </a:cubicBezTo>
                  <a:lnTo>
                    <a:pt x="1" y="2834"/>
                  </a:lnTo>
                  <a:lnTo>
                    <a:pt x="584" y="3501"/>
                  </a:lnTo>
                  <a:lnTo>
                    <a:pt x="2930" y="3501"/>
                  </a:lnTo>
                  <a:cubicBezTo>
                    <a:pt x="2930" y="3215"/>
                    <a:pt x="2775" y="2965"/>
                    <a:pt x="2537" y="2846"/>
                  </a:cubicBezTo>
                  <a:lnTo>
                    <a:pt x="2537" y="1560"/>
                  </a:lnTo>
                  <a:cubicBezTo>
                    <a:pt x="2537" y="905"/>
                    <a:pt x="2013" y="393"/>
                    <a:pt x="1358" y="393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728;p48">
              <a:extLst>
                <a:ext uri="{FF2B5EF4-FFF2-40B4-BE49-F238E27FC236}">
                  <a16:creationId xmlns:a16="http://schemas.microsoft.com/office/drawing/2014/main" id="{25314E2C-7064-BBA6-0322-2E9219007229}"/>
                </a:ext>
              </a:extLst>
            </p:cNvPr>
            <p:cNvSpPr/>
            <p:nvPr/>
          </p:nvSpPr>
          <p:spPr>
            <a:xfrm>
              <a:off x="5855296" y="2732724"/>
              <a:ext cx="27812" cy="28685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" y="0"/>
                  </a:moveTo>
                  <a:lnTo>
                    <a:pt x="1" y="393"/>
                  </a:lnTo>
                  <a:lnTo>
                    <a:pt x="382" y="39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729;p48">
              <a:extLst>
                <a:ext uri="{FF2B5EF4-FFF2-40B4-BE49-F238E27FC236}">
                  <a16:creationId xmlns:a16="http://schemas.microsoft.com/office/drawing/2014/main" id="{A0E30E20-467D-C5A3-7954-E72391F64212}"/>
                </a:ext>
              </a:extLst>
            </p:cNvPr>
            <p:cNvSpPr/>
            <p:nvPr/>
          </p:nvSpPr>
          <p:spPr>
            <a:xfrm>
              <a:off x="5769532" y="2561923"/>
              <a:ext cx="28612" cy="27812"/>
            </a:xfrm>
            <a:custGeom>
              <a:avLst/>
              <a:gdLst/>
              <a:ahLst/>
              <a:cxnLst/>
              <a:rect l="l" t="t" r="r" b="b"/>
              <a:pathLst>
                <a:path w="393" h="382" extrusionOk="0">
                  <a:moveTo>
                    <a:pt x="0" y="1"/>
                  </a:moveTo>
                  <a:lnTo>
                    <a:pt x="0" y="382"/>
                  </a:lnTo>
                  <a:lnTo>
                    <a:pt x="393" y="382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730;p48">
              <a:extLst>
                <a:ext uri="{FF2B5EF4-FFF2-40B4-BE49-F238E27FC236}">
                  <a16:creationId xmlns:a16="http://schemas.microsoft.com/office/drawing/2014/main" id="{A8C5057E-E27C-EED8-5DC2-24592CF592CC}"/>
                </a:ext>
              </a:extLst>
            </p:cNvPr>
            <p:cNvSpPr/>
            <p:nvPr/>
          </p:nvSpPr>
          <p:spPr>
            <a:xfrm>
              <a:off x="5456543" y="2591409"/>
              <a:ext cx="27812" cy="27812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" y="1"/>
                  </a:moveTo>
                  <a:lnTo>
                    <a:pt x="1" y="382"/>
                  </a:lnTo>
                  <a:lnTo>
                    <a:pt x="382" y="382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731;p48">
              <a:extLst>
                <a:ext uri="{FF2B5EF4-FFF2-40B4-BE49-F238E27FC236}">
                  <a16:creationId xmlns:a16="http://schemas.microsoft.com/office/drawing/2014/main" id="{2A1DF49A-E0D8-AC79-D2B1-6E071C61637A}"/>
                </a:ext>
              </a:extLst>
            </p:cNvPr>
            <p:cNvSpPr/>
            <p:nvPr/>
          </p:nvSpPr>
          <p:spPr>
            <a:xfrm>
              <a:off x="5655956" y="2619148"/>
              <a:ext cx="27812" cy="28685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0" y="1"/>
                  </a:moveTo>
                  <a:lnTo>
                    <a:pt x="0" y="393"/>
                  </a:lnTo>
                  <a:lnTo>
                    <a:pt x="381" y="393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732;p48">
              <a:extLst>
                <a:ext uri="{FF2B5EF4-FFF2-40B4-BE49-F238E27FC236}">
                  <a16:creationId xmlns:a16="http://schemas.microsoft.com/office/drawing/2014/main" id="{24E211C0-6F25-3395-0A57-4412BD19BDD4}"/>
                </a:ext>
              </a:extLst>
            </p:cNvPr>
            <p:cNvSpPr/>
            <p:nvPr/>
          </p:nvSpPr>
          <p:spPr>
            <a:xfrm>
              <a:off x="5769532" y="2761337"/>
              <a:ext cx="56351" cy="27812"/>
            </a:xfrm>
            <a:custGeom>
              <a:avLst/>
              <a:gdLst/>
              <a:ahLst/>
              <a:cxnLst/>
              <a:rect l="l" t="t" r="r" b="b"/>
              <a:pathLst>
                <a:path w="774" h="382" extrusionOk="0">
                  <a:moveTo>
                    <a:pt x="393" y="0"/>
                  </a:moveTo>
                  <a:lnTo>
                    <a:pt x="0" y="381"/>
                  </a:lnTo>
                  <a:lnTo>
                    <a:pt x="774" y="381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733;p48">
              <a:extLst>
                <a:ext uri="{FF2B5EF4-FFF2-40B4-BE49-F238E27FC236}">
                  <a16:creationId xmlns:a16="http://schemas.microsoft.com/office/drawing/2014/main" id="{9E72ED43-28E6-742E-0906-58C80B1B6489}"/>
                </a:ext>
              </a:extLst>
            </p:cNvPr>
            <p:cNvSpPr/>
            <p:nvPr/>
          </p:nvSpPr>
          <p:spPr>
            <a:xfrm>
              <a:off x="5584024" y="2675499"/>
              <a:ext cx="72004" cy="28685"/>
            </a:xfrm>
            <a:custGeom>
              <a:avLst/>
              <a:gdLst/>
              <a:ahLst/>
              <a:cxnLst/>
              <a:rect l="l" t="t" r="r" b="b"/>
              <a:pathLst>
                <a:path w="989" h="394" extrusionOk="0">
                  <a:moveTo>
                    <a:pt x="560" y="0"/>
                  </a:moveTo>
                  <a:lnTo>
                    <a:pt x="0" y="393"/>
                  </a:lnTo>
                  <a:lnTo>
                    <a:pt x="988" y="39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734;p48">
              <a:extLst>
                <a:ext uri="{FF2B5EF4-FFF2-40B4-BE49-F238E27FC236}">
                  <a16:creationId xmlns:a16="http://schemas.microsoft.com/office/drawing/2014/main" id="{9D445844-E11A-E825-25CD-66F3C596A0B2}"/>
                </a:ext>
              </a:extLst>
            </p:cNvPr>
            <p:cNvSpPr/>
            <p:nvPr/>
          </p:nvSpPr>
          <p:spPr>
            <a:xfrm>
              <a:off x="5556286" y="2675499"/>
              <a:ext cx="68510" cy="28685"/>
            </a:xfrm>
            <a:custGeom>
              <a:avLst/>
              <a:gdLst/>
              <a:ahLst/>
              <a:cxnLst/>
              <a:rect l="l" t="t" r="r" b="b"/>
              <a:pathLst>
                <a:path w="941" h="394" extrusionOk="0">
                  <a:moveTo>
                    <a:pt x="0" y="0"/>
                  </a:moveTo>
                  <a:lnTo>
                    <a:pt x="0" y="393"/>
                  </a:lnTo>
                  <a:lnTo>
                    <a:pt x="381" y="393"/>
                  </a:lnTo>
                  <a:cubicBezTo>
                    <a:pt x="643" y="393"/>
                    <a:pt x="857" y="227"/>
                    <a:pt x="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735;p48">
              <a:extLst>
                <a:ext uri="{FF2B5EF4-FFF2-40B4-BE49-F238E27FC236}">
                  <a16:creationId xmlns:a16="http://schemas.microsoft.com/office/drawing/2014/main" id="{65812ED5-29FF-2648-49D0-953C45485AEE}"/>
                </a:ext>
              </a:extLst>
            </p:cNvPr>
            <p:cNvSpPr/>
            <p:nvPr/>
          </p:nvSpPr>
          <p:spPr>
            <a:xfrm>
              <a:off x="5741793" y="2761337"/>
              <a:ext cx="56351" cy="27812"/>
            </a:xfrm>
            <a:custGeom>
              <a:avLst/>
              <a:gdLst/>
              <a:ahLst/>
              <a:cxnLst/>
              <a:rect l="l" t="t" r="r" b="b"/>
              <a:pathLst>
                <a:path w="774" h="382" extrusionOk="0">
                  <a:moveTo>
                    <a:pt x="0" y="0"/>
                  </a:moveTo>
                  <a:lnTo>
                    <a:pt x="0" y="381"/>
                  </a:lnTo>
                  <a:lnTo>
                    <a:pt x="381" y="381"/>
                  </a:lnTo>
                  <a:cubicBezTo>
                    <a:pt x="595" y="381"/>
                    <a:pt x="774" y="203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736;p48">
              <a:extLst>
                <a:ext uri="{FF2B5EF4-FFF2-40B4-BE49-F238E27FC236}">
                  <a16:creationId xmlns:a16="http://schemas.microsoft.com/office/drawing/2014/main" id="{7C849DC5-2887-AF3D-602D-DA7792EF3147}"/>
                </a:ext>
              </a:extLst>
            </p:cNvPr>
            <p:cNvSpPr/>
            <p:nvPr/>
          </p:nvSpPr>
          <p:spPr>
            <a:xfrm>
              <a:off x="5626470" y="2810699"/>
              <a:ext cx="85910" cy="206402"/>
            </a:xfrm>
            <a:custGeom>
              <a:avLst/>
              <a:gdLst/>
              <a:ahLst/>
              <a:cxnLst/>
              <a:rect l="l" t="t" r="r" b="b"/>
              <a:pathLst>
                <a:path w="1180" h="2835" extrusionOk="0">
                  <a:moveTo>
                    <a:pt x="774" y="1"/>
                  </a:moveTo>
                  <a:cubicBezTo>
                    <a:pt x="536" y="227"/>
                    <a:pt x="393" y="537"/>
                    <a:pt x="393" y="882"/>
                  </a:cubicBezTo>
                  <a:lnTo>
                    <a:pt x="393" y="2168"/>
                  </a:lnTo>
                  <a:cubicBezTo>
                    <a:pt x="334" y="2192"/>
                    <a:pt x="274" y="2239"/>
                    <a:pt x="227" y="2287"/>
                  </a:cubicBezTo>
                  <a:cubicBezTo>
                    <a:pt x="96" y="2418"/>
                    <a:pt x="1" y="2620"/>
                    <a:pt x="1" y="2835"/>
                  </a:cubicBezTo>
                  <a:lnTo>
                    <a:pt x="1179" y="2835"/>
                  </a:lnTo>
                  <a:cubicBezTo>
                    <a:pt x="1179" y="2549"/>
                    <a:pt x="1024" y="2299"/>
                    <a:pt x="774" y="2144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2892;p48">
            <a:extLst>
              <a:ext uri="{FF2B5EF4-FFF2-40B4-BE49-F238E27FC236}">
                <a16:creationId xmlns:a16="http://schemas.microsoft.com/office/drawing/2014/main" id="{E2E1083F-2D69-30A0-A6A1-C7CD34924129}"/>
              </a:ext>
            </a:extLst>
          </p:cNvPr>
          <p:cNvGrpSpPr/>
          <p:nvPr/>
        </p:nvGrpSpPr>
        <p:grpSpPr>
          <a:xfrm>
            <a:off x="3747550" y="4175762"/>
            <a:ext cx="429185" cy="446513"/>
            <a:chOff x="1834930" y="1890149"/>
            <a:chExt cx="429185" cy="446513"/>
          </a:xfrm>
        </p:grpSpPr>
        <p:sp>
          <p:nvSpPr>
            <p:cNvPr id="1428" name="Google Shape;2893;p48">
              <a:extLst>
                <a:ext uri="{FF2B5EF4-FFF2-40B4-BE49-F238E27FC236}">
                  <a16:creationId xmlns:a16="http://schemas.microsoft.com/office/drawing/2014/main" id="{EB6E9B8E-20C4-1C9F-57D3-D4B98A39FDEF}"/>
                </a:ext>
              </a:extLst>
            </p:cNvPr>
            <p:cNvSpPr/>
            <p:nvPr/>
          </p:nvSpPr>
          <p:spPr>
            <a:xfrm>
              <a:off x="1994446" y="2008021"/>
              <a:ext cx="111028" cy="104111"/>
            </a:xfrm>
            <a:custGeom>
              <a:avLst/>
              <a:gdLst/>
              <a:ahLst/>
              <a:cxnLst/>
              <a:rect l="l" t="t" r="r" b="b"/>
              <a:pathLst>
                <a:path w="1525" h="1430" extrusionOk="0">
                  <a:moveTo>
                    <a:pt x="393" y="1"/>
                  </a:moveTo>
                  <a:cubicBezTo>
                    <a:pt x="167" y="132"/>
                    <a:pt x="0" y="394"/>
                    <a:pt x="0" y="667"/>
                  </a:cubicBezTo>
                  <a:cubicBezTo>
                    <a:pt x="0" y="1084"/>
                    <a:pt x="346" y="1429"/>
                    <a:pt x="762" y="1429"/>
                  </a:cubicBezTo>
                  <a:cubicBezTo>
                    <a:pt x="1179" y="1429"/>
                    <a:pt x="1524" y="1084"/>
                    <a:pt x="1524" y="667"/>
                  </a:cubicBezTo>
                  <a:cubicBezTo>
                    <a:pt x="1524" y="394"/>
                    <a:pt x="1358" y="132"/>
                    <a:pt x="1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894;p48">
              <a:extLst>
                <a:ext uri="{FF2B5EF4-FFF2-40B4-BE49-F238E27FC236}">
                  <a16:creationId xmlns:a16="http://schemas.microsoft.com/office/drawing/2014/main" id="{2F2A0BEB-130B-02B0-A3B2-6E5C8CB15BE9}"/>
                </a:ext>
              </a:extLst>
            </p:cNvPr>
            <p:cNvSpPr/>
            <p:nvPr/>
          </p:nvSpPr>
          <p:spPr>
            <a:xfrm>
              <a:off x="1834930" y="2010642"/>
              <a:ext cx="429185" cy="326021"/>
            </a:xfrm>
            <a:custGeom>
              <a:avLst/>
              <a:gdLst/>
              <a:ahLst/>
              <a:cxnLst/>
              <a:rect l="l" t="t" r="r" b="b"/>
              <a:pathLst>
                <a:path w="5895" h="4478" extrusionOk="0">
                  <a:moveTo>
                    <a:pt x="536" y="0"/>
                  </a:moveTo>
                  <a:lnTo>
                    <a:pt x="1" y="536"/>
                  </a:lnTo>
                  <a:lnTo>
                    <a:pt x="1810" y="2334"/>
                  </a:lnTo>
                  <a:lnTo>
                    <a:pt x="1810" y="4477"/>
                  </a:lnTo>
                  <a:lnTo>
                    <a:pt x="4096" y="4477"/>
                  </a:lnTo>
                  <a:lnTo>
                    <a:pt x="4096" y="2334"/>
                  </a:lnTo>
                  <a:lnTo>
                    <a:pt x="5894" y="536"/>
                  </a:lnTo>
                  <a:lnTo>
                    <a:pt x="5358" y="0"/>
                  </a:lnTo>
                  <a:lnTo>
                    <a:pt x="3561" y="1798"/>
                  </a:lnTo>
                  <a:lnTo>
                    <a:pt x="2346" y="179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895;p48">
              <a:extLst>
                <a:ext uri="{FF2B5EF4-FFF2-40B4-BE49-F238E27FC236}">
                  <a16:creationId xmlns:a16="http://schemas.microsoft.com/office/drawing/2014/main" id="{5FB06D08-8C8A-C232-4B39-503CDB4D6E0D}"/>
                </a:ext>
              </a:extLst>
            </p:cNvPr>
            <p:cNvSpPr/>
            <p:nvPr/>
          </p:nvSpPr>
          <p:spPr>
            <a:xfrm>
              <a:off x="1964960" y="1895100"/>
              <a:ext cx="169126" cy="112993"/>
            </a:xfrm>
            <a:custGeom>
              <a:avLst/>
              <a:gdLst/>
              <a:ahLst/>
              <a:cxnLst/>
              <a:rect l="l" t="t" r="r" b="b"/>
              <a:pathLst>
                <a:path w="2323" h="1552" extrusionOk="0">
                  <a:moveTo>
                    <a:pt x="633" y="1"/>
                  </a:moveTo>
                  <a:cubicBezTo>
                    <a:pt x="486" y="1"/>
                    <a:pt x="340" y="57"/>
                    <a:pt x="227" y="171"/>
                  </a:cubicBezTo>
                  <a:cubicBezTo>
                    <a:pt x="1" y="397"/>
                    <a:pt x="1" y="766"/>
                    <a:pt x="227" y="992"/>
                  </a:cubicBezTo>
                  <a:lnTo>
                    <a:pt x="798" y="1552"/>
                  </a:lnTo>
                  <a:lnTo>
                    <a:pt x="1536" y="1552"/>
                  </a:lnTo>
                  <a:lnTo>
                    <a:pt x="2108" y="992"/>
                  </a:lnTo>
                  <a:cubicBezTo>
                    <a:pt x="2322" y="766"/>
                    <a:pt x="2322" y="409"/>
                    <a:pt x="2132" y="171"/>
                  </a:cubicBezTo>
                  <a:cubicBezTo>
                    <a:pt x="2019" y="57"/>
                    <a:pt x="1870" y="1"/>
                    <a:pt x="1721" y="1"/>
                  </a:cubicBezTo>
                  <a:cubicBezTo>
                    <a:pt x="1572" y="1"/>
                    <a:pt x="1423" y="57"/>
                    <a:pt x="1310" y="171"/>
                  </a:cubicBezTo>
                  <a:lnTo>
                    <a:pt x="1179" y="302"/>
                  </a:lnTo>
                  <a:lnTo>
                    <a:pt x="1048" y="171"/>
                  </a:lnTo>
                  <a:cubicBezTo>
                    <a:pt x="929" y="57"/>
                    <a:pt x="780" y="1"/>
                    <a:pt x="6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896;p48">
              <a:extLst>
                <a:ext uri="{FF2B5EF4-FFF2-40B4-BE49-F238E27FC236}">
                  <a16:creationId xmlns:a16="http://schemas.microsoft.com/office/drawing/2014/main" id="{93722369-8367-301D-5178-3F3117B13504}"/>
                </a:ext>
              </a:extLst>
            </p:cNvPr>
            <p:cNvSpPr/>
            <p:nvPr/>
          </p:nvSpPr>
          <p:spPr>
            <a:xfrm>
              <a:off x="1882617" y="1948248"/>
              <a:ext cx="59846" cy="37349"/>
            </a:xfrm>
            <a:custGeom>
              <a:avLst/>
              <a:gdLst/>
              <a:ahLst/>
              <a:cxnLst/>
              <a:rect l="l" t="t" r="r" b="b"/>
              <a:pathLst>
                <a:path w="822" h="513" extrusionOk="0">
                  <a:moveTo>
                    <a:pt x="762" y="0"/>
                  </a:moveTo>
                  <a:lnTo>
                    <a:pt x="0" y="143"/>
                  </a:lnTo>
                  <a:lnTo>
                    <a:pt x="60" y="512"/>
                  </a:lnTo>
                  <a:lnTo>
                    <a:pt x="822" y="381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897;p48">
              <a:extLst>
                <a:ext uri="{FF2B5EF4-FFF2-40B4-BE49-F238E27FC236}">
                  <a16:creationId xmlns:a16="http://schemas.microsoft.com/office/drawing/2014/main" id="{E329D172-6196-C684-975C-C513473426B0}"/>
                </a:ext>
              </a:extLst>
            </p:cNvPr>
            <p:cNvSpPr/>
            <p:nvPr/>
          </p:nvSpPr>
          <p:spPr>
            <a:xfrm>
              <a:off x="2155636" y="1890149"/>
              <a:ext cx="59919" cy="36475"/>
            </a:xfrm>
            <a:custGeom>
              <a:avLst/>
              <a:gdLst/>
              <a:ahLst/>
              <a:cxnLst/>
              <a:rect l="l" t="t" r="r" b="b"/>
              <a:pathLst>
                <a:path w="823" h="501" extrusionOk="0">
                  <a:moveTo>
                    <a:pt x="763" y="0"/>
                  </a:moveTo>
                  <a:lnTo>
                    <a:pt x="1" y="131"/>
                  </a:lnTo>
                  <a:lnTo>
                    <a:pt x="60" y="500"/>
                  </a:lnTo>
                  <a:lnTo>
                    <a:pt x="822" y="370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898;p48">
              <a:extLst>
                <a:ext uri="{FF2B5EF4-FFF2-40B4-BE49-F238E27FC236}">
                  <a16:creationId xmlns:a16="http://schemas.microsoft.com/office/drawing/2014/main" id="{5954F3C4-A199-73DD-9425-7F6998DE5AB2}"/>
                </a:ext>
              </a:extLst>
            </p:cNvPr>
            <p:cNvSpPr/>
            <p:nvPr/>
          </p:nvSpPr>
          <p:spPr>
            <a:xfrm>
              <a:off x="1882617" y="1891023"/>
              <a:ext cx="59846" cy="37349"/>
            </a:xfrm>
            <a:custGeom>
              <a:avLst/>
              <a:gdLst/>
              <a:ahLst/>
              <a:cxnLst/>
              <a:rect l="l" t="t" r="r" b="b"/>
              <a:pathLst>
                <a:path w="822" h="513" extrusionOk="0">
                  <a:moveTo>
                    <a:pt x="60" y="0"/>
                  </a:moveTo>
                  <a:lnTo>
                    <a:pt x="0" y="369"/>
                  </a:lnTo>
                  <a:lnTo>
                    <a:pt x="762" y="512"/>
                  </a:lnTo>
                  <a:lnTo>
                    <a:pt x="822" y="13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899;p48">
              <a:extLst>
                <a:ext uri="{FF2B5EF4-FFF2-40B4-BE49-F238E27FC236}">
                  <a16:creationId xmlns:a16="http://schemas.microsoft.com/office/drawing/2014/main" id="{9CBE096E-A41F-5172-A0F8-D8B5D094DD4F}"/>
                </a:ext>
              </a:extLst>
            </p:cNvPr>
            <p:cNvSpPr/>
            <p:nvPr/>
          </p:nvSpPr>
          <p:spPr>
            <a:xfrm>
              <a:off x="2155636" y="1948248"/>
              <a:ext cx="60792" cy="38223"/>
            </a:xfrm>
            <a:custGeom>
              <a:avLst/>
              <a:gdLst/>
              <a:ahLst/>
              <a:cxnLst/>
              <a:rect l="l" t="t" r="r" b="b"/>
              <a:pathLst>
                <a:path w="835" h="525" extrusionOk="0">
                  <a:moveTo>
                    <a:pt x="84" y="0"/>
                  </a:moveTo>
                  <a:lnTo>
                    <a:pt x="1" y="393"/>
                  </a:lnTo>
                  <a:lnTo>
                    <a:pt x="763" y="524"/>
                  </a:lnTo>
                  <a:lnTo>
                    <a:pt x="834" y="14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900;p48">
              <a:extLst>
                <a:ext uri="{FF2B5EF4-FFF2-40B4-BE49-F238E27FC236}">
                  <a16:creationId xmlns:a16="http://schemas.microsoft.com/office/drawing/2014/main" id="{D5A0F598-876B-31C3-CE9E-531B041D48B9}"/>
                </a:ext>
              </a:extLst>
            </p:cNvPr>
            <p:cNvSpPr/>
            <p:nvPr/>
          </p:nvSpPr>
          <p:spPr>
            <a:xfrm>
              <a:off x="2023058" y="2001978"/>
              <a:ext cx="53803" cy="34728"/>
            </a:xfrm>
            <a:custGeom>
              <a:avLst/>
              <a:gdLst/>
              <a:ahLst/>
              <a:cxnLst/>
              <a:rect l="l" t="t" r="r" b="b"/>
              <a:pathLst>
                <a:path w="739" h="477" extrusionOk="0">
                  <a:moveTo>
                    <a:pt x="369" y="0"/>
                  </a:moveTo>
                  <a:cubicBezTo>
                    <a:pt x="238" y="0"/>
                    <a:pt x="96" y="36"/>
                    <a:pt x="0" y="96"/>
                  </a:cubicBezTo>
                  <a:lnTo>
                    <a:pt x="369" y="477"/>
                  </a:lnTo>
                  <a:lnTo>
                    <a:pt x="738" y="96"/>
                  </a:lnTo>
                  <a:cubicBezTo>
                    <a:pt x="619" y="36"/>
                    <a:pt x="500" y="0"/>
                    <a:pt x="3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AFAC18-BFCA-7663-6EDC-E769177B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5" y="311508"/>
            <a:ext cx="1632682" cy="21760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A17A6-9E25-057A-E466-875D7CCC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811" y="358895"/>
            <a:ext cx="1682360" cy="1351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1CCDD-C977-61CF-B1F3-7B8D1E822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334" y="2023114"/>
            <a:ext cx="1809452" cy="1440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D6C09-55F9-CABF-5B83-4EE0B3295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032" y="2023114"/>
            <a:ext cx="1910796" cy="1505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23C35-2711-5D6A-BF74-BD6A9385E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648" y="411486"/>
            <a:ext cx="1815270" cy="1440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90737F-CD82-4F69-82BD-1E317E2BF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074" y="358895"/>
            <a:ext cx="1632682" cy="1332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8" name="Picture 4" descr="This may contain: a t - shirt with the words save the planet, shop sustenance on it">
            <a:extLst>
              <a:ext uri="{FF2B5EF4-FFF2-40B4-BE49-F238E27FC236}">
                <a16:creationId xmlns:a16="http://schemas.microsoft.com/office/drawing/2014/main" id="{D17EF59C-EFD6-FDC7-8931-5E28C129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4" y="2826912"/>
            <a:ext cx="1509243" cy="15092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04C8BC1-3F74-E543-1C82-9BFE81693C2F}"/>
              </a:ext>
            </a:extLst>
          </p:cNvPr>
          <p:cNvSpPr/>
          <p:nvPr/>
        </p:nvSpPr>
        <p:spPr>
          <a:xfrm>
            <a:off x="2159845" y="3860007"/>
            <a:ext cx="5264825" cy="78486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radley Hand ITC" panose="03070402050302030203" pitchFamily="66" charset="0"/>
              </a:rPr>
              <a:t>Sustainable is the New Chic</a:t>
            </a:r>
          </a:p>
        </p:txBody>
      </p:sp>
    </p:spTree>
    <p:extLst>
      <p:ext uri="{BB962C8B-B14F-4D97-AF65-F5344CB8AC3E}">
        <p14:creationId xmlns:p14="http://schemas.microsoft.com/office/powerpoint/2010/main" val="393795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109;p47">
            <a:extLst>
              <a:ext uri="{FF2B5EF4-FFF2-40B4-BE49-F238E27FC236}">
                <a16:creationId xmlns:a16="http://schemas.microsoft.com/office/drawing/2014/main" id="{A33042BC-F5CA-9DE4-AD5E-77B3D95670F8}"/>
              </a:ext>
            </a:extLst>
          </p:cNvPr>
          <p:cNvGrpSpPr/>
          <p:nvPr/>
        </p:nvGrpSpPr>
        <p:grpSpPr>
          <a:xfrm>
            <a:off x="743461" y="978275"/>
            <a:ext cx="3386525" cy="3495464"/>
            <a:chOff x="743461" y="978275"/>
            <a:chExt cx="3386525" cy="3495464"/>
          </a:xfrm>
        </p:grpSpPr>
        <p:sp>
          <p:nvSpPr>
            <p:cNvPr id="3" name="Google Shape;2110;p47">
              <a:extLst>
                <a:ext uri="{FF2B5EF4-FFF2-40B4-BE49-F238E27FC236}">
                  <a16:creationId xmlns:a16="http://schemas.microsoft.com/office/drawing/2014/main" id="{6915D681-C323-8404-DF0D-7D78956E863A}"/>
                </a:ext>
              </a:extLst>
            </p:cNvPr>
            <p:cNvSpPr/>
            <p:nvPr/>
          </p:nvSpPr>
          <p:spPr>
            <a:xfrm>
              <a:off x="925438" y="4167724"/>
              <a:ext cx="2799478" cy="195602"/>
            </a:xfrm>
            <a:custGeom>
              <a:avLst/>
              <a:gdLst/>
              <a:ahLst/>
              <a:cxnLst/>
              <a:rect l="l" t="t" r="r" b="b"/>
              <a:pathLst>
                <a:path w="12169" h="4383" extrusionOk="0">
                  <a:moveTo>
                    <a:pt x="6084" y="1"/>
                  </a:moveTo>
                  <a:cubicBezTo>
                    <a:pt x="2727" y="1"/>
                    <a:pt x="0" y="989"/>
                    <a:pt x="0" y="2191"/>
                  </a:cubicBezTo>
                  <a:cubicBezTo>
                    <a:pt x="0" y="3406"/>
                    <a:pt x="2727" y="4382"/>
                    <a:pt x="6084" y="4382"/>
                  </a:cubicBezTo>
                  <a:cubicBezTo>
                    <a:pt x="9454" y="4382"/>
                    <a:pt x="12168" y="3406"/>
                    <a:pt x="12168" y="2191"/>
                  </a:cubicBezTo>
                  <a:cubicBezTo>
                    <a:pt x="12168" y="989"/>
                    <a:pt x="9454" y="1"/>
                    <a:pt x="6084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2111;p47">
              <a:extLst>
                <a:ext uri="{FF2B5EF4-FFF2-40B4-BE49-F238E27FC236}">
                  <a16:creationId xmlns:a16="http://schemas.microsoft.com/office/drawing/2014/main" id="{C77D6C0C-4C5C-A1A4-2BAF-46BF2C2C4ACA}"/>
                </a:ext>
              </a:extLst>
            </p:cNvPr>
            <p:cNvGrpSpPr/>
            <p:nvPr/>
          </p:nvGrpSpPr>
          <p:grpSpPr>
            <a:xfrm>
              <a:off x="1070914" y="992447"/>
              <a:ext cx="2508514" cy="3301598"/>
              <a:chOff x="846700" y="1706375"/>
              <a:chExt cx="862625" cy="1135350"/>
            </a:xfrm>
          </p:grpSpPr>
          <p:sp>
            <p:nvSpPr>
              <p:cNvPr id="77" name="Google Shape;2112;p47">
                <a:extLst>
                  <a:ext uri="{FF2B5EF4-FFF2-40B4-BE49-F238E27FC236}">
                    <a16:creationId xmlns:a16="http://schemas.microsoft.com/office/drawing/2014/main" id="{FDA5DD4B-B8BA-C9BA-1616-8353CE9833D0}"/>
                  </a:ext>
                </a:extLst>
              </p:cNvPr>
              <p:cNvSpPr/>
              <p:nvPr/>
            </p:nvSpPr>
            <p:spPr>
              <a:xfrm>
                <a:off x="1675075" y="2821850"/>
                <a:ext cx="11025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770" extrusionOk="0">
                    <a:moveTo>
                      <a:pt x="365" y="1"/>
                    </a:moveTo>
                    <a:cubicBezTo>
                      <a:pt x="314" y="1"/>
                      <a:pt x="256" y="28"/>
                      <a:pt x="215" y="45"/>
                    </a:cubicBezTo>
                    <a:cubicBezTo>
                      <a:pt x="155" y="92"/>
                      <a:pt x="119" y="152"/>
                      <a:pt x="72" y="211"/>
                    </a:cubicBezTo>
                    <a:cubicBezTo>
                      <a:pt x="36" y="271"/>
                      <a:pt x="12" y="342"/>
                      <a:pt x="0" y="426"/>
                    </a:cubicBezTo>
                    <a:lnTo>
                      <a:pt x="0" y="521"/>
                    </a:lnTo>
                    <a:cubicBezTo>
                      <a:pt x="0" y="557"/>
                      <a:pt x="0" y="581"/>
                      <a:pt x="24" y="616"/>
                    </a:cubicBezTo>
                    <a:cubicBezTo>
                      <a:pt x="36" y="640"/>
                      <a:pt x="36" y="676"/>
                      <a:pt x="60" y="688"/>
                    </a:cubicBezTo>
                    <a:cubicBezTo>
                      <a:pt x="72" y="723"/>
                      <a:pt x="84" y="735"/>
                      <a:pt x="107" y="759"/>
                    </a:cubicBezTo>
                    <a:cubicBezTo>
                      <a:pt x="115" y="767"/>
                      <a:pt x="121" y="769"/>
                      <a:pt x="126" y="769"/>
                    </a:cubicBezTo>
                    <a:cubicBezTo>
                      <a:pt x="137" y="769"/>
                      <a:pt x="143" y="755"/>
                      <a:pt x="143" y="747"/>
                    </a:cubicBezTo>
                    <a:cubicBezTo>
                      <a:pt x="131" y="700"/>
                      <a:pt x="107" y="664"/>
                      <a:pt x="107" y="604"/>
                    </a:cubicBezTo>
                    <a:cubicBezTo>
                      <a:pt x="131" y="581"/>
                      <a:pt x="107" y="557"/>
                      <a:pt x="107" y="521"/>
                    </a:cubicBezTo>
                    <a:cubicBezTo>
                      <a:pt x="107" y="497"/>
                      <a:pt x="131" y="462"/>
                      <a:pt x="131" y="450"/>
                    </a:cubicBezTo>
                    <a:cubicBezTo>
                      <a:pt x="143" y="390"/>
                      <a:pt x="155" y="342"/>
                      <a:pt x="191" y="307"/>
                    </a:cubicBezTo>
                    <a:cubicBezTo>
                      <a:pt x="215" y="259"/>
                      <a:pt x="262" y="211"/>
                      <a:pt x="286" y="188"/>
                    </a:cubicBezTo>
                    <a:cubicBezTo>
                      <a:pt x="310" y="164"/>
                      <a:pt x="334" y="152"/>
                      <a:pt x="369" y="140"/>
                    </a:cubicBezTo>
                    <a:cubicBezTo>
                      <a:pt x="381" y="128"/>
                      <a:pt x="429" y="92"/>
                      <a:pt x="441" y="81"/>
                    </a:cubicBezTo>
                    <a:cubicBezTo>
                      <a:pt x="441" y="69"/>
                      <a:pt x="441" y="33"/>
                      <a:pt x="429" y="21"/>
                    </a:cubicBezTo>
                    <a:cubicBezTo>
                      <a:pt x="410" y="6"/>
                      <a:pt x="389" y="1"/>
                      <a:pt x="36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113;p47">
                <a:extLst>
                  <a:ext uri="{FF2B5EF4-FFF2-40B4-BE49-F238E27FC236}">
                    <a16:creationId xmlns:a16="http://schemas.microsoft.com/office/drawing/2014/main" id="{BC68AC69-9979-325A-4DD7-4BB869AF55D4}"/>
                  </a:ext>
                </a:extLst>
              </p:cNvPr>
              <p:cNvSpPr/>
              <p:nvPr/>
            </p:nvSpPr>
            <p:spPr>
              <a:xfrm>
                <a:off x="891050" y="2827725"/>
                <a:ext cx="5975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62" extrusionOk="0">
                    <a:moveTo>
                      <a:pt x="200" y="0"/>
                    </a:moveTo>
                    <a:cubicBezTo>
                      <a:pt x="188" y="0"/>
                      <a:pt x="176" y="6"/>
                      <a:pt x="167" y="24"/>
                    </a:cubicBezTo>
                    <a:cubicBezTo>
                      <a:pt x="131" y="60"/>
                      <a:pt x="107" y="131"/>
                      <a:pt x="72" y="191"/>
                    </a:cubicBezTo>
                    <a:cubicBezTo>
                      <a:pt x="60" y="215"/>
                      <a:pt x="48" y="238"/>
                      <a:pt x="48" y="274"/>
                    </a:cubicBezTo>
                    <a:cubicBezTo>
                      <a:pt x="24" y="310"/>
                      <a:pt x="12" y="322"/>
                      <a:pt x="24" y="346"/>
                    </a:cubicBezTo>
                    <a:cubicBezTo>
                      <a:pt x="24" y="369"/>
                      <a:pt x="12" y="381"/>
                      <a:pt x="12" y="393"/>
                    </a:cubicBezTo>
                    <a:lnTo>
                      <a:pt x="12" y="429"/>
                    </a:lnTo>
                    <a:cubicBezTo>
                      <a:pt x="12" y="441"/>
                      <a:pt x="0" y="441"/>
                      <a:pt x="0" y="453"/>
                    </a:cubicBezTo>
                    <a:cubicBezTo>
                      <a:pt x="0" y="459"/>
                      <a:pt x="3" y="462"/>
                      <a:pt x="6" y="462"/>
                    </a:cubicBezTo>
                    <a:cubicBezTo>
                      <a:pt x="9" y="462"/>
                      <a:pt x="12" y="459"/>
                      <a:pt x="12" y="453"/>
                    </a:cubicBezTo>
                    <a:cubicBezTo>
                      <a:pt x="12" y="441"/>
                      <a:pt x="24" y="441"/>
                      <a:pt x="24" y="429"/>
                    </a:cubicBezTo>
                    <a:cubicBezTo>
                      <a:pt x="24" y="405"/>
                      <a:pt x="48" y="405"/>
                      <a:pt x="48" y="393"/>
                    </a:cubicBezTo>
                    <a:cubicBezTo>
                      <a:pt x="60" y="381"/>
                      <a:pt x="60" y="357"/>
                      <a:pt x="72" y="346"/>
                    </a:cubicBezTo>
                    <a:cubicBezTo>
                      <a:pt x="84" y="334"/>
                      <a:pt x="107" y="310"/>
                      <a:pt x="119" y="286"/>
                    </a:cubicBezTo>
                    <a:lnTo>
                      <a:pt x="167" y="203"/>
                    </a:lnTo>
                    <a:cubicBezTo>
                      <a:pt x="191" y="143"/>
                      <a:pt x="226" y="84"/>
                      <a:pt x="238" y="24"/>
                    </a:cubicBezTo>
                    <a:cubicBezTo>
                      <a:pt x="238" y="17"/>
                      <a:pt x="220" y="0"/>
                      <a:pt x="20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114;p47">
                <a:extLst>
                  <a:ext uri="{FF2B5EF4-FFF2-40B4-BE49-F238E27FC236}">
                    <a16:creationId xmlns:a16="http://schemas.microsoft.com/office/drawing/2014/main" id="{DBB976EE-7D92-265B-A7AB-5848CB17C04E}"/>
                  </a:ext>
                </a:extLst>
              </p:cNvPr>
              <p:cNvSpPr/>
              <p:nvPr/>
            </p:nvSpPr>
            <p:spPr>
              <a:xfrm>
                <a:off x="987475" y="2831600"/>
                <a:ext cx="30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91" extrusionOk="0">
                    <a:moveTo>
                      <a:pt x="96" y="0"/>
                    </a:moveTo>
                    <a:cubicBezTo>
                      <a:pt x="84" y="0"/>
                      <a:pt x="72" y="0"/>
                      <a:pt x="72" y="12"/>
                    </a:cubicBezTo>
                    <a:cubicBezTo>
                      <a:pt x="72" y="36"/>
                      <a:pt x="60" y="36"/>
                      <a:pt x="60" y="48"/>
                    </a:cubicBezTo>
                    <a:cubicBezTo>
                      <a:pt x="60" y="48"/>
                      <a:pt x="60" y="60"/>
                      <a:pt x="37" y="60"/>
                    </a:cubicBezTo>
                    <a:cubicBezTo>
                      <a:pt x="37" y="60"/>
                      <a:pt x="37" y="72"/>
                      <a:pt x="25" y="95"/>
                    </a:cubicBezTo>
                    <a:cubicBezTo>
                      <a:pt x="13" y="119"/>
                      <a:pt x="13" y="131"/>
                      <a:pt x="1" y="167"/>
                    </a:cubicBezTo>
                    <a:cubicBezTo>
                      <a:pt x="1" y="179"/>
                      <a:pt x="1" y="179"/>
                      <a:pt x="13" y="191"/>
                    </a:cubicBezTo>
                    <a:cubicBezTo>
                      <a:pt x="25" y="191"/>
                      <a:pt x="25" y="191"/>
                      <a:pt x="37" y="179"/>
                    </a:cubicBezTo>
                    <a:cubicBezTo>
                      <a:pt x="60" y="155"/>
                      <a:pt x="72" y="131"/>
                      <a:pt x="84" y="107"/>
                    </a:cubicBezTo>
                    <a:cubicBezTo>
                      <a:pt x="96" y="72"/>
                      <a:pt x="120" y="60"/>
                      <a:pt x="120" y="36"/>
                    </a:cubicBezTo>
                    <a:cubicBezTo>
                      <a:pt x="120" y="12"/>
                      <a:pt x="96" y="0"/>
                      <a:pt x="9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15;p47">
                <a:extLst>
                  <a:ext uri="{FF2B5EF4-FFF2-40B4-BE49-F238E27FC236}">
                    <a16:creationId xmlns:a16="http://schemas.microsoft.com/office/drawing/2014/main" id="{67F2CAD1-9E4A-DC0B-7DCC-06174B3CDC17}"/>
                  </a:ext>
                </a:extLst>
              </p:cNvPr>
              <p:cNvSpPr/>
              <p:nvPr/>
            </p:nvSpPr>
            <p:spPr>
              <a:xfrm>
                <a:off x="1592125" y="2829975"/>
                <a:ext cx="48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5" extrusionOk="0">
                    <a:moveTo>
                      <a:pt x="175" y="1"/>
                    </a:moveTo>
                    <a:cubicBezTo>
                      <a:pt x="171" y="1"/>
                      <a:pt x="167" y="2"/>
                      <a:pt x="163" y="6"/>
                    </a:cubicBezTo>
                    <a:cubicBezTo>
                      <a:pt x="139" y="17"/>
                      <a:pt x="127" y="41"/>
                      <a:pt x="116" y="65"/>
                    </a:cubicBezTo>
                    <a:cubicBezTo>
                      <a:pt x="104" y="77"/>
                      <a:pt x="80" y="101"/>
                      <a:pt x="80" y="113"/>
                    </a:cubicBezTo>
                    <a:cubicBezTo>
                      <a:pt x="56" y="137"/>
                      <a:pt x="44" y="184"/>
                      <a:pt x="8" y="208"/>
                    </a:cubicBezTo>
                    <a:cubicBezTo>
                      <a:pt x="1" y="231"/>
                      <a:pt x="8" y="244"/>
                      <a:pt x="20" y="244"/>
                    </a:cubicBezTo>
                    <a:cubicBezTo>
                      <a:pt x="27" y="244"/>
                      <a:pt x="36" y="240"/>
                      <a:pt x="44" y="232"/>
                    </a:cubicBezTo>
                    <a:lnTo>
                      <a:pt x="116" y="125"/>
                    </a:lnTo>
                    <a:cubicBezTo>
                      <a:pt x="127" y="113"/>
                      <a:pt x="139" y="89"/>
                      <a:pt x="139" y="77"/>
                    </a:cubicBezTo>
                    <a:cubicBezTo>
                      <a:pt x="139" y="65"/>
                      <a:pt x="163" y="65"/>
                      <a:pt x="163" y="53"/>
                    </a:cubicBezTo>
                    <a:cubicBezTo>
                      <a:pt x="163" y="29"/>
                      <a:pt x="175" y="29"/>
                      <a:pt x="175" y="17"/>
                    </a:cubicBezTo>
                    <a:cubicBezTo>
                      <a:pt x="192" y="9"/>
                      <a:pt x="185" y="1"/>
                      <a:pt x="17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116;p47">
                <a:extLst>
                  <a:ext uri="{FF2B5EF4-FFF2-40B4-BE49-F238E27FC236}">
                    <a16:creationId xmlns:a16="http://schemas.microsoft.com/office/drawing/2014/main" id="{F30F28A9-86A2-5A8E-4623-F6A58DE6E7E1}"/>
                  </a:ext>
                </a:extLst>
              </p:cNvPr>
              <p:cNvSpPr/>
              <p:nvPr/>
            </p:nvSpPr>
            <p:spPr>
              <a:xfrm>
                <a:off x="1684900" y="2828200"/>
                <a:ext cx="65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67" extrusionOk="0">
                    <a:moveTo>
                      <a:pt x="216" y="0"/>
                    </a:moveTo>
                    <a:cubicBezTo>
                      <a:pt x="211" y="0"/>
                      <a:pt x="206" y="2"/>
                      <a:pt x="203" y="5"/>
                    </a:cubicBezTo>
                    <a:cubicBezTo>
                      <a:pt x="167" y="17"/>
                      <a:pt x="155" y="41"/>
                      <a:pt x="143" y="77"/>
                    </a:cubicBezTo>
                    <a:cubicBezTo>
                      <a:pt x="119" y="112"/>
                      <a:pt x="107" y="124"/>
                      <a:pt x="95" y="148"/>
                    </a:cubicBezTo>
                    <a:cubicBezTo>
                      <a:pt x="84" y="184"/>
                      <a:pt x="60" y="208"/>
                      <a:pt x="48" y="219"/>
                    </a:cubicBezTo>
                    <a:cubicBezTo>
                      <a:pt x="36" y="255"/>
                      <a:pt x="24" y="267"/>
                      <a:pt x="24" y="303"/>
                    </a:cubicBezTo>
                    <a:cubicBezTo>
                      <a:pt x="24" y="315"/>
                      <a:pt x="0" y="327"/>
                      <a:pt x="0" y="338"/>
                    </a:cubicBezTo>
                    <a:cubicBezTo>
                      <a:pt x="0" y="356"/>
                      <a:pt x="13" y="367"/>
                      <a:pt x="24" y="367"/>
                    </a:cubicBezTo>
                    <a:cubicBezTo>
                      <a:pt x="29" y="367"/>
                      <a:pt x="33" y="365"/>
                      <a:pt x="36" y="362"/>
                    </a:cubicBezTo>
                    <a:lnTo>
                      <a:pt x="48" y="338"/>
                    </a:lnTo>
                    <a:lnTo>
                      <a:pt x="60" y="327"/>
                    </a:lnTo>
                    <a:cubicBezTo>
                      <a:pt x="84" y="327"/>
                      <a:pt x="84" y="315"/>
                      <a:pt x="95" y="315"/>
                    </a:cubicBezTo>
                    <a:lnTo>
                      <a:pt x="107" y="303"/>
                    </a:lnTo>
                    <a:cubicBezTo>
                      <a:pt x="119" y="267"/>
                      <a:pt x="155" y="243"/>
                      <a:pt x="167" y="208"/>
                    </a:cubicBezTo>
                    <a:lnTo>
                      <a:pt x="215" y="124"/>
                    </a:lnTo>
                    <a:cubicBezTo>
                      <a:pt x="226" y="88"/>
                      <a:pt x="238" y="65"/>
                      <a:pt x="262" y="17"/>
                    </a:cubicBezTo>
                    <a:cubicBezTo>
                      <a:pt x="245" y="9"/>
                      <a:pt x="228" y="0"/>
                      <a:pt x="21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117;p47">
                <a:extLst>
                  <a:ext uri="{FF2B5EF4-FFF2-40B4-BE49-F238E27FC236}">
                    <a16:creationId xmlns:a16="http://schemas.microsoft.com/office/drawing/2014/main" id="{9BD5199E-9C24-4A15-104A-B91396D28DC5}"/>
                  </a:ext>
                </a:extLst>
              </p:cNvPr>
              <p:cNvSpPr/>
              <p:nvPr/>
            </p:nvSpPr>
            <p:spPr>
              <a:xfrm>
                <a:off x="858600" y="2798550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81"/>
                      <a:pt x="0" y="858"/>
                    </a:cubicBezTo>
                    <a:cubicBezTo>
                      <a:pt x="0" y="1334"/>
                      <a:pt x="393" y="1727"/>
                      <a:pt x="870" y="1727"/>
                    </a:cubicBezTo>
                    <a:cubicBezTo>
                      <a:pt x="1346" y="1727"/>
                      <a:pt x="1727" y="1334"/>
                      <a:pt x="1727" y="858"/>
                    </a:cubicBezTo>
                    <a:cubicBezTo>
                      <a:pt x="1727" y="381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118;p47">
                <a:extLst>
                  <a:ext uri="{FF2B5EF4-FFF2-40B4-BE49-F238E27FC236}">
                    <a16:creationId xmlns:a16="http://schemas.microsoft.com/office/drawing/2014/main" id="{8F4D5648-7DA1-87F3-611C-6AE90A9AD460}"/>
                  </a:ext>
                </a:extLst>
              </p:cNvPr>
              <p:cNvSpPr/>
              <p:nvPr/>
            </p:nvSpPr>
            <p:spPr>
              <a:xfrm>
                <a:off x="870200" y="2809850"/>
                <a:ext cx="199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811" extrusionOk="0">
                    <a:moveTo>
                      <a:pt x="406" y="1"/>
                    </a:moveTo>
                    <a:cubicBezTo>
                      <a:pt x="179" y="1"/>
                      <a:pt x="1" y="180"/>
                      <a:pt x="1" y="406"/>
                    </a:cubicBezTo>
                    <a:cubicBezTo>
                      <a:pt x="1" y="632"/>
                      <a:pt x="179" y="811"/>
                      <a:pt x="406" y="811"/>
                    </a:cubicBezTo>
                    <a:cubicBezTo>
                      <a:pt x="620" y="811"/>
                      <a:pt x="799" y="632"/>
                      <a:pt x="799" y="406"/>
                    </a:cubicBezTo>
                    <a:cubicBezTo>
                      <a:pt x="799" y="180"/>
                      <a:pt x="620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119;p47">
                <a:extLst>
                  <a:ext uri="{FF2B5EF4-FFF2-40B4-BE49-F238E27FC236}">
                    <a16:creationId xmlns:a16="http://schemas.microsoft.com/office/drawing/2014/main" id="{43803A4F-AC03-AA44-73F3-011C8E3FBE17}"/>
                  </a:ext>
                </a:extLst>
              </p:cNvPr>
              <p:cNvSpPr/>
              <p:nvPr/>
            </p:nvSpPr>
            <p:spPr>
              <a:xfrm>
                <a:off x="952650" y="2798550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94" y="0"/>
                      <a:pt x="1" y="381"/>
                      <a:pt x="1" y="858"/>
                    </a:cubicBezTo>
                    <a:cubicBezTo>
                      <a:pt x="1" y="1334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58"/>
                    </a:cubicBezTo>
                    <a:cubicBezTo>
                      <a:pt x="1727" y="381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120;p47">
                <a:extLst>
                  <a:ext uri="{FF2B5EF4-FFF2-40B4-BE49-F238E27FC236}">
                    <a16:creationId xmlns:a16="http://schemas.microsoft.com/office/drawing/2014/main" id="{6A91EDC6-5D56-D84B-F87C-7A5490F96EC1}"/>
                  </a:ext>
                </a:extLst>
              </p:cNvPr>
              <p:cNvSpPr/>
              <p:nvPr/>
            </p:nvSpPr>
            <p:spPr>
              <a:xfrm>
                <a:off x="964275" y="2809850"/>
                <a:ext cx="20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cubicBezTo>
                      <a:pt x="631" y="811"/>
                      <a:pt x="810" y="632"/>
                      <a:pt x="810" y="406"/>
                    </a:cubicBez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121;p47">
                <a:extLst>
                  <a:ext uri="{FF2B5EF4-FFF2-40B4-BE49-F238E27FC236}">
                    <a16:creationId xmlns:a16="http://schemas.microsoft.com/office/drawing/2014/main" id="{7D384497-E859-4CD6-3722-5C1E7B23AF9D}"/>
                  </a:ext>
                </a:extLst>
              </p:cNvPr>
              <p:cNvSpPr/>
              <p:nvPr/>
            </p:nvSpPr>
            <p:spPr>
              <a:xfrm>
                <a:off x="846700" y="2776225"/>
                <a:ext cx="16105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94" extrusionOk="0">
                    <a:moveTo>
                      <a:pt x="453" y="1"/>
                    </a:moveTo>
                    <a:cubicBezTo>
                      <a:pt x="191" y="1"/>
                      <a:pt x="0" y="191"/>
                      <a:pt x="0" y="441"/>
                    </a:cubicBezTo>
                    <a:cubicBezTo>
                      <a:pt x="0" y="703"/>
                      <a:pt x="191" y="893"/>
                      <a:pt x="453" y="893"/>
                    </a:cubicBezTo>
                    <a:lnTo>
                      <a:pt x="6001" y="893"/>
                    </a:lnTo>
                    <a:cubicBezTo>
                      <a:pt x="6251" y="893"/>
                      <a:pt x="6441" y="703"/>
                      <a:pt x="6441" y="441"/>
                    </a:cubicBezTo>
                    <a:cubicBezTo>
                      <a:pt x="6441" y="191"/>
                      <a:pt x="6251" y="1"/>
                      <a:pt x="6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22;p47">
                <a:extLst>
                  <a:ext uri="{FF2B5EF4-FFF2-40B4-BE49-F238E27FC236}">
                    <a16:creationId xmlns:a16="http://schemas.microsoft.com/office/drawing/2014/main" id="{F2A64545-10E0-65AC-F5B5-805BEBFB0A24}"/>
                  </a:ext>
                </a:extLst>
              </p:cNvPr>
              <p:cNvSpPr/>
              <p:nvPr/>
            </p:nvSpPr>
            <p:spPr>
              <a:xfrm>
                <a:off x="1559575" y="2798550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34"/>
                      <a:pt x="382" y="1727"/>
                      <a:pt x="858" y="1727"/>
                    </a:cubicBezTo>
                    <a:cubicBezTo>
                      <a:pt x="1334" y="1727"/>
                      <a:pt x="1727" y="1334"/>
                      <a:pt x="1727" y="858"/>
                    </a:cubicBezTo>
                    <a:cubicBezTo>
                      <a:pt x="1727" y="381"/>
                      <a:pt x="1358" y="0"/>
                      <a:pt x="8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23;p47">
                <a:extLst>
                  <a:ext uri="{FF2B5EF4-FFF2-40B4-BE49-F238E27FC236}">
                    <a16:creationId xmlns:a16="http://schemas.microsoft.com/office/drawing/2014/main" id="{CE418EA8-26E2-2F6E-DD60-2E8A3B70B59B}"/>
                  </a:ext>
                </a:extLst>
              </p:cNvPr>
              <p:cNvSpPr/>
              <p:nvPr/>
            </p:nvSpPr>
            <p:spPr>
              <a:xfrm>
                <a:off x="1571475" y="2809850"/>
                <a:ext cx="199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811" extrusionOk="0">
                    <a:moveTo>
                      <a:pt x="406" y="1"/>
                    </a:moveTo>
                    <a:cubicBezTo>
                      <a:pt x="180" y="1"/>
                      <a:pt x="1" y="180"/>
                      <a:pt x="1" y="406"/>
                    </a:cubicBezTo>
                    <a:cubicBezTo>
                      <a:pt x="1" y="632"/>
                      <a:pt x="180" y="811"/>
                      <a:pt x="406" y="811"/>
                    </a:cubicBezTo>
                    <a:cubicBezTo>
                      <a:pt x="632" y="811"/>
                      <a:pt x="799" y="632"/>
                      <a:pt x="799" y="406"/>
                    </a:cubicBezTo>
                    <a:cubicBezTo>
                      <a:pt x="799" y="180"/>
                      <a:pt x="632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24;p47">
                <a:extLst>
                  <a:ext uri="{FF2B5EF4-FFF2-40B4-BE49-F238E27FC236}">
                    <a16:creationId xmlns:a16="http://schemas.microsoft.com/office/drawing/2014/main" id="{A4E95563-6612-405B-B4D1-005CD7832179}"/>
                  </a:ext>
                </a:extLst>
              </p:cNvPr>
              <p:cNvSpPr/>
              <p:nvPr/>
            </p:nvSpPr>
            <p:spPr>
              <a:xfrm>
                <a:off x="1654225" y="2798550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34"/>
                      <a:pt x="382" y="1727"/>
                      <a:pt x="858" y="1727"/>
                    </a:cubicBezTo>
                    <a:cubicBezTo>
                      <a:pt x="1334" y="1727"/>
                      <a:pt x="1727" y="1334"/>
                      <a:pt x="1727" y="858"/>
                    </a:cubicBezTo>
                    <a:cubicBezTo>
                      <a:pt x="1727" y="381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25;p47">
                <a:extLst>
                  <a:ext uri="{FF2B5EF4-FFF2-40B4-BE49-F238E27FC236}">
                    <a16:creationId xmlns:a16="http://schemas.microsoft.com/office/drawing/2014/main" id="{22479A83-F2A8-C08B-12E9-BFD42F365406}"/>
                  </a:ext>
                </a:extLst>
              </p:cNvPr>
              <p:cNvSpPr/>
              <p:nvPr/>
            </p:nvSpPr>
            <p:spPr>
              <a:xfrm>
                <a:off x="1665550" y="2809850"/>
                <a:ext cx="20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cubicBezTo>
                      <a:pt x="631" y="811"/>
                      <a:pt x="810" y="632"/>
                      <a:pt x="810" y="406"/>
                    </a:cubicBez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26;p47">
                <a:extLst>
                  <a:ext uri="{FF2B5EF4-FFF2-40B4-BE49-F238E27FC236}">
                    <a16:creationId xmlns:a16="http://schemas.microsoft.com/office/drawing/2014/main" id="{C5B61F7F-AFF2-FD6F-A997-88AA335524E1}"/>
                  </a:ext>
                </a:extLst>
              </p:cNvPr>
              <p:cNvSpPr/>
              <p:nvPr/>
            </p:nvSpPr>
            <p:spPr>
              <a:xfrm>
                <a:off x="1547975" y="2776225"/>
                <a:ext cx="16135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894" extrusionOk="0">
                    <a:moveTo>
                      <a:pt x="453" y="1"/>
                    </a:moveTo>
                    <a:cubicBezTo>
                      <a:pt x="203" y="1"/>
                      <a:pt x="0" y="191"/>
                      <a:pt x="0" y="441"/>
                    </a:cubicBezTo>
                    <a:cubicBezTo>
                      <a:pt x="0" y="703"/>
                      <a:pt x="203" y="893"/>
                      <a:pt x="453" y="893"/>
                    </a:cubicBezTo>
                    <a:lnTo>
                      <a:pt x="6001" y="893"/>
                    </a:lnTo>
                    <a:cubicBezTo>
                      <a:pt x="6239" y="893"/>
                      <a:pt x="6454" y="703"/>
                      <a:pt x="6454" y="441"/>
                    </a:cubicBezTo>
                    <a:cubicBezTo>
                      <a:pt x="6454" y="191"/>
                      <a:pt x="6251" y="1"/>
                      <a:pt x="6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27;p47">
                <a:extLst>
                  <a:ext uri="{FF2B5EF4-FFF2-40B4-BE49-F238E27FC236}">
                    <a16:creationId xmlns:a16="http://schemas.microsoft.com/office/drawing/2014/main" id="{6B6B6014-AFB4-1782-E942-109278291223}"/>
                  </a:ext>
                </a:extLst>
              </p:cNvPr>
              <p:cNvSpPr/>
              <p:nvPr/>
            </p:nvSpPr>
            <p:spPr>
              <a:xfrm>
                <a:off x="915450" y="1728775"/>
                <a:ext cx="724225" cy="1058200"/>
              </a:xfrm>
              <a:custGeom>
                <a:avLst/>
                <a:gdLst/>
                <a:ahLst/>
                <a:cxnLst/>
                <a:rect l="l" t="t" r="r" b="b"/>
                <a:pathLst>
                  <a:path w="28969" h="42328" extrusionOk="0">
                    <a:moveTo>
                      <a:pt x="1536" y="1"/>
                    </a:moveTo>
                    <a:cubicBezTo>
                      <a:pt x="691" y="1"/>
                      <a:pt x="1" y="691"/>
                      <a:pt x="1" y="1536"/>
                    </a:cubicBezTo>
                    <a:lnTo>
                      <a:pt x="1" y="41887"/>
                    </a:lnTo>
                    <a:cubicBezTo>
                      <a:pt x="1" y="42137"/>
                      <a:pt x="203" y="42327"/>
                      <a:pt x="453" y="42327"/>
                    </a:cubicBezTo>
                    <a:cubicBezTo>
                      <a:pt x="703" y="42327"/>
                      <a:pt x="894" y="42137"/>
                      <a:pt x="894" y="41887"/>
                    </a:cubicBezTo>
                    <a:lnTo>
                      <a:pt x="894" y="1536"/>
                    </a:lnTo>
                    <a:cubicBezTo>
                      <a:pt x="894" y="1179"/>
                      <a:pt x="1191" y="893"/>
                      <a:pt x="1536" y="893"/>
                    </a:cubicBezTo>
                    <a:lnTo>
                      <a:pt x="27433" y="893"/>
                    </a:lnTo>
                    <a:cubicBezTo>
                      <a:pt x="27790" y="893"/>
                      <a:pt x="28075" y="1191"/>
                      <a:pt x="28075" y="1536"/>
                    </a:cubicBezTo>
                    <a:lnTo>
                      <a:pt x="28075" y="41863"/>
                    </a:lnTo>
                    <a:cubicBezTo>
                      <a:pt x="28075" y="42125"/>
                      <a:pt x="28266" y="42315"/>
                      <a:pt x="28516" y="42315"/>
                    </a:cubicBezTo>
                    <a:cubicBezTo>
                      <a:pt x="28778" y="42315"/>
                      <a:pt x="28968" y="42113"/>
                      <a:pt x="28968" y="41887"/>
                    </a:cubicBezTo>
                    <a:lnTo>
                      <a:pt x="28968" y="1536"/>
                    </a:lnTo>
                    <a:cubicBezTo>
                      <a:pt x="28968" y="691"/>
                      <a:pt x="28278" y="1"/>
                      <a:pt x="27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28;p47">
                <a:extLst>
                  <a:ext uri="{FF2B5EF4-FFF2-40B4-BE49-F238E27FC236}">
                    <a16:creationId xmlns:a16="http://schemas.microsoft.com/office/drawing/2014/main" id="{82A02CA5-570F-6E06-19FC-48FA2BCD537A}"/>
                  </a:ext>
                </a:extLst>
              </p:cNvPr>
              <p:cNvSpPr/>
              <p:nvPr/>
            </p:nvSpPr>
            <p:spPr>
              <a:xfrm>
                <a:off x="862475" y="2801825"/>
                <a:ext cx="244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154" extrusionOk="0">
                    <a:moveTo>
                      <a:pt x="738" y="0"/>
                    </a:moveTo>
                    <a:cubicBezTo>
                      <a:pt x="679" y="0"/>
                      <a:pt x="619" y="12"/>
                      <a:pt x="560" y="36"/>
                    </a:cubicBezTo>
                    <a:cubicBezTo>
                      <a:pt x="346" y="96"/>
                      <a:pt x="155" y="250"/>
                      <a:pt x="84" y="453"/>
                    </a:cubicBezTo>
                    <a:cubicBezTo>
                      <a:pt x="0" y="655"/>
                      <a:pt x="0" y="965"/>
                      <a:pt x="155" y="1143"/>
                    </a:cubicBezTo>
                    <a:cubicBezTo>
                      <a:pt x="159" y="1151"/>
                      <a:pt x="164" y="1154"/>
                      <a:pt x="168" y="1154"/>
                    </a:cubicBezTo>
                    <a:cubicBezTo>
                      <a:pt x="177" y="1154"/>
                      <a:pt x="183" y="1140"/>
                      <a:pt x="167" y="1132"/>
                    </a:cubicBezTo>
                    <a:cubicBezTo>
                      <a:pt x="143" y="1012"/>
                      <a:pt x="107" y="905"/>
                      <a:pt x="107" y="786"/>
                    </a:cubicBezTo>
                    <a:cubicBezTo>
                      <a:pt x="107" y="691"/>
                      <a:pt x="155" y="584"/>
                      <a:pt x="215" y="477"/>
                    </a:cubicBezTo>
                    <a:cubicBezTo>
                      <a:pt x="334" y="298"/>
                      <a:pt x="524" y="227"/>
                      <a:pt x="727" y="215"/>
                    </a:cubicBezTo>
                    <a:cubicBezTo>
                      <a:pt x="750" y="215"/>
                      <a:pt x="762" y="191"/>
                      <a:pt x="798" y="191"/>
                    </a:cubicBezTo>
                    <a:lnTo>
                      <a:pt x="869" y="191"/>
                    </a:lnTo>
                    <a:cubicBezTo>
                      <a:pt x="965" y="179"/>
                      <a:pt x="977" y="84"/>
                      <a:pt x="917" y="48"/>
                    </a:cubicBezTo>
                    <a:cubicBezTo>
                      <a:pt x="869" y="12"/>
                      <a:pt x="798" y="0"/>
                      <a:pt x="73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29;p47">
                <a:extLst>
                  <a:ext uri="{FF2B5EF4-FFF2-40B4-BE49-F238E27FC236}">
                    <a16:creationId xmlns:a16="http://schemas.microsoft.com/office/drawing/2014/main" id="{A07BDB82-4759-2146-A42E-E1E5E1FBC380}"/>
                  </a:ext>
                </a:extLst>
              </p:cNvPr>
              <p:cNvSpPr/>
              <p:nvPr/>
            </p:nvSpPr>
            <p:spPr>
              <a:xfrm>
                <a:off x="887175" y="2821425"/>
                <a:ext cx="89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96" extrusionOk="0">
                    <a:moveTo>
                      <a:pt x="313" y="1"/>
                    </a:moveTo>
                    <a:cubicBezTo>
                      <a:pt x="297" y="1"/>
                      <a:pt x="281" y="12"/>
                      <a:pt x="274" y="38"/>
                    </a:cubicBezTo>
                    <a:cubicBezTo>
                      <a:pt x="274" y="50"/>
                      <a:pt x="274" y="50"/>
                      <a:pt x="262" y="62"/>
                    </a:cubicBezTo>
                    <a:lnTo>
                      <a:pt x="262" y="86"/>
                    </a:lnTo>
                    <a:cubicBezTo>
                      <a:pt x="262" y="98"/>
                      <a:pt x="239" y="109"/>
                      <a:pt x="239" y="121"/>
                    </a:cubicBezTo>
                    <a:cubicBezTo>
                      <a:pt x="239" y="145"/>
                      <a:pt x="227" y="157"/>
                      <a:pt x="227" y="169"/>
                    </a:cubicBezTo>
                    <a:lnTo>
                      <a:pt x="227" y="181"/>
                    </a:lnTo>
                    <a:cubicBezTo>
                      <a:pt x="227" y="181"/>
                      <a:pt x="227" y="205"/>
                      <a:pt x="215" y="205"/>
                    </a:cubicBezTo>
                    <a:cubicBezTo>
                      <a:pt x="203" y="217"/>
                      <a:pt x="203" y="228"/>
                      <a:pt x="179" y="240"/>
                    </a:cubicBezTo>
                    <a:lnTo>
                      <a:pt x="167" y="264"/>
                    </a:lnTo>
                    <a:lnTo>
                      <a:pt x="155" y="276"/>
                    </a:lnTo>
                    <a:cubicBezTo>
                      <a:pt x="143" y="288"/>
                      <a:pt x="120" y="324"/>
                      <a:pt x="96" y="336"/>
                    </a:cubicBezTo>
                    <a:cubicBezTo>
                      <a:pt x="60" y="348"/>
                      <a:pt x="36" y="359"/>
                      <a:pt x="24" y="359"/>
                    </a:cubicBezTo>
                    <a:cubicBezTo>
                      <a:pt x="0" y="359"/>
                      <a:pt x="0" y="395"/>
                      <a:pt x="24" y="395"/>
                    </a:cubicBezTo>
                    <a:cubicBezTo>
                      <a:pt x="84" y="395"/>
                      <a:pt x="120" y="383"/>
                      <a:pt x="179" y="359"/>
                    </a:cubicBezTo>
                    <a:lnTo>
                      <a:pt x="167" y="359"/>
                    </a:lnTo>
                    <a:cubicBezTo>
                      <a:pt x="203" y="359"/>
                      <a:pt x="215" y="348"/>
                      <a:pt x="227" y="336"/>
                    </a:cubicBezTo>
                    <a:cubicBezTo>
                      <a:pt x="239" y="324"/>
                      <a:pt x="262" y="300"/>
                      <a:pt x="286" y="288"/>
                    </a:cubicBezTo>
                    <a:cubicBezTo>
                      <a:pt x="298" y="276"/>
                      <a:pt x="322" y="264"/>
                      <a:pt x="334" y="228"/>
                    </a:cubicBezTo>
                    <a:cubicBezTo>
                      <a:pt x="334" y="217"/>
                      <a:pt x="346" y="217"/>
                      <a:pt x="346" y="205"/>
                    </a:cubicBezTo>
                    <a:cubicBezTo>
                      <a:pt x="346" y="181"/>
                      <a:pt x="358" y="169"/>
                      <a:pt x="358" y="157"/>
                    </a:cubicBezTo>
                    <a:lnTo>
                      <a:pt x="358" y="98"/>
                    </a:lnTo>
                    <a:lnTo>
                      <a:pt x="358" y="62"/>
                    </a:lnTo>
                    <a:cubicBezTo>
                      <a:pt x="358" y="50"/>
                      <a:pt x="358" y="38"/>
                      <a:pt x="346" y="26"/>
                    </a:cubicBezTo>
                    <a:cubicBezTo>
                      <a:pt x="340" y="9"/>
                      <a:pt x="327" y="1"/>
                      <a:pt x="31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130;p47">
                <a:extLst>
                  <a:ext uri="{FF2B5EF4-FFF2-40B4-BE49-F238E27FC236}">
                    <a16:creationId xmlns:a16="http://schemas.microsoft.com/office/drawing/2014/main" id="{0E235743-871A-E3AA-E608-0951A19F5C06}"/>
                  </a:ext>
                </a:extLst>
              </p:cNvPr>
              <p:cNvSpPr/>
              <p:nvPr/>
            </p:nvSpPr>
            <p:spPr>
              <a:xfrm>
                <a:off x="957125" y="2802575"/>
                <a:ext cx="1417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76" extrusionOk="0">
                    <a:moveTo>
                      <a:pt x="517" y="1"/>
                    </a:moveTo>
                    <a:cubicBezTo>
                      <a:pt x="512" y="1"/>
                      <a:pt x="506" y="2"/>
                      <a:pt x="500" y="6"/>
                    </a:cubicBezTo>
                    <a:cubicBezTo>
                      <a:pt x="441" y="18"/>
                      <a:pt x="393" y="18"/>
                      <a:pt x="334" y="42"/>
                    </a:cubicBezTo>
                    <a:cubicBezTo>
                      <a:pt x="286" y="78"/>
                      <a:pt x="239" y="113"/>
                      <a:pt x="203" y="161"/>
                    </a:cubicBezTo>
                    <a:cubicBezTo>
                      <a:pt x="119" y="256"/>
                      <a:pt x="84" y="351"/>
                      <a:pt x="48" y="459"/>
                    </a:cubicBezTo>
                    <a:cubicBezTo>
                      <a:pt x="0" y="685"/>
                      <a:pt x="48" y="923"/>
                      <a:pt x="227" y="1066"/>
                    </a:cubicBezTo>
                    <a:cubicBezTo>
                      <a:pt x="230" y="1073"/>
                      <a:pt x="237" y="1076"/>
                      <a:pt x="244" y="1076"/>
                    </a:cubicBezTo>
                    <a:cubicBezTo>
                      <a:pt x="261" y="1076"/>
                      <a:pt x="283" y="1059"/>
                      <a:pt x="274" y="1042"/>
                    </a:cubicBezTo>
                    <a:cubicBezTo>
                      <a:pt x="155" y="875"/>
                      <a:pt x="143" y="685"/>
                      <a:pt x="203" y="506"/>
                    </a:cubicBezTo>
                    <a:cubicBezTo>
                      <a:pt x="227" y="411"/>
                      <a:pt x="262" y="328"/>
                      <a:pt x="322" y="268"/>
                    </a:cubicBezTo>
                    <a:cubicBezTo>
                      <a:pt x="346" y="232"/>
                      <a:pt x="381" y="197"/>
                      <a:pt x="417" y="161"/>
                    </a:cubicBezTo>
                    <a:cubicBezTo>
                      <a:pt x="453" y="137"/>
                      <a:pt x="500" y="101"/>
                      <a:pt x="536" y="78"/>
                    </a:cubicBezTo>
                    <a:cubicBezTo>
                      <a:pt x="566" y="48"/>
                      <a:pt x="546" y="1"/>
                      <a:pt x="5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131;p47">
                <a:extLst>
                  <a:ext uri="{FF2B5EF4-FFF2-40B4-BE49-F238E27FC236}">
                    <a16:creationId xmlns:a16="http://schemas.microsoft.com/office/drawing/2014/main" id="{AE2F9B85-AC9F-E3BE-16AB-ED4A1525B5BB}"/>
                  </a:ext>
                </a:extLst>
              </p:cNvPr>
              <p:cNvSpPr/>
              <p:nvPr/>
            </p:nvSpPr>
            <p:spPr>
              <a:xfrm>
                <a:off x="983375" y="2816150"/>
                <a:ext cx="59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237" h="634" extrusionOk="0">
                    <a:moveTo>
                      <a:pt x="122" y="0"/>
                    </a:moveTo>
                    <a:cubicBezTo>
                      <a:pt x="91" y="0"/>
                      <a:pt x="62" y="27"/>
                      <a:pt x="70" y="58"/>
                    </a:cubicBezTo>
                    <a:cubicBezTo>
                      <a:pt x="82" y="94"/>
                      <a:pt x="105" y="142"/>
                      <a:pt x="105" y="189"/>
                    </a:cubicBezTo>
                    <a:lnTo>
                      <a:pt x="105" y="332"/>
                    </a:lnTo>
                    <a:cubicBezTo>
                      <a:pt x="105" y="380"/>
                      <a:pt x="70" y="428"/>
                      <a:pt x="70" y="463"/>
                    </a:cubicBezTo>
                    <a:cubicBezTo>
                      <a:pt x="58" y="511"/>
                      <a:pt x="46" y="559"/>
                      <a:pt x="10" y="606"/>
                    </a:cubicBezTo>
                    <a:cubicBezTo>
                      <a:pt x="0" y="616"/>
                      <a:pt x="14" y="633"/>
                      <a:pt x="32" y="633"/>
                    </a:cubicBezTo>
                    <a:cubicBezTo>
                      <a:pt x="37" y="633"/>
                      <a:pt x="41" y="632"/>
                      <a:pt x="46" y="630"/>
                    </a:cubicBezTo>
                    <a:cubicBezTo>
                      <a:pt x="58" y="618"/>
                      <a:pt x="82" y="606"/>
                      <a:pt x="105" y="570"/>
                    </a:cubicBezTo>
                    <a:lnTo>
                      <a:pt x="129" y="547"/>
                    </a:lnTo>
                    <a:lnTo>
                      <a:pt x="141" y="523"/>
                    </a:lnTo>
                    <a:lnTo>
                      <a:pt x="165" y="511"/>
                    </a:lnTo>
                    <a:cubicBezTo>
                      <a:pt x="189" y="463"/>
                      <a:pt x="224" y="404"/>
                      <a:pt x="236" y="344"/>
                    </a:cubicBezTo>
                    <a:cubicBezTo>
                      <a:pt x="236" y="309"/>
                      <a:pt x="236" y="249"/>
                      <a:pt x="224" y="189"/>
                    </a:cubicBezTo>
                    <a:cubicBezTo>
                      <a:pt x="201" y="130"/>
                      <a:pt x="189" y="70"/>
                      <a:pt x="165" y="23"/>
                    </a:cubicBezTo>
                    <a:cubicBezTo>
                      <a:pt x="153" y="7"/>
                      <a:pt x="137" y="0"/>
                      <a:pt x="12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132;p47">
                <a:extLst>
                  <a:ext uri="{FF2B5EF4-FFF2-40B4-BE49-F238E27FC236}">
                    <a16:creationId xmlns:a16="http://schemas.microsoft.com/office/drawing/2014/main" id="{E3BF3787-DDFC-B367-F4E4-C8F9154C80A3}"/>
                  </a:ext>
                </a:extLst>
              </p:cNvPr>
              <p:cNvSpPr/>
              <p:nvPr/>
            </p:nvSpPr>
            <p:spPr>
              <a:xfrm>
                <a:off x="1565225" y="2806175"/>
                <a:ext cx="1550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951" extrusionOk="0">
                    <a:moveTo>
                      <a:pt x="433" y="0"/>
                    </a:moveTo>
                    <a:cubicBezTo>
                      <a:pt x="396" y="0"/>
                      <a:pt x="356" y="9"/>
                      <a:pt x="322" y="17"/>
                    </a:cubicBezTo>
                    <a:cubicBezTo>
                      <a:pt x="215" y="53"/>
                      <a:pt x="144" y="124"/>
                      <a:pt x="84" y="207"/>
                    </a:cubicBezTo>
                    <a:cubicBezTo>
                      <a:pt x="13" y="315"/>
                      <a:pt x="1" y="434"/>
                      <a:pt x="13" y="553"/>
                    </a:cubicBezTo>
                    <a:cubicBezTo>
                      <a:pt x="13" y="612"/>
                      <a:pt x="25" y="684"/>
                      <a:pt x="60" y="743"/>
                    </a:cubicBezTo>
                    <a:cubicBezTo>
                      <a:pt x="72" y="779"/>
                      <a:pt x="84" y="803"/>
                      <a:pt x="96" y="850"/>
                    </a:cubicBezTo>
                    <a:lnTo>
                      <a:pt x="144" y="946"/>
                    </a:lnTo>
                    <a:cubicBezTo>
                      <a:pt x="144" y="950"/>
                      <a:pt x="148" y="951"/>
                      <a:pt x="153" y="951"/>
                    </a:cubicBezTo>
                    <a:cubicBezTo>
                      <a:pt x="164" y="951"/>
                      <a:pt x="179" y="946"/>
                      <a:pt x="179" y="946"/>
                    </a:cubicBezTo>
                    <a:cubicBezTo>
                      <a:pt x="156" y="838"/>
                      <a:pt x="144" y="719"/>
                      <a:pt x="144" y="612"/>
                    </a:cubicBezTo>
                    <a:cubicBezTo>
                      <a:pt x="144" y="529"/>
                      <a:pt x="144" y="410"/>
                      <a:pt x="203" y="327"/>
                    </a:cubicBezTo>
                    <a:cubicBezTo>
                      <a:pt x="251" y="267"/>
                      <a:pt x="299" y="207"/>
                      <a:pt x="370" y="196"/>
                    </a:cubicBezTo>
                    <a:cubicBezTo>
                      <a:pt x="394" y="184"/>
                      <a:pt x="430" y="184"/>
                      <a:pt x="477" y="184"/>
                    </a:cubicBezTo>
                    <a:lnTo>
                      <a:pt x="572" y="184"/>
                    </a:lnTo>
                    <a:cubicBezTo>
                      <a:pt x="608" y="160"/>
                      <a:pt x="620" y="124"/>
                      <a:pt x="608" y="100"/>
                    </a:cubicBezTo>
                    <a:lnTo>
                      <a:pt x="560" y="53"/>
                    </a:lnTo>
                    <a:cubicBezTo>
                      <a:pt x="549" y="41"/>
                      <a:pt x="549" y="17"/>
                      <a:pt x="513" y="17"/>
                    </a:cubicBezTo>
                    <a:cubicBezTo>
                      <a:pt x="501" y="17"/>
                      <a:pt x="489" y="17"/>
                      <a:pt x="477" y="5"/>
                    </a:cubicBezTo>
                    <a:cubicBezTo>
                      <a:pt x="463" y="2"/>
                      <a:pt x="448" y="0"/>
                      <a:pt x="43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133;p47">
                <a:extLst>
                  <a:ext uri="{FF2B5EF4-FFF2-40B4-BE49-F238E27FC236}">
                    <a16:creationId xmlns:a16="http://schemas.microsoft.com/office/drawing/2014/main" id="{D6DE220C-7AE4-E09E-80DF-75A2FF1A7881}"/>
                  </a:ext>
                </a:extLst>
              </p:cNvPr>
              <p:cNvSpPr/>
              <p:nvPr/>
            </p:nvSpPr>
            <p:spPr>
              <a:xfrm>
                <a:off x="1590050" y="2819225"/>
                <a:ext cx="70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87" extrusionOk="0">
                    <a:moveTo>
                      <a:pt x="223" y="1"/>
                    </a:moveTo>
                    <a:cubicBezTo>
                      <a:pt x="206" y="1"/>
                      <a:pt x="194" y="16"/>
                      <a:pt x="187" y="31"/>
                    </a:cubicBezTo>
                    <a:cubicBezTo>
                      <a:pt x="163" y="66"/>
                      <a:pt x="163" y="78"/>
                      <a:pt x="163" y="114"/>
                    </a:cubicBezTo>
                    <a:lnTo>
                      <a:pt x="163" y="174"/>
                    </a:lnTo>
                    <a:lnTo>
                      <a:pt x="163" y="186"/>
                    </a:lnTo>
                    <a:lnTo>
                      <a:pt x="163" y="209"/>
                    </a:lnTo>
                    <a:cubicBezTo>
                      <a:pt x="163" y="233"/>
                      <a:pt x="151" y="257"/>
                      <a:pt x="151" y="269"/>
                    </a:cubicBezTo>
                    <a:cubicBezTo>
                      <a:pt x="151" y="269"/>
                      <a:pt x="151" y="293"/>
                      <a:pt x="139" y="293"/>
                    </a:cubicBezTo>
                    <a:cubicBezTo>
                      <a:pt x="139" y="305"/>
                      <a:pt x="115" y="305"/>
                      <a:pt x="115" y="316"/>
                    </a:cubicBezTo>
                    <a:cubicBezTo>
                      <a:pt x="115" y="328"/>
                      <a:pt x="103" y="352"/>
                      <a:pt x="91" y="364"/>
                    </a:cubicBezTo>
                    <a:cubicBezTo>
                      <a:pt x="79" y="388"/>
                      <a:pt x="44" y="424"/>
                      <a:pt x="20" y="447"/>
                    </a:cubicBezTo>
                    <a:cubicBezTo>
                      <a:pt x="0" y="467"/>
                      <a:pt x="13" y="486"/>
                      <a:pt x="31" y="486"/>
                    </a:cubicBezTo>
                    <a:cubicBezTo>
                      <a:pt x="35" y="486"/>
                      <a:pt x="39" y="485"/>
                      <a:pt x="44" y="483"/>
                    </a:cubicBezTo>
                    <a:cubicBezTo>
                      <a:pt x="91" y="471"/>
                      <a:pt x="115" y="436"/>
                      <a:pt x="151" y="412"/>
                    </a:cubicBezTo>
                    <a:cubicBezTo>
                      <a:pt x="175" y="376"/>
                      <a:pt x="210" y="352"/>
                      <a:pt x="234" y="305"/>
                    </a:cubicBezTo>
                    <a:lnTo>
                      <a:pt x="282" y="174"/>
                    </a:lnTo>
                    <a:cubicBezTo>
                      <a:pt x="282" y="138"/>
                      <a:pt x="282" y="66"/>
                      <a:pt x="258" y="19"/>
                    </a:cubicBezTo>
                    <a:cubicBezTo>
                      <a:pt x="245" y="6"/>
                      <a:pt x="233" y="1"/>
                      <a:pt x="22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134;p47">
                <a:extLst>
                  <a:ext uri="{FF2B5EF4-FFF2-40B4-BE49-F238E27FC236}">
                    <a16:creationId xmlns:a16="http://schemas.microsoft.com/office/drawing/2014/main" id="{4C0CF29C-FEFC-2AD4-5135-03629F67DE3C}"/>
                  </a:ext>
                </a:extLst>
              </p:cNvPr>
              <p:cNvSpPr/>
              <p:nvPr/>
            </p:nvSpPr>
            <p:spPr>
              <a:xfrm>
                <a:off x="1660175" y="2806975"/>
                <a:ext cx="110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70" extrusionOk="0">
                    <a:moveTo>
                      <a:pt x="366" y="0"/>
                    </a:moveTo>
                    <a:cubicBezTo>
                      <a:pt x="314" y="0"/>
                      <a:pt x="256" y="28"/>
                      <a:pt x="215" y="44"/>
                    </a:cubicBezTo>
                    <a:cubicBezTo>
                      <a:pt x="156" y="92"/>
                      <a:pt x="120" y="152"/>
                      <a:pt x="72" y="211"/>
                    </a:cubicBezTo>
                    <a:cubicBezTo>
                      <a:pt x="37" y="271"/>
                      <a:pt x="13" y="342"/>
                      <a:pt x="1" y="425"/>
                    </a:cubicBezTo>
                    <a:lnTo>
                      <a:pt x="1" y="521"/>
                    </a:lnTo>
                    <a:cubicBezTo>
                      <a:pt x="1" y="556"/>
                      <a:pt x="1" y="580"/>
                      <a:pt x="25" y="616"/>
                    </a:cubicBezTo>
                    <a:cubicBezTo>
                      <a:pt x="37" y="640"/>
                      <a:pt x="37" y="676"/>
                      <a:pt x="61" y="687"/>
                    </a:cubicBezTo>
                    <a:cubicBezTo>
                      <a:pt x="72" y="723"/>
                      <a:pt x="84" y="735"/>
                      <a:pt x="108" y="759"/>
                    </a:cubicBezTo>
                    <a:cubicBezTo>
                      <a:pt x="116" y="766"/>
                      <a:pt x="122" y="769"/>
                      <a:pt x="127" y="769"/>
                    </a:cubicBezTo>
                    <a:cubicBezTo>
                      <a:pt x="138" y="769"/>
                      <a:pt x="144" y="755"/>
                      <a:pt x="144" y="747"/>
                    </a:cubicBezTo>
                    <a:cubicBezTo>
                      <a:pt x="132" y="699"/>
                      <a:pt x="108" y="664"/>
                      <a:pt x="108" y="604"/>
                    </a:cubicBezTo>
                    <a:cubicBezTo>
                      <a:pt x="132" y="580"/>
                      <a:pt x="108" y="556"/>
                      <a:pt x="108" y="521"/>
                    </a:cubicBezTo>
                    <a:cubicBezTo>
                      <a:pt x="108" y="497"/>
                      <a:pt x="132" y="461"/>
                      <a:pt x="132" y="449"/>
                    </a:cubicBezTo>
                    <a:cubicBezTo>
                      <a:pt x="144" y="390"/>
                      <a:pt x="156" y="342"/>
                      <a:pt x="191" y="306"/>
                    </a:cubicBezTo>
                    <a:cubicBezTo>
                      <a:pt x="215" y="259"/>
                      <a:pt x="263" y="211"/>
                      <a:pt x="287" y="187"/>
                    </a:cubicBezTo>
                    <a:cubicBezTo>
                      <a:pt x="311" y="164"/>
                      <a:pt x="334" y="152"/>
                      <a:pt x="370" y="140"/>
                    </a:cubicBezTo>
                    <a:cubicBezTo>
                      <a:pt x="382" y="128"/>
                      <a:pt x="430" y="92"/>
                      <a:pt x="442" y="80"/>
                    </a:cubicBezTo>
                    <a:cubicBezTo>
                      <a:pt x="442" y="68"/>
                      <a:pt x="442" y="33"/>
                      <a:pt x="430" y="21"/>
                    </a:cubicBezTo>
                    <a:cubicBezTo>
                      <a:pt x="411" y="6"/>
                      <a:pt x="389" y="0"/>
                      <a:pt x="36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135;p47">
                <a:extLst>
                  <a:ext uri="{FF2B5EF4-FFF2-40B4-BE49-F238E27FC236}">
                    <a16:creationId xmlns:a16="http://schemas.microsoft.com/office/drawing/2014/main" id="{F293F285-AED1-DEF4-912C-1FE3E03AD5FA}"/>
                  </a:ext>
                </a:extLst>
              </p:cNvPr>
              <p:cNvSpPr/>
              <p:nvPr/>
            </p:nvSpPr>
            <p:spPr>
              <a:xfrm>
                <a:off x="1687575" y="2816300"/>
                <a:ext cx="59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754" extrusionOk="0">
                    <a:moveTo>
                      <a:pt x="132" y="0"/>
                    </a:moveTo>
                    <a:cubicBezTo>
                      <a:pt x="114" y="0"/>
                      <a:pt x="96" y="9"/>
                      <a:pt x="96" y="29"/>
                    </a:cubicBezTo>
                    <a:cubicBezTo>
                      <a:pt x="72" y="88"/>
                      <a:pt x="96" y="148"/>
                      <a:pt x="96" y="207"/>
                    </a:cubicBezTo>
                    <a:cubicBezTo>
                      <a:pt x="96" y="267"/>
                      <a:pt x="96" y="326"/>
                      <a:pt x="72" y="374"/>
                    </a:cubicBezTo>
                    <a:cubicBezTo>
                      <a:pt x="60" y="433"/>
                      <a:pt x="60" y="493"/>
                      <a:pt x="48" y="553"/>
                    </a:cubicBezTo>
                    <a:cubicBezTo>
                      <a:pt x="24" y="612"/>
                      <a:pt x="24" y="672"/>
                      <a:pt x="0" y="731"/>
                    </a:cubicBezTo>
                    <a:cubicBezTo>
                      <a:pt x="0" y="739"/>
                      <a:pt x="6" y="753"/>
                      <a:pt x="13" y="753"/>
                    </a:cubicBezTo>
                    <a:cubicBezTo>
                      <a:pt x="17" y="753"/>
                      <a:pt x="20" y="750"/>
                      <a:pt x="24" y="743"/>
                    </a:cubicBezTo>
                    <a:cubicBezTo>
                      <a:pt x="72" y="707"/>
                      <a:pt x="119" y="660"/>
                      <a:pt x="155" y="600"/>
                    </a:cubicBezTo>
                    <a:cubicBezTo>
                      <a:pt x="179" y="541"/>
                      <a:pt x="203" y="481"/>
                      <a:pt x="227" y="410"/>
                    </a:cubicBezTo>
                    <a:cubicBezTo>
                      <a:pt x="238" y="350"/>
                      <a:pt x="238" y="267"/>
                      <a:pt x="238" y="207"/>
                    </a:cubicBezTo>
                    <a:cubicBezTo>
                      <a:pt x="215" y="148"/>
                      <a:pt x="191" y="64"/>
                      <a:pt x="167" y="17"/>
                    </a:cubicBezTo>
                    <a:cubicBezTo>
                      <a:pt x="162" y="6"/>
                      <a:pt x="147" y="0"/>
                      <a:pt x="13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136;p47">
                <a:extLst>
                  <a:ext uri="{FF2B5EF4-FFF2-40B4-BE49-F238E27FC236}">
                    <a16:creationId xmlns:a16="http://schemas.microsoft.com/office/drawing/2014/main" id="{5A356514-00C9-E82B-4EA9-E8856A5E136F}"/>
                  </a:ext>
                </a:extLst>
              </p:cNvPr>
              <p:cNvSpPr/>
              <p:nvPr/>
            </p:nvSpPr>
            <p:spPr>
              <a:xfrm>
                <a:off x="876150" y="2812825"/>
                <a:ext cx="60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63" extrusionOk="0">
                    <a:moveTo>
                      <a:pt x="201" y="1"/>
                    </a:moveTo>
                    <a:cubicBezTo>
                      <a:pt x="189" y="1"/>
                      <a:pt x="177" y="7"/>
                      <a:pt x="168" y="25"/>
                    </a:cubicBezTo>
                    <a:cubicBezTo>
                      <a:pt x="132" y="61"/>
                      <a:pt x="108" y="132"/>
                      <a:pt x="72" y="191"/>
                    </a:cubicBezTo>
                    <a:cubicBezTo>
                      <a:pt x="60" y="215"/>
                      <a:pt x="49" y="239"/>
                      <a:pt x="49" y="275"/>
                    </a:cubicBezTo>
                    <a:cubicBezTo>
                      <a:pt x="25" y="311"/>
                      <a:pt x="13" y="322"/>
                      <a:pt x="25" y="346"/>
                    </a:cubicBezTo>
                    <a:cubicBezTo>
                      <a:pt x="25" y="370"/>
                      <a:pt x="13" y="382"/>
                      <a:pt x="13" y="394"/>
                    </a:cubicBezTo>
                    <a:lnTo>
                      <a:pt x="13" y="430"/>
                    </a:lnTo>
                    <a:cubicBezTo>
                      <a:pt x="13" y="442"/>
                      <a:pt x="1" y="442"/>
                      <a:pt x="1" y="453"/>
                    </a:cubicBezTo>
                    <a:cubicBezTo>
                      <a:pt x="1" y="459"/>
                      <a:pt x="4" y="462"/>
                      <a:pt x="7" y="462"/>
                    </a:cubicBezTo>
                    <a:cubicBezTo>
                      <a:pt x="10" y="462"/>
                      <a:pt x="13" y="459"/>
                      <a:pt x="13" y="453"/>
                    </a:cubicBezTo>
                    <a:cubicBezTo>
                      <a:pt x="13" y="442"/>
                      <a:pt x="25" y="442"/>
                      <a:pt x="25" y="430"/>
                    </a:cubicBezTo>
                    <a:cubicBezTo>
                      <a:pt x="25" y="406"/>
                      <a:pt x="49" y="406"/>
                      <a:pt x="49" y="394"/>
                    </a:cubicBezTo>
                    <a:cubicBezTo>
                      <a:pt x="60" y="382"/>
                      <a:pt x="60" y="358"/>
                      <a:pt x="72" y="346"/>
                    </a:cubicBezTo>
                    <a:cubicBezTo>
                      <a:pt x="84" y="334"/>
                      <a:pt x="108" y="311"/>
                      <a:pt x="120" y="287"/>
                    </a:cubicBezTo>
                    <a:lnTo>
                      <a:pt x="168" y="203"/>
                    </a:lnTo>
                    <a:cubicBezTo>
                      <a:pt x="191" y="144"/>
                      <a:pt x="227" y="84"/>
                      <a:pt x="239" y="25"/>
                    </a:cubicBezTo>
                    <a:cubicBezTo>
                      <a:pt x="239" y="17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137;p47">
                <a:extLst>
                  <a:ext uri="{FF2B5EF4-FFF2-40B4-BE49-F238E27FC236}">
                    <a16:creationId xmlns:a16="http://schemas.microsoft.com/office/drawing/2014/main" id="{0DC2DFC2-554B-FFFC-96E5-5022FF3AB5A8}"/>
                  </a:ext>
                </a:extLst>
              </p:cNvPr>
              <p:cNvSpPr/>
              <p:nvPr/>
            </p:nvSpPr>
            <p:spPr>
              <a:xfrm>
                <a:off x="882700" y="2818075"/>
                <a:ext cx="43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44" extrusionOk="0">
                    <a:moveTo>
                      <a:pt x="157" y="0"/>
                    </a:moveTo>
                    <a:cubicBezTo>
                      <a:pt x="148" y="0"/>
                      <a:pt x="137" y="9"/>
                      <a:pt x="120" y="17"/>
                    </a:cubicBezTo>
                    <a:lnTo>
                      <a:pt x="96" y="65"/>
                    </a:lnTo>
                    <a:cubicBezTo>
                      <a:pt x="84" y="77"/>
                      <a:pt x="60" y="101"/>
                      <a:pt x="60" y="112"/>
                    </a:cubicBezTo>
                    <a:cubicBezTo>
                      <a:pt x="48" y="136"/>
                      <a:pt x="25" y="184"/>
                      <a:pt x="1" y="220"/>
                    </a:cubicBezTo>
                    <a:lnTo>
                      <a:pt x="1" y="243"/>
                    </a:lnTo>
                    <a:lnTo>
                      <a:pt x="37" y="243"/>
                    </a:lnTo>
                    <a:cubicBezTo>
                      <a:pt x="60" y="220"/>
                      <a:pt x="84" y="184"/>
                      <a:pt x="108" y="136"/>
                    </a:cubicBezTo>
                    <a:cubicBezTo>
                      <a:pt x="120" y="124"/>
                      <a:pt x="144" y="112"/>
                      <a:pt x="144" y="77"/>
                    </a:cubicBezTo>
                    <a:cubicBezTo>
                      <a:pt x="156" y="65"/>
                      <a:pt x="168" y="41"/>
                      <a:pt x="168" y="17"/>
                    </a:cubicBezTo>
                    <a:cubicBezTo>
                      <a:pt x="171" y="21"/>
                      <a:pt x="172" y="22"/>
                      <a:pt x="173" y="22"/>
                    </a:cubicBezTo>
                    <a:cubicBezTo>
                      <a:pt x="173" y="22"/>
                      <a:pt x="168" y="14"/>
                      <a:pt x="168" y="5"/>
                    </a:cubicBezTo>
                    <a:cubicBezTo>
                      <a:pt x="164" y="2"/>
                      <a:pt x="161" y="0"/>
                      <a:pt x="15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138;p47">
                <a:extLst>
                  <a:ext uri="{FF2B5EF4-FFF2-40B4-BE49-F238E27FC236}">
                    <a16:creationId xmlns:a16="http://schemas.microsoft.com/office/drawing/2014/main" id="{6CC3E908-35CA-03BD-B0D6-CB7A5AB04A24}"/>
                  </a:ext>
                </a:extLst>
              </p:cNvPr>
              <p:cNvSpPr/>
              <p:nvPr/>
            </p:nvSpPr>
            <p:spPr>
              <a:xfrm>
                <a:off x="972600" y="2816700"/>
                <a:ext cx="3000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92" extrusionOk="0">
                    <a:moveTo>
                      <a:pt x="96" y="1"/>
                    </a:moveTo>
                    <a:cubicBezTo>
                      <a:pt x="84" y="1"/>
                      <a:pt x="72" y="1"/>
                      <a:pt x="72" y="13"/>
                    </a:cubicBezTo>
                    <a:cubicBezTo>
                      <a:pt x="72" y="36"/>
                      <a:pt x="60" y="36"/>
                      <a:pt x="60" y="48"/>
                    </a:cubicBezTo>
                    <a:cubicBezTo>
                      <a:pt x="60" y="48"/>
                      <a:pt x="60" y="60"/>
                      <a:pt x="36" y="60"/>
                    </a:cubicBezTo>
                    <a:cubicBezTo>
                      <a:pt x="36" y="60"/>
                      <a:pt x="36" y="72"/>
                      <a:pt x="24" y="96"/>
                    </a:cubicBezTo>
                    <a:cubicBezTo>
                      <a:pt x="12" y="120"/>
                      <a:pt x="12" y="132"/>
                      <a:pt x="1" y="167"/>
                    </a:cubicBezTo>
                    <a:cubicBezTo>
                      <a:pt x="1" y="179"/>
                      <a:pt x="1" y="179"/>
                      <a:pt x="12" y="191"/>
                    </a:cubicBezTo>
                    <a:cubicBezTo>
                      <a:pt x="24" y="191"/>
                      <a:pt x="24" y="191"/>
                      <a:pt x="36" y="179"/>
                    </a:cubicBezTo>
                    <a:cubicBezTo>
                      <a:pt x="60" y="156"/>
                      <a:pt x="72" y="132"/>
                      <a:pt x="84" y="108"/>
                    </a:cubicBezTo>
                    <a:cubicBezTo>
                      <a:pt x="96" y="72"/>
                      <a:pt x="120" y="60"/>
                      <a:pt x="120" y="36"/>
                    </a:cubicBezTo>
                    <a:cubicBezTo>
                      <a:pt x="120" y="13"/>
                      <a:pt x="96" y="1"/>
                      <a:pt x="9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139;p47">
                <a:extLst>
                  <a:ext uri="{FF2B5EF4-FFF2-40B4-BE49-F238E27FC236}">
                    <a16:creationId xmlns:a16="http://schemas.microsoft.com/office/drawing/2014/main" id="{E08DDD5A-9A1E-503C-727F-27805D1C1898}"/>
                  </a:ext>
                </a:extLst>
              </p:cNvPr>
              <p:cNvSpPr/>
              <p:nvPr/>
            </p:nvSpPr>
            <p:spPr>
              <a:xfrm>
                <a:off x="976175" y="2820125"/>
                <a:ext cx="44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7" extrusionOk="0">
                    <a:moveTo>
                      <a:pt x="167" y="1"/>
                    </a:moveTo>
                    <a:cubicBezTo>
                      <a:pt x="164" y="1"/>
                      <a:pt x="161" y="7"/>
                      <a:pt x="155" y="19"/>
                    </a:cubicBezTo>
                    <a:cubicBezTo>
                      <a:pt x="131" y="19"/>
                      <a:pt x="131" y="30"/>
                      <a:pt x="119" y="30"/>
                    </a:cubicBezTo>
                    <a:lnTo>
                      <a:pt x="108" y="42"/>
                    </a:lnTo>
                    <a:lnTo>
                      <a:pt x="72" y="78"/>
                    </a:lnTo>
                    <a:cubicBezTo>
                      <a:pt x="60" y="90"/>
                      <a:pt x="60" y="102"/>
                      <a:pt x="48" y="114"/>
                    </a:cubicBezTo>
                    <a:lnTo>
                      <a:pt x="12" y="161"/>
                    </a:lnTo>
                    <a:cubicBezTo>
                      <a:pt x="12" y="173"/>
                      <a:pt x="0" y="197"/>
                      <a:pt x="12" y="197"/>
                    </a:cubicBezTo>
                    <a:cubicBezTo>
                      <a:pt x="18" y="203"/>
                      <a:pt x="21" y="206"/>
                      <a:pt x="26" y="206"/>
                    </a:cubicBezTo>
                    <a:cubicBezTo>
                      <a:pt x="30" y="206"/>
                      <a:pt x="36" y="203"/>
                      <a:pt x="48" y="197"/>
                    </a:cubicBezTo>
                    <a:cubicBezTo>
                      <a:pt x="60" y="173"/>
                      <a:pt x="72" y="173"/>
                      <a:pt x="72" y="161"/>
                    </a:cubicBezTo>
                    <a:cubicBezTo>
                      <a:pt x="96" y="150"/>
                      <a:pt x="108" y="150"/>
                      <a:pt x="119" y="138"/>
                    </a:cubicBezTo>
                    <a:lnTo>
                      <a:pt x="155" y="102"/>
                    </a:lnTo>
                    <a:lnTo>
                      <a:pt x="167" y="90"/>
                    </a:lnTo>
                    <a:lnTo>
                      <a:pt x="179" y="66"/>
                    </a:lnTo>
                    <a:lnTo>
                      <a:pt x="179" y="54"/>
                    </a:lnTo>
                    <a:lnTo>
                      <a:pt x="179" y="19"/>
                    </a:lnTo>
                    <a:cubicBezTo>
                      <a:pt x="173" y="7"/>
                      <a:pt x="170" y="1"/>
                      <a:pt x="16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140;p47">
                <a:extLst>
                  <a:ext uri="{FF2B5EF4-FFF2-40B4-BE49-F238E27FC236}">
                    <a16:creationId xmlns:a16="http://schemas.microsoft.com/office/drawing/2014/main" id="{D569FB19-492A-42D5-B573-B1CB08D60B70}"/>
                  </a:ext>
                </a:extLst>
              </p:cNvPr>
              <p:cNvSpPr/>
              <p:nvPr/>
            </p:nvSpPr>
            <p:spPr>
              <a:xfrm>
                <a:off x="1577250" y="2815100"/>
                <a:ext cx="48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244" extrusionOk="0">
                    <a:moveTo>
                      <a:pt x="175" y="0"/>
                    </a:moveTo>
                    <a:cubicBezTo>
                      <a:pt x="171" y="0"/>
                      <a:pt x="166" y="2"/>
                      <a:pt x="163" y="5"/>
                    </a:cubicBezTo>
                    <a:cubicBezTo>
                      <a:pt x="139" y="17"/>
                      <a:pt x="127" y="41"/>
                      <a:pt x="115" y="65"/>
                    </a:cubicBezTo>
                    <a:cubicBezTo>
                      <a:pt x="103" y="77"/>
                      <a:pt x="79" y="100"/>
                      <a:pt x="79" y="112"/>
                    </a:cubicBezTo>
                    <a:cubicBezTo>
                      <a:pt x="56" y="136"/>
                      <a:pt x="44" y="184"/>
                      <a:pt x="8" y="208"/>
                    </a:cubicBezTo>
                    <a:cubicBezTo>
                      <a:pt x="0" y="231"/>
                      <a:pt x="8" y="244"/>
                      <a:pt x="20" y="244"/>
                    </a:cubicBezTo>
                    <a:cubicBezTo>
                      <a:pt x="27" y="244"/>
                      <a:pt x="35" y="240"/>
                      <a:pt x="44" y="231"/>
                    </a:cubicBezTo>
                    <a:lnTo>
                      <a:pt x="115" y="124"/>
                    </a:lnTo>
                    <a:cubicBezTo>
                      <a:pt x="127" y="112"/>
                      <a:pt x="139" y="89"/>
                      <a:pt x="139" y="77"/>
                    </a:cubicBezTo>
                    <a:cubicBezTo>
                      <a:pt x="139" y="65"/>
                      <a:pt x="163" y="65"/>
                      <a:pt x="163" y="53"/>
                    </a:cubicBezTo>
                    <a:cubicBezTo>
                      <a:pt x="163" y="29"/>
                      <a:pt x="175" y="29"/>
                      <a:pt x="175" y="17"/>
                    </a:cubicBezTo>
                    <a:cubicBezTo>
                      <a:pt x="192" y="9"/>
                      <a:pt x="185" y="0"/>
                      <a:pt x="175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141;p47">
                <a:extLst>
                  <a:ext uri="{FF2B5EF4-FFF2-40B4-BE49-F238E27FC236}">
                    <a16:creationId xmlns:a16="http://schemas.microsoft.com/office/drawing/2014/main" id="{A294CF13-06E7-11D4-1C26-A4181C4A8EB1}"/>
                  </a:ext>
                </a:extLst>
              </p:cNvPr>
              <p:cNvSpPr/>
              <p:nvPr/>
            </p:nvSpPr>
            <p:spPr>
              <a:xfrm>
                <a:off x="1580725" y="2820575"/>
                <a:ext cx="68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75" extrusionOk="0">
                    <a:moveTo>
                      <a:pt x="226" y="1"/>
                    </a:moveTo>
                    <a:cubicBezTo>
                      <a:pt x="202" y="12"/>
                      <a:pt x="179" y="36"/>
                      <a:pt x="167" y="60"/>
                    </a:cubicBezTo>
                    <a:cubicBezTo>
                      <a:pt x="155" y="84"/>
                      <a:pt x="143" y="96"/>
                      <a:pt x="107" y="132"/>
                    </a:cubicBezTo>
                    <a:cubicBezTo>
                      <a:pt x="95" y="143"/>
                      <a:pt x="95" y="155"/>
                      <a:pt x="83" y="155"/>
                    </a:cubicBezTo>
                    <a:lnTo>
                      <a:pt x="60" y="179"/>
                    </a:lnTo>
                    <a:cubicBezTo>
                      <a:pt x="60" y="179"/>
                      <a:pt x="60" y="191"/>
                      <a:pt x="48" y="191"/>
                    </a:cubicBezTo>
                    <a:cubicBezTo>
                      <a:pt x="36" y="215"/>
                      <a:pt x="24" y="239"/>
                      <a:pt x="0" y="262"/>
                    </a:cubicBezTo>
                    <a:cubicBezTo>
                      <a:pt x="0" y="274"/>
                      <a:pt x="24" y="274"/>
                      <a:pt x="24" y="274"/>
                    </a:cubicBezTo>
                    <a:lnTo>
                      <a:pt x="83" y="215"/>
                    </a:lnTo>
                    <a:lnTo>
                      <a:pt x="95" y="203"/>
                    </a:lnTo>
                    <a:lnTo>
                      <a:pt x="107" y="191"/>
                    </a:lnTo>
                    <a:cubicBezTo>
                      <a:pt x="119" y="179"/>
                      <a:pt x="119" y="155"/>
                      <a:pt x="143" y="155"/>
                    </a:cubicBezTo>
                    <a:cubicBezTo>
                      <a:pt x="155" y="132"/>
                      <a:pt x="179" y="120"/>
                      <a:pt x="202" y="84"/>
                    </a:cubicBezTo>
                    <a:cubicBezTo>
                      <a:pt x="214" y="60"/>
                      <a:pt x="226" y="36"/>
                      <a:pt x="238" y="12"/>
                    </a:cubicBezTo>
                    <a:cubicBezTo>
                      <a:pt x="274" y="12"/>
                      <a:pt x="274" y="1"/>
                      <a:pt x="26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142;p47">
                <a:extLst>
                  <a:ext uri="{FF2B5EF4-FFF2-40B4-BE49-F238E27FC236}">
                    <a16:creationId xmlns:a16="http://schemas.microsoft.com/office/drawing/2014/main" id="{990A7B5A-4229-1420-8287-6F514F196346}"/>
                  </a:ext>
                </a:extLst>
              </p:cNvPr>
              <p:cNvSpPr/>
              <p:nvPr/>
            </p:nvSpPr>
            <p:spPr>
              <a:xfrm>
                <a:off x="1670000" y="2813300"/>
                <a:ext cx="65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68" extrusionOk="0">
                    <a:moveTo>
                      <a:pt x="217" y="1"/>
                    </a:moveTo>
                    <a:cubicBezTo>
                      <a:pt x="211" y="1"/>
                      <a:pt x="207" y="2"/>
                      <a:pt x="203" y="6"/>
                    </a:cubicBezTo>
                    <a:cubicBezTo>
                      <a:pt x="168" y="18"/>
                      <a:pt x="156" y="42"/>
                      <a:pt x="144" y="77"/>
                    </a:cubicBezTo>
                    <a:cubicBezTo>
                      <a:pt x="120" y="113"/>
                      <a:pt x="108" y="125"/>
                      <a:pt x="96" y="149"/>
                    </a:cubicBezTo>
                    <a:cubicBezTo>
                      <a:pt x="84" y="184"/>
                      <a:pt x="60" y="208"/>
                      <a:pt x="49" y="220"/>
                    </a:cubicBezTo>
                    <a:cubicBezTo>
                      <a:pt x="37" y="256"/>
                      <a:pt x="25" y="268"/>
                      <a:pt x="25" y="303"/>
                    </a:cubicBezTo>
                    <a:cubicBezTo>
                      <a:pt x="25" y="315"/>
                      <a:pt x="1" y="327"/>
                      <a:pt x="1" y="339"/>
                    </a:cubicBezTo>
                    <a:cubicBezTo>
                      <a:pt x="1" y="357"/>
                      <a:pt x="14" y="368"/>
                      <a:pt x="25" y="368"/>
                    </a:cubicBezTo>
                    <a:cubicBezTo>
                      <a:pt x="29" y="368"/>
                      <a:pt x="33" y="366"/>
                      <a:pt x="37" y="363"/>
                    </a:cubicBezTo>
                    <a:lnTo>
                      <a:pt x="49" y="339"/>
                    </a:lnTo>
                    <a:lnTo>
                      <a:pt x="60" y="327"/>
                    </a:lnTo>
                    <a:cubicBezTo>
                      <a:pt x="84" y="327"/>
                      <a:pt x="84" y="315"/>
                      <a:pt x="96" y="315"/>
                    </a:cubicBezTo>
                    <a:lnTo>
                      <a:pt x="108" y="303"/>
                    </a:lnTo>
                    <a:cubicBezTo>
                      <a:pt x="120" y="268"/>
                      <a:pt x="156" y="244"/>
                      <a:pt x="168" y="208"/>
                    </a:cubicBezTo>
                    <a:lnTo>
                      <a:pt x="215" y="125"/>
                    </a:lnTo>
                    <a:cubicBezTo>
                      <a:pt x="227" y="89"/>
                      <a:pt x="239" y="65"/>
                      <a:pt x="263" y="18"/>
                    </a:cubicBezTo>
                    <a:cubicBezTo>
                      <a:pt x="246" y="9"/>
                      <a:pt x="229" y="1"/>
                      <a:pt x="2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143;p47">
                <a:extLst>
                  <a:ext uri="{FF2B5EF4-FFF2-40B4-BE49-F238E27FC236}">
                    <a16:creationId xmlns:a16="http://schemas.microsoft.com/office/drawing/2014/main" id="{9FA8B7E4-56BE-BD2F-10C8-D266F2D6194C}"/>
                  </a:ext>
                </a:extLst>
              </p:cNvPr>
              <p:cNvSpPr/>
              <p:nvPr/>
            </p:nvSpPr>
            <p:spPr>
              <a:xfrm>
                <a:off x="1674250" y="2819925"/>
                <a:ext cx="705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334" extrusionOk="0">
                    <a:moveTo>
                      <a:pt x="242" y="0"/>
                    </a:moveTo>
                    <a:cubicBezTo>
                      <a:pt x="239" y="0"/>
                      <a:pt x="237" y="1"/>
                      <a:pt x="236" y="3"/>
                    </a:cubicBezTo>
                    <a:cubicBezTo>
                      <a:pt x="212" y="27"/>
                      <a:pt x="188" y="50"/>
                      <a:pt x="176" y="62"/>
                    </a:cubicBezTo>
                    <a:cubicBezTo>
                      <a:pt x="164" y="98"/>
                      <a:pt x="129" y="110"/>
                      <a:pt x="117" y="146"/>
                    </a:cubicBezTo>
                    <a:cubicBezTo>
                      <a:pt x="93" y="181"/>
                      <a:pt x="57" y="229"/>
                      <a:pt x="9" y="288"/>
                    </a:cubicBezTo>
                    <a:cubicBezTo>
                      <a:pt x="1" y="314"/>
                      <a:pt x="23" y="334"/>
                      <a:pt x="41" y="334"/>
                    </a:cubicBezTo>
                    <a:cubicBezTo>
                      <a:pt x="48" y="334"/>
                      <a:pt x="54" y="331"/>
                      <a:pt x="57" y="324"/>
                    </a:cubicBezTo>
                    <a:cubicBezTo>
                      <a:pt x="93" y="277"/>
                      <a:pt x="129" y="229"/>
                      <a:pt x="164" y="181"/>
                    </a:cubicBezTo>
                    <a:cubicBezTo>
                      <a:pt x="176" y="158"/>
                      <a:pt x="212" y="146"/>
                      <a:pt x="224" y="110"/>
                    </a:cubicBezTo>
                    <a:cubicBezTo>
                      <a:pt x="236" y="86"/>
                      <a:pt x="248" y="62"/>
                      <a:pt x="271" y="38"/>
                    </a:cubicBezTo>
                    <a:cubicBezTo>
                      <a:pt x="282" y="28"/>
                      <a:pt x="257" y="0"/>
                      <a:pt x="24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144;p47">
                <a:extLst>
                  <a:ext uri="{FF2B5EF4-FFF2-40B4-BE49-F238E27FC236}">
                    <a16:creationId xmlns:a16="http://schemas.microsoft.com/office/drawing/2014/main" id="{9872E45B-942A-48CA-DDC9-6524DEF16ED5}"/>
                  </a:ext>
                </a:extLst>
              </p:cNvPr>
              <p:cNvSpPr/>
              <p:nvPr/>
            </p:nvSpPr>
            <p:spPr>
              <a:xfrm>
                <a:off x="854125" y="2779425"/>
                <a:ext cx="1491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453" extrusionOk="0">
                    <a:moveTo>
                      <a:pt x="5633" y="0"/>
                    </a:moveTo>
                    <a:cubicBezTo>
                      <a:pt x="5441" y="0"/>
                      <a:pt x="5248" y="23"/>
                      <a:pt x="5049" y="39"/>
                    </a:cubicBezTo>
                    <a:cubicBezTo>
                      <a:pt x="4751" y="51"/>
                      <a:pt x="4454" y="51"/>
                      <a:pt x="4168" y="63"/>
                    </a:cubicBezTo>
                    <a:cubicBezTo>
                      <a:pt x="3876" y="69"/>
                      <a:pt x="3588" y="72"/>
                      <a:pt x="3300" y="72"/>
                    </a:cubicBezTo>
                    <a:cubicBezTo>
                      <a:pt x="3013" y="72"/>
                      <a:pt x="2727" y="69"/>
                      <a:pt x="2442" y="63"/>
                    </a:cubicBezTo>
                    <a:cubicBezTo>
                      <a:pt x="1882" y="51"/>
                      <a:pt x="1322" y="15"/>
                      <a:pt x="763" y="15"/>
                    </a:cubicBezTo>
                    <a:cubicBezTo>
                      <a:pt x="513" y="15"/>
                      <a:pt x="37" y="75"/>
                      <a:pt x="1" y="408"/>
                    </a:cubicBezTo>
                    <a:cubicBezTo>
                      <a:pt x="1" y="437"/>
                      <a:pt x="23" y="453"/>
                      <a:pt x="43" y="453"/>
                    </a:cubicBezTo>
                    <a:cubicBezTo>
                      <a:pt x="55" y="453"/>
                      <a:pt x="68" y="446"/>
                      <a:pt x="72" y="432"/>
                    </a:cubicBezTo>
                    <a:cubicBezTo>
                      <a:pt x="227" y="289"/>
                      <a:pt x="346" y="218"/>
                      <a:pt x="549" y="182"/>
                    </a:cubicBezTo>
                    <a:cubicBezTo>
                      <a:pt x="611" y="179"/>
                      <a:pt x="673" y="177"/>
                      <a:pt x="734" y="177"/>
                    </a:cubicBezTo>
                    <a:cubicBezTo>
                      <a:pt x="882" y="177"/>
                      <a:pt x="1028" y="186"/>
                      <a:pt x="1180" y="194"/>
                    </a:cubicBezTo>
                    <a:cubicBezTo>
                      <a:pt x="1703" y="230"/>
                      <a:pt x="2239" y="242"/>
                      <a:pt x="2751" y="242"/>
                    </a:cubicBezTo>
                    <a:lnTo>
                      <a:pt x="4299" y="242"/>
                    </a:lnTo>
                    <a:cubicBezTo>
                      <a:pt x="4573" y="242"/>
                      <a:pt x="4835" y="230"/>
                      <a:pt x="5109" y="230"/>
                    </a:cubicBezTo>
                    <a:cubicBezTo>
                      <a:pt x="5171" y="230"/>
                      <a:pt x="5235" y="230"/>
                      <a:pt x="5300" y="230"/>
                    </a:cubicBezTo>
                    <a:cubicBezTo>
                      <a:pt x="5493" y="230"/>
                      <a:pt x="5692" y="224"/>
                      <a:pt x="5871" y="170"/>
                    </a:cubicBezTo>
                    <a:cubicBezTo>
                      <a:pt x="5954" y="158"/>
                      <a:pt x="5966" y="39"/>
                      <a:pt x="5883" y="15"/>
                    </a:cubicBezTo>
                    <a:cubicBezTo>
                      <a:pt x="5799" y="5"/>
                      <a:pt x="5716" y="0"/>
                      <a:pt x="563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145;p47">
                <a:extLst>
                  <a:ext uri="{FF2B5EF4-FFF2-40B4-BE49-F238E27FC236}">
                    <a16:creationId xmlns:a16="http://schemas.microsoft.com/office/drawing/2014/main" id="{C0910E64-5921-D988-41C3-E184D8327090}"/>
                  </a:ext>
                </a:extLst>
              </p:cNvPr>
              <p:cNvSpPr/>
              <p:nvPr/>
            </p:nvSpPr>
            <p:spPr>
              <a:xfrm>
                <a:off x="1553700" y="2782275"/>
                <a:ext cx="1416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301" extrusionOk="0">
                    <a:moveTo>
                      <a:pt x="540" y="1"/>
                    </a:moveTo>
                    <a:cubicBezTo>
                      <a:pt x="335" y="1"/>
                      <a:pt x="135" y="42"/>
                      <a:pt x="9" y="199"/>
                    </a:cubicBezTo>
                    <a:cubicBezTo>
                      <a:pt x="1" y="226"/>
                      <a:pt x="18" y="239"/>
                      <a:pt x="33" y="239"/>
                    </a:cubicBezTo>
                    <a:cubicBezTo>
                      <a:pt x="38" y="239"/>
                      <a:pt x="42" y="238"/>
                      <a:pt x="45" y="235"/>
                    </a:cubicBezTo>
                    <a:cubicBezTo>
                      <a:pt x="138" y="155"/>
                      <a:pt x="249" y="132"/>
                      <a:pt x="365" y="132"/>
                    </a:cubicBezTo>
                    <a:cubicBezTo>
                      <a:pt x="473" y="132"/>
                      <a:pt x="585" y="152"/>
                      <a:pt x="688" y="163"/>
                    </a:cubicBezTo>
                    <a:lnTo>
                      <a:pt x="1355" y="199"/>
                    </a:lnTo>
                    <a:cubicBezTo>
                      <a:pt x="1831" y="235"/>
                      <a:pt x="2295" y="247"/>
                      <a:pt x="2772" y="259"/>
                    </a:cubicBezTo>
                    <a:cubicBezTo>
                      <a:pt x="3369" y="282"/>
                      <a:pt x="3976" y="300"/>
                      <a:pt x="4580" y="300"/>
                    </a:cubicBezTo>
                    <a:cubicBezTo>
                      <a:pt x="4904" y="300"/>
                      <a:pt x="5226" y="295"/>
                      <a:pt x="5546" y="282"/>
                    </a:cubicBezTo>
                    <a:cubicBezTo>
                      <a:pt x="5665" y="259"/>
                      <a:pt x="5665" y="104"/>
                      <a:pt x="5546" y="104"/>
                    </a:cubicBezTo>
                    <a:cubicBezTo>
                      <a:pt x="5287" y="98"/>
                      <a:pt x="5028" y="95"/>
                      <a:pt x="4768" y="95"/>
                    </a:cubicBezTo>
                    <a:cubicBezTo>
                      <a:pt x="4183" y="95"/>
                      <a:pt x="3594" y="106"/>
                      <a:pt x="3002" y="106"/>
                    </a:cubicBezTo>
                    <a:cubicBezTo>
                      <a:pt x="2850" y="106"/>
                      <a:pt x="2698" y="106"/>
                      <a:pt x="2545" y="104"/>
                    </a:cubicBezTo>
                    <a:cubicBezTo>
                      <a:pt x="2057" y="80"/>
                      <a:pt x="1557" y="68"/>
                      <a:pt x="1057" y="44"/>
                    </a:cubicBezTo>
                    <a:cubicBezTo>
                      <a:pt x="911" y="33"/>
                      <a:pt x="723" y="1"/>
                      <a:pt x="54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146;p47">
                <a:extLst>
                  <a:ext uri="{FF2B5EF4-FFF2-40B4-BE49-F238E27FC236}">
                    <a16:creationId xmlns:a16="http://schemas.microsoft.com/office/drawing/2014/main" id="{84333298-CAEC-AEFD-9A8D-30A9C2CE8130}"/>
                  </a:ext>
                </a:extLst>
              </p:cNvPr>
              <p:cNvSpPr/>
              <p:nvPr/>
            </p:nvSpPr>
            <p:spPr>
              <a:xfrm>
                <a:off x="920500" y="1733250"/>
                <a:ext cx="713225" cy="1028650"/>
              </a:xfrm>
              <a:custGeom>
                <a:avLst/>
                <a:gdLst/>
                <a:ahLst/>
                <a:cxnLst/>
                <a:rect l="l" t="t" r="r" b="b"/>
                <a:pathLst>
                  <a:path w="28529" h="41146" extrusionOk="0">
                    <a:moveTo>
                      <a:pt x="2323" y="0"/>
                    </a:moveTo>
                    <a:cubicBezTo>
                      <a:pt x="1513" y="0"/>
                      <a:pt x="513" y="36"/>
                      <a:pt x="180" y="929"/>
                    </a:cubicBezTo>
                    <a:cubicBezTo>
                      <a:pt x="1" y="1381"/>
                      <a:pt x="60" y="1905"/>
                      <a:pt x="60" y="2381"/>
                    </a:cubicBezTo>
                    <a:lnTo>
                      <a:pt x="60" y="4143"/>
                    </a:lnTo>
                    <a:cubicBezTo>
                      <a:pt x="60" y="6477"/>
                      <a:pt x="72" y="8823"/>
                      <a:pt x="72" y="11168"/>
                    </a:cubicBezTo>
                    <a:cubicBezTo>
                      <a:pt x="84" y="15871"/>
                      <a:pt x="96" y="20574"/>
                      <a:pt x="96" y="25253"/>
                    </a:cubicBezTo>
                    <a:cubicBezTo>
                      <a:pt x="120" y="29956"/>
                      <a:pt x="120" y="34659"/>
                      <a:pt x="156" y="39350"/>
                    </a:cubicBezTo>
                    <a:cubicBezTo>
                      <a:pt x="156" y="39934"/>
                      <a:pt x="180" y="40493"/>
                      <a:pt x="215" y="41065"/>
                    </a:cubicBezTo>
                    <a:cubicBezTo>
                      <a:pt x="227" y="41118"/>
                      <a:pt x="266" y="41145"/>
                      <a:pt x="303" y="41145"/>
                    </a:cubicBezTo>
                    <a:cubicBezTo>
                      <a:pt x="340" y="41145"/>
                      <a:pt x="376" y="41118"/>
                      <a:pt x="382" y="41065"/>
                    </a:cubicBezTo>
                    <a:cubicBezTo>
                      <a:pt x="477" y="39910"/>
                      <a:pt x="441" y="38767"/>
                      <a:pt x="441" y="37624"/>
                    </a:cubicBezTo>
                    <a:lnTo>
                      <a:pt x="441" y="34183"/>
                    </a:lnTo>
                    <a:cubicBezTo>
                      <a:pt x="441" y="31921"/>
                      <a:pt x="430" y="29659"/>
                      <a:pt x="430" y="27396"/>
                    </a:cubicBezTo>
                    <a:cubicBezTo>
                      <a:pt x="418" y="22848"/>
                      <a:pt x="418" y="18300"/>
                      <a:pt x="394" y="13752"/>
                    </a:cubicBezTo>
                    <a:cubicBezTo>
                      <a:pt x="394" y="11490"/>
                      <a:pt x="382" y="9227"/>
                      <a:pt x="382" y="6965"/>
                    </a:cubicBezTo>
                    <a:cubicBezTo>
                      <a:pt x="382" y="5822"/>
                      <a:pt x="382" y="4667"/>
                      <a:pt x="370" y="3524"/>
                    </a:cubicBezTo>
                    <a:lnTo>
                      <a:pt x="370" y="1834"/>
                    </a:lnTo>
                    <a:cubicBezTo>
                      <a:pt x="370" y="1381"/>
                      <a:pt x="394" y="845"/>
                      <a:pt x="799" y="560"/>
                    </a:cubicBezTo>
                    <a:cubicBezTo>
                      <a:pt x="1144" y="322"/>
                      <a:pt x="1608" y="310"/>
                      <a:pt x="2001" y="298"/>
                    </a:cubicBezTo>
                    <a:lnTo>
                      <a:pt x="3632" y="298"/>
                    </a:lnTo>
                    <a:cubicBezTo>
                      <a:pt x="4763" y="298"/>
                      <a:pt x="5895" y="286"/>
                      <a:pt x="7026" y="286"/>
                    </a:cubicBezTo>
                    <a:cubicBezTo>
                      <a:pt x="8169" y="274"/>
                      <a:pt x="9309" y="268"/>
                      <a:pt x="10450" y="268"/>
                    </a:cubicBezTo>
                    <a:cubicBezTo>
                      <a:pt x="11592" y="268"/>
                      <a:pt x="12735" y="274"/>
                      <a:pt x="13884" y="286"/>
                    </a:cubicBezTo>
                    <a:cubicBezTo>
                      <a:pt x="16146" y="286"/>
                      <a:pt x="18408" y="298"/>
                      <a:pt x="20670" y="298"/>
                    </a:cubicBezTo>
                    <a:cubicBezTo>
                      <a:pt x="21813" y="298"/>
                      <a:pt x="22956" y="298"/>
                      <a:pt x="24111" y="310"/>
                    </a:cubicBezTo>
                    <a:lnTo>
                      <a:pt x="25814" y="310"/>
                    </a:lnTo>
                    <a:cubicBezTo>
                      <a:pt x="26093" y="310"/>
                      <a:pt x="26379" y="296"/>
                      <a:pt x="26663" y="296"/>
                    </a:cubicBezTo>
                    <a:cubicBezTo>
                      <a:pt x="26912" y="296"/>
                      <a:pt x="27158" y="306"/>
                      <a:pt x="27397" y="345"/>
                    </a:cubicBezTo>
                    <a:cubicBezTo>
                      <a:pt x="27623" y="369"/>
                      <a:pt x="27862" y="441"/>
                      <a:pt x="27993" y="643"/>
                    </a:cubicBezTo>
                    <a:cubicBezTo>
                      <a:pt x="28124" y="798"/>
                      <a:pt x="28171" y="1024"/>
                      <a:pt x="28052" y="1203"/>
                    </a:cubicBezTo>
                    <a:cubicBezTo>
                      <a:pt x="27979" y="1308"/>
                      <a:pt x="28067" y="1403"/>
                      <a:pt x="28164" y="1403"/>
                    </a:cubicBezTo>
                    <a:cubicBezTo>
                      <a:pt x="28209" y="1403"/>
                      <a:pt x="28256" y="1383"/>
                      <a:pt x="28290" y="1334"/>
                    </a:cubicBezTo>
                    <a:cubicBezTo>
                      <a:pt x="28528" y="1060"/>
                      <a:pt x="28421" y="643"/>
                      <a:pt x="28171" y="393"/>
                    </a:cubicBezTo>
                    <a:cubicBezTo>
                      <a:pt x="27838" y="72"/>
                      <a:pt x="27362" y="60"/>
                      <a:pt x="26945" y="60"/>
                    </a:cubicBezTo>
                    <a:lnTo>
                      <a:pt x="16372" y="60"/>
                    </a:lnTo>
                    <a:cubicBezTo>
                      <a:pt x="14027" y="60"/>
                      <a:pt x="11681" y="60"/>
                      <a:pt x="9347" y="48"/>
                    </a:cubicBezTo>
                    <a:cubicBezTo>
                      <a:pt x="7002" y="48"/>
                      <a:pt x="4656" y="0"/>
                      <a:pt x="232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147;p47">
                <a:extLst>
                  <a:ext uri="{FF2B5EF4-FFF2-40B4-BE49-F238E27FC236}">
                    <a16:creationId xmlns:a16="http://schemas.microsoft.com/office/drawing/2014/main" id="{D21DA733-486B-21D4-56D0-9BD7A86E953F}"/>
                  </a:ext>
                </a:extLst>
              </p:cNvPr>
              <p:cNvSpPr/>
              <p:nvPr/>
            </p:nvSpPr>
            <p:spPr>
              <a:xfrm>
                <a:off x="1626850" y="1787700"/>
                <a:ext cx="68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5" extrusionOk="0">
                    <a:moveTo>
                      <a:pt x="143" y="1"/>
                    </a:moveTo>
                    <a:cubicBezTo>
                      <a:pt x="96" y="1"/>
                      <a:pt x="48" y="25"/>
                      <a:pt x="36" y="60"/>
                    </a:cubicBezTo>
                    <a:cubicBezTo>
                      <a:pt x="0" y="96"/>
                      <a:pt x="0" y="144"/>
                      <a:pt x="36" y="191"/>
                    </a:cubicBezTo>
                    <a:cubicBezTo>
                      <a:pt x="48" y="203"/>
                      <a:pt x="60" y="239"/>
                      <a:pt x="84" y="251"/>
                    </a:cubicBezTo>
                    <a:cubicBezTo>
                      <a:pt x="96" y="263"/>
                      <a:pt x="96" y="263"/>
                      <a:pt x="108" y="263"/>
                    </a:cubicBezTo>
                    <a:cubicBezTo>
                      <a:pt x="120" y="263"/>
                      <a:pt x="143" y="275"/>
                      <a:pt x="155" y="275"/>
                    </a:cubicBezTo>
                    <a:lnTo>
                      <a:pt x="179" y="275"/>
                    </a:lnTo>
                    <a:cubicBezTo>
                      <a:pt x="203" y="275"/>
                      <a:pt x="215" y="263"/>
                      <a:pt x="227" y="251"/>
                    </a:cubicBezTo>
                    <a:lnTo>
                      <a:pt x="239" y="239"/>
                    </a:lnTo>
                    <a:lnTo>
                      <a:pt x="262" y="215"/>
                    </a:lnTo>
                    <a:lnTo>
                      <a:pt x="262" y="203"/>
                    </a:lnTo>
                    <a:lnTo>
                      <a:pt x="274" y="191"/>
                    </a:lnTo>
                    <a:cubicBezTo>
                      <a:pt x="274" y="144"/>
                      <a:pt x="274" y="96"/>
                      <a:pt x="239" y="60"/>
                    </a:cubicBezTo>
                    <a:cubicBezTo>
                      <a:pt x="215" y="13"/>
                      <a:pt x="179" y="1"/>
                      <a:pt x="14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148;p47">
                <a:extLst>
                  <a:ext uri="{FF2B5EF4-FFF2-40B4-BE49-F238E27FC236}">
                    <a16:creationId xmlns:a16="http://schemas.microsoft.com/office/drawing/2014/main" id="{4D49665E-ADB5-2316-EA0E-0B7BC0043E6B}"/>
                  </a:ext>
                </a:extLst>
              </p:cNvPr>
              <p:cNvSpPr/>
              <p:nvPr/>
            </p:nvSpPr>
            <p:spPr>
              <a:xfrm>
                <a:off x="1628350" y="1804675"/>
                <a:ext cx="47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92" extrusionOk="0">
                    <a:moveTo>
                      <a:pt x="60" y="1"/>
                    </a:moveTo>
                    <a:cubicBezTo>
                      <a:pt x="48" y="1"/>
                      <a:pt x="48" y="13"/>
                      <a:pt x="48" y="24"/>
                    </a:cubicBezTo>
                    <a:lnTo>
                      <a:pt x="36" y="48"/>
                    </a:lnTo>
                    <a:cubicBezTo>
                      <a:pt x="12" y="60"/>
                      <a:pt x="12" y="60"/>
                      <a:pt x="12" y="72"/>
                    </a:cubicBezTo>
                    <a:cubicBezTo>
                      <a:pt x="12" y="84"/>
                      <a:pt x="0" y="84"/>
                      <a:pt x="0" y="108"/>
                    </a:cubicBezTo>
                    <a:cubicBezTo>
                      <a:pt x="0" y="120"/>
                      <a:pt x="0" y="132"/>
                      <a:pt x="12" y="132"/>
                    </a:cubicBezTo>
                    <a:cubicBezTo>
                      <a:pt x="12" y="143"/>
                      <a:pt x="36" y="143"/>
                      <a:pt x="36" y="167"/>
                    </a:cubicBezTo>
                    <a:cubicBezTo>
                      <a:pt x="48" y="179"/>
                      <a:pt x="48" y="179"/>
                      <a:pt x="60" y="179"/>
                    </a:cubicBezTo>
                    <a:cubicBezTo>
                      <a:pt x="71" y="179"/>
                      <a:pt x="71" y="191"/>
                      <a:pt x="95" y="191"/>
                    </a:cubicBezTo>
                    <a:lnTo>
                      <a:pt x="119" y="191"/>
                    </a:lnTo>
                    <a:cubicBezTo>
                      <a:pt x="131" y="191"/>
                      <a:pt x="155" y="179"/>
                      <a:pt x="167" y="167"/>
                    </a:cubicBezTo>
                    <a:lnTo>
                      <a:pt x="179" y="143"/>
                    </a:lnTo>
                    <a:cubicBezTo>
                      <a:pt x="191" y="132"/>
                      <a:pt x="191" y="120"/>
                      <a:pt x="191" y="108"/>
                    </a:cubicBezTo>
                    <a:lnTo>
                      <a:pt x="191" y="108"/>
                    </a:lnTo>
                    <a:cubicBezTo>
                      <a:pt x="179" y="114"/>
                      <a:pt x="173" y="117"/>
                      <a:pt x="170" y="117"/>
                    </a:cubicBezTo>
                    <a:cubicBezTo>
                      <a:pt x="167" y="117"/>
                      <a:pt x="167" y="114"/>
                      <a:pt x="167" y="108"/>
                    </a:cubicBezTo>
                    <a:cubicBezTo>
                      <a:pt x="167" y="84"/>
                      <a:pt x="155" y="84"/>
                      <a:pt x="155" y="72"/>
                    </a:cubicBezTo>
                    <a:cubicBezTo>
                      <a:pt x="155" y="60"/>
                      <a:pt x="131" y="60"/>
                      <a:pt x="119" y="48"/>
                    </a:cubicBezTo>
                    <a:lnTo>
                      <a:pt x="119" y="24"/>
                    </a:lnTo>
                    <a:cubicBezTo>
                      <a:pt x="119" y="24"/>
                      <a:pt x="119" y="13"/>
                      <a:pt x="107" y="13"/>
                    </a:cubicBezTo>
                    <a:cubicBezTo>
                      <a:pt x="107" y="13"/>
                      <a:pt x="95" y="1"/>
                      <a:pt x="7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149;p47">
                <a:extLst>
                  <a:ext uri="{FF2B5EF4-FFF2-40B4-BE49-F238E27FC236}">
                    <a16:creationId xmlns:a16="http://schemas.microsoft.com/office/drawing/2014/main" id="{8BBD7475-7697-0E5B-91BE-DEDAC9B14D81}"/>
                  </a:ext>
                </a:extLst>
              </p:cNvPr>
              <p:cNvSpPr/>
              <p:nvPr/>
            </p:nvSpPr>
            <p:spPr>
              <a:xfrm>
                <a:off x="1626850" y="1829675"/>
                <a:ext cx="59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16" extrusionOk="0">
                    <a:moveTo>
                      <a:pt x="120" y="1"/>
                    </a:moveTo>
                    <a:cubicBezTo>
                      <a:pt x="108" y="1"/>
                      <a:pt x="96" y="1"/>
                      <a:pt x="84" y="13"/>
                    </a:cubicBezTo>
                    <a:cubicBezTo>
                      <a:pt x="60" y="13"/>
                      <a:pt x="48" y="25"/>
                      <a:pt x="48" y="36"/>
                    </a:cubicBezTo>
                    <a:lnTo>
                      <a:pt x="24" y="72"/>
                    </a:lnTo>
                    <a:cubicBezTo>
                      <a:pt x="24" y="84"/>
                      <a:pt x="0" y="96"/>
                      <a:pt x="0" y="120"/>
                    </a:cubicBezTo>
                    <a:lnTo>
                      <a:pt x="0" y="144"/>
                    </a:lnTo>
                    <a:cubicBezTo>
                      <a:pt x="0" y="155"/>
                      <a:pt x="24" y="179"/>
                      <a:pt x="36" y="191"/>
                    </a:cubicBezTo>
                    <a:cubicBezTo>
                      <a:pt x="48" y="191"/>
                      <a:pt x="48" y="203"/>
                      <a:pt x="60" y="203"/>
                    </a:cubicBezTo>
                    <a:cubicBezTo>
                      <a:pt x="84" y="215"/>
                      <a:pt x="96" y="215"/>
                      <a:pt x="120" y="215"/>
                    </a:cubicBezTo>
                    <a:cubicBezTo>
                      <a:pt x="143" y="215"/>
                      <a:pt x="155" y="215"/>
                      <a:pt x="167" y="203"/>
                    </a:cubicBezTo>
                    <a:cubicBezTo>
                      <a:pt x="179" y="203"/>
                      <a:pt x="203" y="191"/>
                      <a:pt x="203" y="179"/>
                    </a:cubicBezTo>
                    <a:lnTo>
                      <a:pt x="227" y="144"/>
                    </a:lnTo>
                    <a:cubicBezTo>
                      <a:pt x="227" y="132"/>
                      <a:pt x="239" y="120"/>
                      <a:pt x="239" y="96"/>
                    </a:cubicBezTo>
                    <a:lnTo>
                      <a:pt x="239" y="72"/>
                    </a:lnTo>
                    <a:cubicBezTo>
                      <a:pt x="239" y="60"/>
                      <a:pt x="227" y="48"/>
                      <a:pt x="215" y="25"/>
                    </a:cubicBezTo>
                    <a:cubicBezTo>
                      <a:pt x="203" y="25"/>
                      <a:pt x="203" y="13"/>
                      <a:pt x="179" y="13"/>
                    </a:cubicBezTo>
                    <a:cubicBezTo>
                      <a:pt x="167" y="1"/>
                      <a:pt x="155" y="1"/>
                      <a:pt x="12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150;p47">
                <a:extLst>
                  <a:ext uri="{FF2B5EF4-FFF2-40B4-BE49-F238E27FC236}">
                    <a16:creationId xmlns:a16="http://schemas.microsoft.com/office/drawing/2014/main" id="{7C3F532F-61AC-BBD4-8C26-6A82F256F709}"/>
                  </a:ext>
                </a:extLst>
              </p:cNvPr>
              <p:cNvSpPr/>
              <p:nvPr/>
            </p:nvSpPr>
            <p:spPr>
              <a:xfrm>
                <a:off x="1625650" y="1851400"/>
                <a:ext cx="8675" cy="92380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952" extrusionOk="0">
                    <a:moveTo>
                      <a:pt x="156" y="1"/>
                    </a:moveTo>
                    <a:cubicBezTo>
                      <a:pt x="120" y="1"/>
                      <a:pt x="84" y="25"/>
                      <a:pt x="84" y="72"/>
                    </a:cubicBezTo>
                    <a:cubicBezTo>
                      <a:pt x="1" y="4859"/>
                      <a:pt x="25" y="9633"/>
                      <a:pt x="25" y="14431"/>
                    </a:cubicBezTo>
                    <a:cubicBezTo>
                      <a:pt x="25" y="19218"/>
                      <a:pt x="37" y="24004"/>
                      <a:pt x="37" y="28790"/>
                    </a:cubicBezTo>
                    <a:cubicBezTo>
                      <a:pt x="37" y="31469"/>
                      <a:pt x="37" y="34148"/>
                      <a:pt x="48" y="36827"/>
                    </a:cubicBezTo>
                    <a:cubicBezTo>
                      <a:pt x="48" y="36910"/>
                      <a:pt x="114" y="36952"/>
                      <a:pt x="179" y="36952"/>
                    </a:cubicBezTo>
                    <a:cubicBezTo>
                      <a:pt x="245" y="36952"/>
                      <a:pt x="310" y="36910"/>
                      <a:pt x="310" y="36827"/>
                    </a:cubicBezTo>
                    <a:cubicBezTo>
                      <a:pt x="346" y="32041"/>
                      <a:pt x="322" y="27254"/>
                      <a:pt x="322" y="22468"/>
                    </a:cubicBezTo>
                    <a:cubicBezTo>
                      <a:pt x="322" y="17670"/>
                      <a:pt x="322" y="12895"/>
                      <a:pt x="299" y="8109"/>
                    </a:cubicBezTo>
                    <a:cubicBezTo>
                      <a:pt x="299" y="5430"/>
                      <a:pt x="275" y="2751"/>
                      <a:pt x="227" y="72"/>
                    </a:cubicBezTo>
                    <a:cubicBezTo>
                      <a:pt x="227" y="25"/>
                      <a:pt x="191" y="1"/>
                      <a:pt x="15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151;p47">
                <a:extLst>
                  <a:ext uri="{FF2B5EF4-FFF2-40B4-BE49-F238E27FC236}">
                    <a16:creationId xmlns:a16="http://schemas.microsoft.com/office/drawing/2014/main" id="{D3064C0B-A4D5-8E76-82DC-91769CC9898D}"/>
                  </a:ext>
                </a:extLst>
              </p:cNvPr>
              <p:cNvSpPr/>
              <p:nvPr/>
            </p:nvSpPr>
            <p:spPr>
              <a:xfrm>
                <a:off x="1128275" y="1794550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1"/>
                    </a:moveTo>
                    <a:cubicBezTo>
                      <a:pt x="1" y="1"/>
                      <a:pt x="1" y="25"/>
                      <a:pt x="1" y="25"/>
                    </a:cubicBezTo>
                    <a:lnTo>
                      <a:pt x="1" y="37"/>
                    </a:lnTo>
                    <a:lnTo>
                      <a:pt x="1" y="60"/>
                    </a:lnTo>
                    <a:lnTo>
                      <a:pt x="1" y="84"/>
                    </a:lnTo>
                    <a:cubicBezTo>
                      <a:pt x="1" y="84"/>
                      <a:pt x="1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84"/>
                    </a:lnTo>
                    <a:lnTo>
                      <a:pt x="108" y="48"/>
                    </a:lnTo>
                    <a:cubicBezTo>
                      <a:pt x="96" y="37"/>
                      <a:pt x="96" y="25"/>
                      <a:pt x="96" y="25"/>
                    </a:cubicBezTo>
                    <a:cubicBezTo>
                      <a:pt x="96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152;p47">
                <a:extLst>
                  <a:ext uri="{FF2B5EF4-FFF2-40B4-BE49-F238E27FC236}">
                    <a16:creationId xmlns:a16="http://schemas.microsoft.com/office/drawing/2014/main" id="{ECA4EEAA-F95C-5A9C-2A36-95F5FDD6D64B}"/>
                  </a:ext>
                </a:extLst>
              </p:cNvPr>
              <p:cNvSpPr/>
              <p:nvPr/>
            </p:nvSpPr>
            <p:spPr>
              <a:xfrm>
                <a:off x="1134225" y="1801400"/>
                <a:ext cx="24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3" extrusionOk="0">
                    <a:moveTo>
                      <a:pt x="36" y="1"/>
                    </a:moveTo>
                    <a:cubicBezTo>
                      <a:pt x="36" y="1"/>
                      <a:pt x="24" y="1"/>
                      <a:pt x="24" y="13"/>
                    </a:cubicBezTo>
                    <a:cubicBezTo>
                      <a:pt x="24" y="13"/>
                      <a:pt x="24" y="24"/>
                      <a:pt x="1" y="24"/>
                    </a:cubicBezTo>
                    <a:lnTo>
                      <a:pt x="1" y="48"/>
                    </a:lnTo>
                    <a:lnTo>
                      <a:pt x="1" y="60"/>
                    </a:lnTo>
                    <a:lnTo>
                      <a:pt x="1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4" y="48"/>
                    </a:cubicBezTo>
                    <a:cubicBezTo>
                      <a:pt x="96" y="24"/>
                      <a:pt x="96" y="24"/>
                      <a:pt x="96" y="13"/>
                    </a:cubicBezTo>
                    <a:cubicBezTo>
                      <a:pt x="96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153;p47">
                <a:extLst>
                  <a:ext uri="{FF2B5EF4-FFF2-40B4-BE49-F238E27FC236}">
                    <a16:creationId xmlns:a16="http://schemas.microsoft.com/office/drawing/2014/main" id="{1DCC8627-64F6-FFB8-BD7A-7CCE58BD0FD8}"/>
                  </a:ext>
                </a:extLst>
              </p:cNvPr>
              <p:cNvSpPr/>
              <p:nvPr/>
            </p:nvSpPr>
            <p:spPr>
              <a:xfrm>
                <a:off x="1145325" y="1810800"/>
                <a:ext cx="93300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963" extrusionOk="0">
                    <a:moveTo>
                      <a:pt x="17" y="1"/>
                    </a:moveTo>
                    <a:cubicBezTo>
                      <a:pt x="11" y="1"/>
                      <a:pt x="0" y="12"/>
                      <a:pt x="9" y="29"/>
                    </a:cubicBezTo>
                    <a:cubicBezTo>
                      <a:pt x="378" y="649"/>
                      <a:pt x="1069" y="994"/>
                      <a:pt x="1688" y="1339"/>
                    </a:cubicBezTo>
                    <a:cubicBezTo>
                      <a:pt x="2045" y="1530"/>
                      <a:pt x="2402" y="1720"/>
                      <a:pt x="2712" y="1958"/>
                    </a:cubicBezTo>
                    <a:cubicBezTo>
                      <a:pt x="3057" y="2232"/>
                      <a:pt x="3331" y="2565"/>
                      <a:pt x="3581" y="2923"/>
                    </a:cubicBezTo>
                    <a:cubicBezTo>
                      <a:pt x="3597" y="2951"/>
                      <a:pt x="3622" y="2963"/>
                      <a:pt x="3645" y="2963"/>
                    </a:cubicBezTo>
                    <a:cubicBezTo>
                      <a:pt x="3690" y="2963"/>
                      <a:pt x="3731" y="2918"/>
                      <a:pt x="3700" y="2863"/>
                    </a:cubicBezTo>
                    <a:cubicBezTo>
                      <a:pt x="3295" y="2173"/>
                      <a:pt x="2688" y="1708"/>
                      <a:pt x="1974" y="1351"/>
                    </a:cubicBezTo>
                    <a:cubicBezTo>
                      <a:pt x="1247" y="1006"/>
                      <a:pt x="509" y="660"/>
                      <a:pt x="21" y="6"/>
                    </a:cubicBezTo>
                    <a:cubicBezTo>
                      <a:pt x="21" y="2"/>
                      <a:pt x="19" y="1"/>
                      <a:pt x="1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154;p47">
                <a:extLst>
                  <a:ext uri="{FF2B5EF4-FFF2-40B4-BE49-F238E27FC236}">
                    <a16:creationId xmlns:a16="http://schemas.microsoft.com/office/drawing/2014/main" id="{EB23A8BD-DCE5-2926-C0E2-691CD8A05030}"/>
                  </a:ext>
                </a:extLst>
              </p:cNvPr>
              <p:cNvSpPr/>
              <p:nvPr/>
            </p:nvSpPr>
            <p:spPr>
              <a:xfrm>
                <a:off x="1199725" y="1857400"/>
                <a:ext cx="18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59" extrusionOk="0">
                    <a:moveTo>
                      <a:pt x="8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7" y="130"/>
                      <a:pt x="226" y="225"/>
                      <a:pt x="345" y="320"/>
                    </a:cubicBezTo>
                    <a:cubicBezTo>
                      <a:pt x="464" y="404"/>
                      <a:pt x="583" y="487"/>
                      <a:pt x="714" y="559"/>
                    </a:cubicBezTo>
                    <a:cubicBezTo>
                      <a:pt x="738" y="559"/>
                      <a:pt x="750" y="523"/>
                      <a:pt x="738" y="511"/>
                    </a:cubicBezTo>
                    <a:cubicBezTo>
                      <a:pt x="500" y="344"/>
                      <a:pt x="238" y="201"/>
                      <a:pt x="24" y="11"/>
                    </a:cubicBezTo>
                    <a:cubicBezTo>
                      <a:pt x="16" y="4"/>
                      <a:pt x="11" y="1"/>
                      <a:pt x="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155;p47">
                <a:extLst>
                  <a:ext uri="{FF2B5EF4-FFF2-40B4-BE49-F238E27FC236}">
                    <a16:creationId xmlns:a16="http://schemas.microsoft.com/office/drawing/2014/main" id="{00DB1F74-AC2F-044E-2636-0728683DB970}"/>
                  </a:ext>
                </a:extLst>
              </p:cNvPr>
              <p:cNvSpPr/>
              <p:nvPr/>
            </p:nvSpPr>
            <p:spPr>
              <a:xfrm>
                <a:off x="1023200" y="1852000"/>
                <a:ext cx="174450" cy="182200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7288" extrusionOk="0">
                    <a:moveTo>
                      <a:pt x="6847" y="1"/>
                    </a:moveTo>
                    <a:cubicBezTo>
                      <a:pt x="6846" y="1"/>
                      <a:pt x="6845" y="1"/>
                      <a:pt x="6844" y="2"/>
                    </a:cubicBezTo>
                    <a:lnTo>
                      <a:pt x="6844" y="2"/>
                    </a:lnTo>
                    <a:cubicBezTo>
                      <a:pt x="6845" y="1"/>
                      <a:pt x="6846" y="1"/>
                      <a:pt x="6847" y="1"/>
                    </a:cubicBezTo>
                    <a:close/>
                    <a:moveTo>
                      <a:pt x="6844" y="2"/>
                    </a:moveTo>
                    <a:cubicBezTo>
                      <a:pt x="6750" y="49"/>
                      <a:pt x="6668" y="73"/>
                      <a:pt x="6609" y="144"/>
                    </a:cubicBezTo>
                    <a:cubicBezTo>
                      <a:pt x="6454" y="346"/>
                      <a:pt x="6335" y="536"/>
                      <a:pt x="6168" y="715"/>
                    </a:cubicBezTo>
                    <a:cubicBezTo>
                      <a:pt x="5489" y="1406"/>
                      <a:pt x="4537" y="1858"/>
                      <a:pt x="3549" y="1870"/>
                    </a:cubicBezTo>
                    <a:cubicBezTo>
                      <a:pt x="3514" y="1871"/>
                      <a:pt x="3479" y="1872"/>
                      <a:pt x="3444" y="1872"/>
                    </a:cubicBezTo>
                    <a:cubicBezTo>
                      <a:pt x="2754" y="1872"/>
                      <a:pt x="2079" y="1648"/>
                      <a:pt x="1513" y="1263"/>
                    </a:cubicBezTo>
                    <a:cubicBezTo>
                      <a:pt x="1203" y="1072"/>
                      <a:pt x="929" y="834"/>
                      <a:pt x="691" y="548"/>
                    </a:cubicBezTo>
                    <a:cubicBezTo>
                      <a:pt x="595" y="426"/>
                      <a:pt x="417" y="133"/>
                      <a:pt x="249" y="133"/>
                    </a:cubicBezTo>
                    <a:cubicBezTo>
                      <a:pt x="187" y="133"/>
                      <a:pt x="126" y="172"/>
                      <a:pt x="72" y="275"/>
                    </a:cubicBezTo>
                    <a:cubicBezTo>
                      <a:pt x="1" y="429"/>
                      <a:pt x="60" y="656"/>
                      <a:pt x="84" y="798"/>
                    </a:cubicBezTo>
                    <a:cubicBezTo>
                      <a:pt x="120" y="1013"/>
                      <a:pt x="143" y="1203"/>
                      <a:pt x="191" y="1394"/>
                    </a:cubicBezTo>
                    <a:cubicBezTo>
                      <a:pt x="274" y="1799"/>
                      <a:pt x="382" y="2203"/>
                      <a:pt x="513" y="2584"/>
                    </a:cubicBezTo>
                    <a:cubicBezTo>
                      <a:pt x="786" y="3382"/>
                      <a:pt x="1156" y="4132"/>
                      <a:pt x="1560" y="4870"/>
                    </a:cubicBezTo>
                    <a:cubicBezTo>
                      <a:pt x="1953" y="5609"/>
                      <a:pt x="2406" y="6323"/>
                      <a:pt x="2870" y="7037"/>
                    </a:cubicBezTo>
                    <a:cubicBezTo>
                      <a:pt x="2882" y="7133"/>
                      <a:pt x="2941" y="7204"/>
                      <a:pt x="3001" y="7287"/>
                    </a:cubicBezTo>
                    <a:cubicBezTo>
                      <a:pt x="2977" y="6132"/>
                      <a:pt x="3596" y="4966"/>
                      <a:pt x="4585" y="4346"/>
                    </a:cubicBezTo>
                    <a:cubicBezTo>
                      <a:pt x="5037" y="4061"/>
                      <a:pt x="5561" y="3870"/>
                      <a:pt x="5954" y="3477"/>
                    </a:cubicBezTo>
                    <a:cubicBezTo>
                      <a:pt x="6382" y="3037"/>
                      <a:pt x="6549" y="2418"/>
                      <a:pt x="6644" y="1822"/>
                    </a:cubicBezTo>
                    <a:cubicBezTo>
                      <a:pt x="6704" y="1513"/>
                      <a:pt x="6751" y="1203"/>
                      <a:pt x="6811" y="906"/>
                    </a:cubicBezTo>
                    <a:cubicBezTo>
                      <a:pt x="6835" y="751"/>
                      <a:pt x="6882" y="608"/>
                      <a:pt x="6930" y="453"/>
                    </a:cubicBezTo>
                    <a:cubicBezTo>
                      <a:pt x="6954" y="370"/>
                      <a:pt x="6978" y="334"/>
                      <a:pt x="6942" y="251"/>
                    </a:cubicBezTo>
                    <a:cubicBezTo>
                      <a:pt x="6942" y="217"/>
                      <a:pt x="6833" y="19"/>
                      <a:pt x="6844" y="2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156;p47">
                <a:extLst>
                  <a:ext uri="{FF2B5EF4-FFF2-40B4-BE49-F238E27FC236}">
                    <a16:creationId xmlns:a16="http://schemas.microsoft.com/office/drawing/2014/main" id="{3C7083CC-6631-00EA-D77E-D5DB7C53E3D1}"/>
                  </a:ext>
                </a:extLst>
              </p:cNvPr>
              <p:cNvSpPr/>
              <p:nvPr/>
            </p:nvSpPr>
            <p:spPr>
              <a:xfrm>
                <a:off x="934200" y="1918425"/>
                <a:ext cx="93500" cy="689900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27596" extrusionOk="0">
                    <a:moveTo>
                      <a:pt x="3380" y="1"/>
                    </a:moveTo>
                    <a:cubicBezTo>
                      <a:pt x="3212" y="1"/>
                      <a:pt x="3275" y="695"/>
                      <a:pt x="3275" y="785"/>
                    </a:cubicBezTo>
                    <a:cubicBezTo>
                      <a:pt x="3287" y="2285"/>
                      <a:pt x="3239" y="3785"/>
                      <a:pt x="3168" y="5273"/>
                    </a:cubicBezTo>
                    <a:cubicBezTo>
                      <a:pt x="3096" y="6762"/>
                      <a:pt x="2977" y="8262"/>
                      <a:pt x="2822" y="9750"/>
                    </a:cubicBezTo>
                    <a:cubicBezTo>
                      <a:pt x="2680" y="11238"/>
                      <a:pt x="2501" y="12727"/>
                      <a:pt x="2287" y="14215"/>
                    </a:cubicBezTo>
                    <a:cubicBezTo>
                      <a:pt x="2096" y="15727"/>
                      <a:pt x="1858" y="17191"/>
                      <a:pt x="1620" y="18680"/>
                    </a:cubicBezTo>
                    <a:cubicBezTo>
                      <a:pt x="1370" y="20168"/>
                      <a:pt x="1120" y="21656"/>
                      <a:pt x="846" y="23133"/>
                    </a:cubicBezTo>
                    <a:cubicBezTo>
                      <a:pt x="715" y="23883"/>
                      <a:pt x="584" y="24609"/>
                      <a:pt x="441" y="25347"/>
                    </a:cubicBezTo>
                    <a:cubicBezTo>
                      <a:pt x="370" y="25704"/>
                      <a:pt x="310" y="26085"/>
                      <a:pt x="239" y="26454"/>
                    </a:cubicBezTo>
                    <a:cubicBezTo>
                      <a:pt x="203" y="26633"/>
                      <a:pt x="167" y="26823"/>
                      <a:pt x="132" y="27002"/>
                    </a:cubicBezTo>
                    <a:cubicBezTo>
                      <a:pt x="120" y="27050"/>
                      <a:pt x="1" y="27514"/>
                      <a:pt x="24" y="27526"/>
                    </a:cubicBezTo>
                    <a:cubicBezTo>
                      <a:pt x="103" y="27574"/>
                      <a:pt x="191" y="27595"/>
                      <a:pt x="281" y="27595"/>
                    </a:cubicBezTo>
                    <a:cubicBezTo>
                      <a:pt x="503" y="27595"/>
                      <a:pt x="738" y="27466"/>
                      <a:pt x="882" y="27288"/>
                    </a:cubicBezTo>
                    <a:cubicBezTo>
                      <a:pt x="1072" y="27038"/>
                      <a:pt x="1132" y="26693"/>
                      <a:pt x="1179" y="26383"/>
                    </a:cubicBezTo>
                    <a:cubicBezTo>
                      <a:pt x="1608" y="23502"/>
                      <a:pt x="2025" y="20644"/>
                      <a:pt x="2441" y="17787"/>
                    </a:cubicBezTo>
                    <a:cubicBezTo>
                      <a:pt x="2489" y="17418"/>
                      <a:pt x="2549" y="17060"/>
                      <a:pt x="2584" y="16715"/>
                    </a:cubicBezTo>
                    <a:cubicBezTo>
                      <a:pt x="2811" y="15227"/>
                      <a:pt x="3025" y="13739"/>
                      <a:pt x="3203" y="12238"/>
                    </a:cubicBezTo>
                    <a:cubicBezTo>
                      <a:pt x="3382" y="10750"/>
                      <a:pt x="3525" y="9262"/>
                      <a:pt x="3620" y="7762"/>
                    </a:cubicBezTo>
                    <a:cubicBezTo>
                      <a:pt x="3703" y="6273"/>
                      <a:pt x="3739" y="4773"/>
                      <a:pt x="3692" y="3285"/>
                    </a:cubicBezTo>
                    <a:cubicBezTo>
                      <a:pt x="3680" y="2535"/>
                      <a:pt x="3632" y="1797"/>
                      <a:pt x="3561" y="1047"/>
                    </a:cubicBezTo>
                    <a:cubicBezTo>
                      <a:pt x="3537" y="856"/>
                      <a:pt x="3513" y="677"/>
                      <a:pt x="3501" y="487"/>
                    </a:cubicBezTo>
                    <a:cubicBezTo>
                      <a:pt x="3477" y="404"/>
                      <a:pt x="3501" y="34"/>
                      <a:pt x="3418" y="11"/>
                    </a:cubicBezTo>
                    <a:cubicBezTo>
                      <a:pt x="3404" y="4"/>
                      <a:pt x="3392" y="1"/>
                      <a:pt x="338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157;p47">
                <a:extLst>
                  <a:ext uri="{FF2B5EF4-FFF2-40B4-BE49-F238E27FC236}">
                    <a16:creationId xmlns:a16="http://schemas.microsoft.com/office/drawing/2014/main" id="{AE0ED878-FB24-66EA-B4D6-5C5CE9C666EC}"/>
                  </a:ext>
                </a:extLst>
              </p:cNvPr>
              <p:cNvSpPr/>
              <p:nvPr/>
            </p:nvSpPr>
            <p:spPr>
              <a:xfrm>
                <a:off x="1170550" y="1906175"/>
                <a:ext cx="55975" cy="724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8984" extrusionOk="0">
                    <a:moveTo>
                      <a:pt x="1167" y="1"/>
                    </a:moveTo>
                    <a:cubicBezTo>
                      <a:pt x="1096" y="96"/>
                      <a:pt x="1096" y="263"/>
                      <a:pt x="1060" y="358"/>
                    </a:cubicBezTo>
                    <a:cubicBezTo>
                      <a:pt x="786" y="1596"/>
                      <a:pt x="596" y="2846"/>
                      <a:pt x="465" y="4096"/>
                    </a:cubicBezTo>
                    <a:cubicBezTo>
                      <a:pt x="334" y="5347"/>
                      <a:pt x="286" y="6609"/>
                      <a:pt x="274" y="7883"/>
                    </a:cubicBezTo>
                    <a:cubicBezTo>
                      <a:pt x="262" y="9145"/>
                      <a:pt x="298" y="10419"/>
                      <a:pt x="322" y="11693"/>
                    </a:cubicBezTo>
                    <a:cubicBezTo>
                      <a:pt x="369" y="12966"/>
                      <a:pt x="417" y="14229"/>
                      <a:pt x="441" y="15514"/>
                    </a:cubicBezTo>
                    <a:cubicBezTo>
                      <a:pt x="465" y="16788"/>
                      <a:pt x="465" y="18062"/>
                      <a:pt x="441" y="19324"/>
                    </a:cubicBezTo>
                    <a:cubicBezTo>
                      <a:pt x="357" y="22480"/>
                      <a:pt x="0" y="25801"/>
                      <a:pt x="1381" y="28635"/>
                    </a:cubicBezTo>
                    <a:cubicBezTo>
                      <a:pt x="1453" y="28790"/>
                      <a:pt x="1560" y="28968"/>
                      <a:pt x="1727" y="28980"/>
                    </a:cubicBezTo>
                    <a:cubicBezTo>
                      <a:pt x="1739" y="28982"/>
                      <a:pt x="1751" y="28983"/>
                      <a:pt x="1763" y="28983"/>
                    </a:cubicBezTo>
                    <a:cubicBezTo>
                      <a:pt x="1991" y="28983"/>
                      <a:pt x="2121" y="28670"/>
                      <a:pt x="2143" y="28433"/>
                    </a:cubicBezTo>
                    <a:cubicBezTo>
                      <a:pt x="2239" y="27206"/>
                      <a:pt x="1643" y="26063"/>
                      <a:pt x="1346" y="24873"/>
                    </a:cubicBezTo>
                    <a:cubicBezTo>
                      <a:pt x="834" y="22765"/>
                      <a:pt x="1274" y="20539"/>
                      <a:pt x="1286" y="18360"/>
                    </a:cubicBezTo>
                    <a:cubicBezTo>
                      <a:pt x="1310" y="15526"/>
                      <a:pt x="560" y="12740"/>
                      <a:pt x="560" y="9930"/>
                    </a:cubicBezTo>
                    <a:cubicBezTo>
                      <a:pt x="560" y="9204"/>
                      <a:pt x="607" y="8478"/>
                      <a:pt x="691" y="7704"/>
                    </a:cubicBezTo>
                    <a:cubicBezTo>
                      <a:pt x="810" y="6406"/>
                      <a:pt x="1000" y="5120"/>
                      <a:pt x="1143" y="3834"/>
                    </a:cubicBezTo>
                    <a:cubicBezTo>
                      <a:pt x="1203" y="3191"/>
                      <a:pt x="1238" y="2549"/>
                      <a:pt x="1262" y="1894"/>
                    </a:cubicBezTo>
                    <a:cubicBezTo>
                      <a:pt x="1262" y="1584"/>
                      <a:pt x="1262" y="1251"/>
                      <a:pt x="1238" y="929"/>
                    </a:cubicBezTo>
                    <a:cubicBezTo>
                      <a:pt x="1227" y="632"/>
                      <a:pt x="1238" y="286"/>
                      <a:pt x="116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158;p47">
                <a:extLst>
                  <a:ext uri="{FF2B5EF4-FFF2-40B4-BE49-F238E27FC236}">
                    <a16:creationId xmlns:a16="http://schemas.microsoft.com/office/drawing/2014/main" id="{1C5956F6-4A71-31D5-6789-54D026D43A8D}"/>
                  </a:ext>
                </a:extLst>
              </p:cNvPr>
              <p:cNvSpPr/>
              <p:nvPr/>
            </p:nvSpPr>
            <p:spPr>
              <a:xfrm>
                <a:off x="983325" y="1954700"/>
                <a:ext cx="13700" cy="1589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359" extrusionOk="0">
                    <a:moveTo>
                      <a:pt x="500" y="0"/>
                    </a:moveTo>
                    <a:cubicBezTo>
                      <a:pt x="345" y="12"/>
                      <a:pt x="250" y="1096"/>
                      <a:pt x="226" y="1274"/>
                    </a:cubicBezTo>
                    <a:cubicBezTo>
                      <a:pt x="107" y="2120"/>
                      <a:pt x="48" y="2977"/>
                      <a:pt x="12" y="3822"/>
                    </a:cubicBezTo>
                    <a:cubicBezTo>
                      <a:pt x="0" y="4251"/>
                      <a:pt x="0" y="4668"/>
                      <a:pt x="12" y="5096"/>
                    </a:cubicBezTo>
                    <a:cubicBezTo>
                      <a:pt x="24" y="5311"/>
                      <a:pt x="24" y="5537"/>
                      <a:pt x="48" y="5739"/>
                    </a:cubicBezTo>
                    <a:cubicBezTo>
                      <a:pt x="58" y="5918"/>
                      <a:pt x="106" y="6106"/>
                      <a:pt x="92" y="6287"/>
                    </a:cubicBezTo>
                    <a:lnTo>
                      <a:pt x="92" y="6287"/>
                    </a:lnTo>
                    <a:cubicBezTo>
                      <a:pt x="148" y="5834"/>
                      <a:pt x="193" y="5382"/>
                      <a:pt x="238" y="4941"/>
                    </a:cubicBezTo>
                    <a:cubicBezTo>
                      <a:pt x="322" y="4120"/>
                      <a:pt x="381" y="3286"/>
                      <a:pt x="429" y="2465"/>
                    </a:cubicBezTo>
                    <a:cubicBezTo>
                      <a:pt x="465" y="2048"/>
                      <a:pt x="476" y="1643"/>
                      <a:pt x="488" y="1227"/>
                    </a:cubicBezTo>
                    <a:cubicBezTo>
                      <a:pt x="488" y="1024"/>
                      <a:pt x="500" y="810"/>
                      <a:pt x="500" y="608"/>
                    </a:cubicBezTo>
                    <a:cubicBezTo>
                      <a:pt x="500" y="417"/>
                      <a:pt x="548" y="179"/>
                      <a:pt x="500" y="0"/>
                    </a:cubicBezTo>
                    <a:close/>
                    <a:moveTo>
                      <a:pt x="92" y="6287"/>
                    </a:moveTo>
                    <a:cubicBezTo>
                      <a:pt x="89" y="6311"/>
                      <a:pt x="86" y="6334"/>
                      <a:pt x="84" y="6358"/>
                    </a:cubicBezTo>
                    <a:cubicBezTo>
                      <a:pt x="88" y="6335"/>
                      <a:pt x="91" y="6311"/>
                      <a:pt x="92" y="6287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159;p47">
                <a:extLst>
                  <a:ext uri="{FF2B5EF4-FFF2-40B4-BE49-F238E27FC236}">
                    <a16:creationId xmlns:a16="http://schemas.microsoft.com/office/drawing/2014/main" id="{922A4549-8B86-9FE4-6361-31D5CFE323DF}"/>
                  </a:ext>
                </a:extLst>
              </p:cNvPr>
              <p:cNvSpPr/>
              <p:nvPr/>
            </p:nvSpPr>
            <p:spPr>
              <a:xfrm>
                <a:off x="909200" y="1917775"/>
                <a:ext cx="102125" cy="6858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7433" extrusionOk="0">
                    <a:moveTo>
                      <a:pt x="3846" y="1"/>
                    </a:moveTo>
                    <a:cubicBezTo>
                      <a:pt x="3608" y="6073"/>
                      <a:pt x="3370" y="12181"/>
                      <a:pt x="2013" y="18098"/>
                    </a:cubicBezTo>
                    <a:cubicBezTo>
                      <a:pt x="1298" y="21206"/>
                      <a:pt x="286" y="24266"/>
                      <a:pt x="1" y="27433"/>
                    </a:cubicBezTo>
                    <a:cubicBezTo>
                      <a:pt x="2215" y="23575"/>
                      <a:pt x="2751" y="19003"/>
                      <a:pt x="3227" y="14586"/>
                    </a:cubicBezTo>
                    <a:cubicBezTo>
                      <a:pt x="3227" y="14467"/>
                      <a:pt x="3251" y="14348"/>
                      <a:pt x="3287" y="14229"/>
                    </a:cubicBezTo>
                    <a:cubicBezTo>
                      <a:pt x="3394" y="13276"/>
                      <a:pt x="3501" y="12312"/>
                      <a:pt x="3584" y="11348"/>
                    </a:cubicBezTo>
                    <a:cubicBezTo>
                      <a:pt x="3680" y="10371"/>
                      <a:pt x="3763" y="9407"/>
                      <a:pt x="3846" y="8442"/>
                    </a:cubicBezTo>
                    <a:cubicBezTo>
                      <a:pt x="3918" y="7478"/>
                      <a:pt x="3977" y="6490"/>
                      <a:pt x="4025" y="5525"/>
                    </a:cubicBezTo>
                    <a:cubicBezTo>
                      <a:pt x="4061" y="4561"/>
                      <a:pt x="4084" y="3585"/>
                      <a:pt x="4061" y="2620"/>
                    </a:cubicBezTo>
                    <a:cubicBezTo>
                      <a:pt x="4049" y="2144"/>
                      <a:pt x="4037" y="1656"/>
                      <a:pt x="4025" y="1180"/>
                    </a:cubicBezTo>
                    <a:cubicBezTo>
                      <a:pt x="4025" y="989"/>
                      <a:pt x="4025" y="787"/>
                      <a:pt x="3989" y="596"/>
                    </a:cubicBezTo>
                    <a:cubicBezTo>
                      <a:pt x="3965" y="406"/>
                      <a:pt x="3846" y="180"/>
                      <a:pt x="3846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160;p47">
                <a:extLst>
                  <a:ext uri="{FF2B5EF4-FFF2-40B4-BE49-F238E27FC236}">
                    <a16:creationId xmlns:a16="http://schemas.microsoft.com/office/drawing/2014/main" id="{603FB9C3-2DD6-2944-771D-7B8286A14642}"/>
                  </a:ext>
                </a:extLst>
              </p:cNvPr>
              <p:cNvSpPr/>
              <p:nvPr/>
            </p:nvSpPr>
            <p:spPr>
              <a:xfrm>
                <a:off x="1020525" y="1888325"/>
                <a:ext cx="80100" cy="15717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287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0" y="95"/>
                      <a:pt x="72" y="226"/>
                      <a:pt x="108" y="322"/>
                    </a:cubicBezTo>
                    <a:cubicBezTo>
                      <a:pt x="143" y="453"/>
                      <a:pt x="179" y="572"/>
                      <a:pt x="227" y="703"/>
                    </a:cubicBezTo>
                    <a:cubicBezTo>
                      <a:pt x="298" y="977"/>
                      <a:pt x="370" y="1227"/>
                      <a:pt x="429" y="1489"/>
                    </a:cubicBezTo>
                    <a:cubicBezTo>
                      <a:pt x="560" y="2012"/>
                      <a:pt x="667" y="2536"/>
                      <a:pt x="774" y="3060"/>
                    </a:cubicBezTo>
                    <a:cubicBezTo>
                      <a:pt x="798" y="3358"/>
                      <a:pt x="858" y="3655"/>
                      <a:pt x="905" y="3953"/>
                    </a:cubicBezTo>
                    <a:cubicBezTo>
                      <a:pt x="1607" y="4797"/>
                      <a:pt x="2367" y="5570"/>
                      <a:pt x="3199" y="6283"/>
                    </a:cubicBezTo>
                    <a:lnTo>
                      <a:pt x="3199" y="6283"/>
                    </a:lnTo>
                    <a:cubicBezTo>
                      <a:pt x="3046" y="6150"/>
                      <a:pt x="2928" y="5868"/>
                      <a:pt x="2822" y="5703"/>
                    </a:cubicBezTo>
                    <a:cubicBezTo>
                      <a:pt x="2703" y="5513"/>
                      <a:pt x="2584" y="5299"/>
                      <a:pt x="2465" y="5108"/>
                    </a:cubicBezTo>
                    <a:cubicBezTo>
                      <a:pt x="2227" y="4703"/>
                      <a:pt x="2013" y="4286"/>
                      <a:pt x="1786" y="3870"/>
                    </a:cubicBezTo>
                    <a:cubicBezTo>
                      <a:pt x="1358" y="3036"/>
                      <a:pt x="953" y="2179"/>
                      <a:pt x="596" y="1310"/>
                    </a:cubicBezTo>
                    <a:cubicBezTo>
                      <a:pt x="489" y="1060"/>
                      <a:pt x="405" y="822"/>
                      <a:pt x="298" y="572"/>
                    </a:cubicBezTo>
                    <a:cubicBezTo>
                      <a:pt x="239" y="417"/>
                      <a:pt x="191" y="60"/>
                      <a:pt x="12" y="0"/>
                    </a:cubicBezTo>
                    <a:close/>
                    <a:moveTo>
                      <a:pt x="3199" y="6283"/>
                    </a:moveTo>
                    <a:cubicBezTo>
                      <a:pt x="3200" y="6284"/>
                      <a:pt x="3202" y="6285"/>
                      <a:pt x="3203" y="6287"/>
                    </a:cubicBezTo>
                    <a:cubicBezTo>
                      <a:pt x="3202" y="6285"/>
                      <a:pt x="3200" y="6284"/>
                      <a:pt x="3199" y="6283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161;p47">
                <a:extLst>
                  <a:ext uri="{FF2B5EF4-FFF2-40B4-BE49-F238E27FC236}">
                    <a16:creationId xmlns:a16="http://schemas.microsoft.com/office/drawing/2014/main" id="{5F7B5942-846C-3907-9400-94D6EB2DAA01}"/>
                  </a:ext>
                </a:extLst>
              </p:cNvPr>
              <p:cNvSpPr/>
              <p:nvPr/>
            </p:nvSpPr>
            <p:spPr>
              <a:xfrm>
                <a:off x="1099400" y="1910350"/>
                <a:ext cx="92600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4478" extrusionOk="0">
                    <a:moveTo>
                      <a:pt x="3656" y="0"/>
                    </a:moveTo>
                    <a:cubicBezTo>
                      <a:pt x="3656" y="584"/>
                      <a:pt x="3227" y="1084"/>
                      <a:pt x="2739" y="1417"/>
                    </a:cubicBezTo>
                    <a:cubicBezTo>
                      <a:pt x="2263" y="1739"/>
                      <a:pt x="1691" y="1965"/>
                      <a:pt x="1251" y="2334"/>
                    </a:cubicBezTo>
                    <a:cubicBezTo>
                      <a:pt x="1013" y="2548"/>
                      <a:pt x="798" y="2786"/>
                      <a:pt x="644" y="3072"/>
                    </a:cubicBezTo>
                    <a:cubicBezTo>
                      <a:pt x="548" y="3227"/>
                      <a:pt x="1" y="4477"/>
                      <a:pt x="417" y="4477"/>
                    </a:cubicBezTo>
                    <a:cubicBezTo>
                      <a:pt x="524" y="4477"/>
                      <a:pt x="548" y="4287"/>
                      <a:pt x="596" y="4215"/>
                    </a:cubicBezTo>
                    <a:cubicBezTo>
                      <a:pt x="655" y="4084"/>
                      <a:pt x="727" y="3965"/>
                      <a:pt x="822" y="3846"/>
                    </a:cubicBezTo>
                    <a:cubicBezTo>
                      <a:pt x="989" y="3608"/>
                      <a:pt x="1203" y="3382"/>
                      <a:pt x="1417" y="3167"/>
                    </a:cubicBezTo>
                    <a:cubicBezTo>
                      <a:pt x="1906" y="2715"/>
                      <a:pt x="2453" y="2322"/>
                      <a:pt x="2906" y="1822"/>
                    </a:cubicBezTo>
                    <a:cubicBezTo>
                      <a:pt x="3346" y="1310"/>
                      <a:pt x="3703" y="667"/>
                      <a:pt x="3656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162;p47">
                <a:extLst>
                  <a:ext uri="{FF2B5EF4-FFF2-40B4-BE49-F238E27FC236}">
                    <a16:creationId xmlns:a16="http://schemas.microsoft.com/office/drawing/2014/main" id="{7B451856-91F1-5D54-598B-37F6392B46D7}"/>
                  </a:ext>
                </a:extLst>
              </p:cNvPr>
              <p:cNvSpPr/>
              <p:nvPr/>
            </p:nvSpPr>
            <p:spPr>
              <a:xfrm>
                <a:off x="1038400" y="1881475"/>
                <a:ext cx="1667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759" extrusionOk="0">
                    <a:moveTo>
                      <a:pt x="488" y="0"/>
                    </a:moveTo>
                    <a:cubicBezTo>
                      <a:pt x="178" y="429"/>
                      <a:pt x="24" y="977"/>
                      <a:pt x="59" y="1512"/>
                    </a:cubicBezTo>
                    <a:lnTo>
                      <a:pt x="107" y="1501"/>
                    </a:lnTo>
                    <a:lnTo>
                      <a:pt x="107" y="1501"/>
                    </a:lnTo>
                    <a:cubicBezTo>
                      <a:pt x="1" y="1596"/>
                      <a:pt x="112" y="1758"/>
                      <a:pt x="248" y="1758"/>
                    </a:cubicBezTo>
                    <a:cubicBezTo>
                      <a:pt x="264" y="1758"/>
                      <a:pt x="281" y="1756"/>
                      <a:pt x="297" y="1751"/>
                    </a:cubicBezTo>
                    <a:cubicBezTo>
                      <a:pt x="440" y="1703"/>
                      <a:pt x="524" y="1560"/>
                      <a:pt x="548" y="1405"/>
                    </a:cubicBezTo>
                    <a:cubicBezTo>
                      <a:pt x="667" y="953"/>
                      <a:pt x="643" y="441"/>
                      <a:pt x="48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163;p47">
                <a:extLst>
                  <a:ext uri="{FF2B5EF4-FFF2-40B4-BE49-F238E27FC236}">
                    <a16:creationId xmlns:a16="http://schemas.microsoft.com/office/drawing/2014/main" id="{4A7DC606-BD1A-6788-1795-2B454EB7D97D}"/>
                  </a:ext>
                </a:extLst>
              </p:cNvPr>
              <p:cNvSpPr/>
              <p:nvPr/>
            </p:nvSpPr>
            <p:spPr>
              <a:xfrm>
                <a:off x="1059525" y="1904700"/>
                <a:ext cx="4645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4018" extrusionOk="0">
                    <a:moveTo>
                      <a:pt x="465" y="0"/>
                    </a:moveTo>
                    <a:cubicBezTo>
                      <a:pt x="393" y="322"/>
                      <a:pt x="310" y="643"/>
                      <a:pt x="238" y="953"/>
                    </a:cubicBezTo>
                    <a:cubicBezTo>
                      <a:pt x="179" y="1238"/>
                      <a:pt x="107" y="1536"/>
                      <a:pt x="48" y="1822"/>
                    </a:cubicBezTo>
                    <a:cubicBezTo>
                      <a:pt x="0" y="2024"/>
                      <a:pt x="60" y="2167"/>
                      <a:pt x="143" y="2346"/>
                    </a:cubicBezTo>
                    <a:cubicBezTo>
                      <a:pt x="369" y="2822"/>
                      <a:pt x="560" y="3298"/>
                      <a:pt x="857" y="3727"/>
                    </a:cubicBezTo>
                    <a:cubicBezTo>
                      <a:pt x="965" y="3877"/>
                      <a:pt x="1111" y="4018"/>
                      <a:pt x="1269" y="4018"/>
                    </a:cubicBezTo>
                    <a:cubicBezTo>
                      <a:pt x="1287" y="4018"/>
                      <a:pt x="1304" y="4016"/>
                      <a:pt x="1322" y="4012"/>
                    </a:cubicBezTo>
                    <a:cubicBezTo>
                      <a:pt x="1524" y="3965"/>
                      <a:pt x="1584" y="3715"/>
                      <a:pt x="1596" y="3512"/>
                    </a:cubicBezTo>
                    <a:cubicBezTo>
                      <a:pt x="1679" y="2584"/>
                      <a:pt x="1750" y="1643"/>
                      <a:pt x="1846" y="703"/>
                    </a:cubicBezTo>
                    <a:cubicBezTo>
                      <a:pt x="1858" y="595"/>
                      <a:pt x="1858" y="476"/>
                      <a:pt x="1822" y="381"/>
                    </a:cubicBezTo>
                    <a:cubicBezTo>
                      <a:pt x="1767" y="299"/>
                      <a:pt x="1685" y="245"/>
                      <a:pt x="1607" y="245"/>
                    </a:cubicBezTo>
                    <a:cubicBezTo>
                      <a:pt x="1583" y="245"/>
                      <a:pt x="1559" y="251"/>
                      <a:pt x="1536" y="262"/>
                    </a:cubicBezTo>
                    <a:cubicBezTo>
                      <a:pt x="1441" y="286"/>
                      <a:pt x="1417" y="393"/>
                      <a:pt x="1393" y="476"/>
                    </a:cubicBezTo>
                    <a:cubicBezTo>
                      <a:pt x="1179" y="1453"/>
                      <a:pt x="941" y="2429"/>
                      <a:pt x="703" y="3417"/>
                    </a:cubicBezTo>
                    <a:cubicBezTo>
                      <a:pt x="631" y="2286"/>
                      <a:pt x="536" y="1131"/>
                      <a:pt x="46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164;p47">
                <a:extLst>
                  <a:ext uri="{FF2B5EF4-FFF2-40B4-BE49-F238E27FC236}">
                    <a16:creationId xmlns:a16="http://schemas.microsoft.com/office/drawing/2014/main" id="{06E5329F-7374-B5BC-AFCB-AAACDCFCF2EF}"/>
                  </a:ext>
                </a:extLst>
              </p:cNvPr>
              <p:cNvSpPr/>
              <p:nvPr/>
            </p:nvSpPr>
            <p:spPr>
              <a:xfrm>
                <a:off x="1118750" y="1905275"/>
                <a:ext cx="467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183" extrusionOk="0">
                    <a:moveTo>
                      <a:pt x="1584" y="1"/>
                    </a:moveTo>
                    <a:lnTo>
                      <a:pt x="1584" y="1"/>
                    </a:lnTo>
                    <a:cubicBezTo>
                      <a:pt x="1429" y="477"/>
                      <a:pt x="1274" y="930"/>
                      <a:pt x="1108" y="1406"/>
                    </a:cubicBezTo>
                    <a:cubicBezTo>
                      <a:pt x="1077" y="1541"/>
                      <a:pt x="973" y="1703"/>
                      <a:pt x="845" y="1703"/>
                    </a:cubicBezTo>
                    <a:cubicBezTo>
                      <a:pt x="826" y="1703"/>
                      <a:pt x="806" y="1699"/>
                      <a:pt x="786" y="1692"/>
                    </a:cubicBezTo>
                    <a:cubicBezTo>
                      <a:pt x="703" y="1668"/>
                      <a:pt x="655" y="1549"/>
                      <a:pt x="643" y="1453"/>
                    </a:cubicBezTo>
                    <a:cubicBezTo>
                      <a:pt x="548" y="1025"/>
                      <a:pt x="441" y="572"/>
                      <a:pt x="358" y="144"/>
                    </a:cubicBezTo>
                    <a:lnTo>
                      <a:pt x="358" y="144"/>
                    </a:lnTo>
                    <a:cubicBezTo>
                      <a:pt x="370" y="239"/>
                      <a:pt x="239" y="489"/>
                      <a:pt x="203" y="572"/>
                    </a:cubicBezTo>
                    <a:cubicBezTo>
                      <a:pt x="167" y="739"/>
                      <a:pt x="131" y="894"/>
                      <a:pt x="108" y="1049"/>
                    </a:cubicBezTo>
                    <a:cubicBezTo>
                      <a:pt x="60" y="1334"/>
                      <a:pt x="24" y="1620"/>
                      <a:pt x="24" y="1906"/>
                    </a:cubicBezTo>
                    <a:cubicBezTo>
                      <a:pt x="24" y="1977"/>
                      <a:pt x="1" y="2168"/>
                      <a:pt x="120" y="2180"/>
                    </a:cubicBezTo>
                    <a:cubicBezTo>
                      <a:pt x="126" y="2182"/>
                      <a:pt x="133" y="2183"/>
                      <a:pt x="141" y="2183"/>
                    </a:cubicBezTo>
                    <a:cubicBezTo>
                      <a:pt x="218" y="2183"/>
                      <a:pt x="352" y="2081"/>
                      <a:pt x="417" y="2049"/>
                    </a:cubicBezTo>
                    <a:cubicBezTo>
                      <a:pt x="798" y="1882"/>
                      <a:pt x="1274" y="1823"/>
                      <a:pt x="1560" y="1489"/>
                    </a:cubicBezTo>
                    <a:cubicBezTo>
                      <a:pt x="1870" y="1084"/>
                      <a:pt x="1739" y="489"/>
                      <a:pt x="15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165;p47">
                <a:extLst>
                  <a:ext uri="{FF2B5EF4-FFF2-40B4-BE49-F238E27FC236}">
                    <a16:creationId xmlns:a16="http://schemas.microsoft.com/office/drawing/2014/main" id="{FC2F4926-C4EF-1EA5-BF55-807EF9CAC088}"/>
                  </a:ext>
                </a:extLst>
              </p:cNvPr>
              <p:cNvSpPr/>
              <p:nvPr/>
            </p:nvSpPr>
            <p:spPr>
              <a:xfrm>
                <a:off x="1168450" y="1863625"/>
                <a:ext cx="2147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144" extrusionOk="0">
                    <a:moveTo>
                      <a:pt x="858" y="0"/>
                    </a:moveTo>
                    <a:cubicBezTo>
                      <a:pt x="858" y="0"/>
                      <a:pt x="857" y="1"/>
                      <a:pt x="857" y="1"/>
                    </a:cubicBezTo>
                    <a:lnTo>
                      <a:pt x="857" y="1"/>
                    </a:lnTo>
                    <a:cubicBezTo>
                      <a:pt x="857" y="1"/>
                      <a:pt x="858" y="0"/>
                      <a:pt x="858" y="0"/>
                    </a:cubicBezTo>
                    <a:close/>
                    <a:moveTo>
                      <a:pt x="857" y="1"/>
                    </a:moveTo>
                    <a:cubicBezTo>
                      <a:pt x="524" y="239"/>
                      <a:pt x="286" y="596"/>
                      <a:pt x="156" y="964"/>
                    </a:cubicBezTo>
                    <a:cubicBezTo>
                      <a:pt x="84" y="1155"/>
                      <a:pt x="48" y="1345"/>
                      <a:pt x="37" y="1560"/>
                    </a:cubicBezTo>
                    <a:cubicBezTo>
                      <a:pt x="37" y="1703"/>
                      <a:pt x="1" y="2036"/>
                      <a:pt x="108" y="2143"/>
                    </a:cubicBezTo>
                    <a:cubicBezTo>
                      <a:pt x="227" y="2036"/>
                      <a:pt x="287" y="1786"/>
                      <a:pt x="346" y="1631"/>
                    </a:cubicBezTo>
                    <a:cubicBezTo>
                      <a:pt x="418" y="1453"/>
                      <a:pt x="501" y="1274"/>
                      <a:pt x="560" y="1095"/>
                    </a:cubicBezTo>
                    <a:cubicBezTo>
                      <a:pt x="620" y="905"/>
                      <a:pt x="680" y="726"/>
                      <a:pt x="715" y="524"/>
                    </a:cubicBezTo>
                    <a:cubicBezTo>
                      <a:pt x="751" y="441"/>
                      <a:pt x="775" y="333"/>
                      <a:pt x="799" y="250"/>
                    </a:cubicBezTo>
                    <a:cubicBezTo>
                      <a:pt x="810" y="203"/>
                      <a:pt x="822" y="27"/>
                      <a:pt x="85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166;p47">
                <a:extLst>
                  <a:ext uri="{FF2B5EF4-FFF2-40B4-BE49-F238E27FC236}">
                    <a16:creationId xmlns:a16="http://schemas.microsoft.com/office/drawing/2014/main" id="{4B754B74-9A8D-FBE9-0135-CD0A76B844C8}"/>
                  </a:ext>
                </a:extLst>
              </p:cNvPr>
              <p:cNvSpPr/>
              <p:nvPr/>
            </p:nvSpPr>
            <p:spPr>
              <a:xfrm>
                <a:off x="1132225" y="1989825"/>
                <a:ext cx="44300" cy="6257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5028" extrusionOk="0">
                    <a:moveTo>
                      <a:pt x="1652" y="0"/>
                    </a:moveTo>
                    <a:cubicBezTo>
                      <a:pt x="1533" y="286"/>
                      <a:pt x="1497" y="643"/>
                      <a:pt x="1438" y="941"/>
                    </a:cubicBezTo>
                    <a:cubicBezTo>
                      <a:pt x="1378" y="1262"/>
                      <a:pt x="1331" y="1584"/>
                      <a:pt x="1295" y="1893"/>
                    </a:cubicBezTo>
                    <a:cubicBezTo>
                      <a:pt x="1200" y="2536"/>
                      <a:pt x="1140" y="3191"/>
                      <a:pt x="1116" y="3846"/>
                    </a:cubicBezTo>
                    <a:cubicBezTo>
                      <a:pt x="1033" y="5144"/>
                      <a:pt x="1033" y="6453"/>
                      <a:pt x="1033" y="7763"/>
                    </a:cubicBezTo>
                    <a:cubicBezTo>
                      <a:pt x="1009" y="8477"/>
                      <a:pt x="1009" y="9216"/>
                      <a:pt x="974" y="9966"/>
                    </a:cubicBezTo>
                    <a:cubicBezTo>
                      <a:pt x="855" y="14980"/>
                      <a:pt x="1" y="20042"/>
                      <a:pt x="873" y="24997"/>
                    </a:cubicBezTo>
                    <a:lnTo>
                      <a:pt x="873" y="24997"/>
                    </a:lnTo>
                    <a:cubicBezTo>
                      <a:pt x="869" y="24921"/>
                      <a:pt x="917" y="24804"/>
                      <a:pt x="938" y="24741"/>
                    </a:cubicBezTo>
                    <a:cubicBezTo>
                      <a:pt x="950" y="24634"/>
                      <a:pt x="962" y="24551"/>
                      <a:pt x="997" y="24444"/>
                    </a:cubicBezTo>
                    <a:cubicBezTo>
                      <a:pt x="1021" y="24241"/>
                      <a:pt x="1069" y="24027"/>
                      <a:pt x="1093" y="23837"/>
                    </a:cubicBezTo>
                    <a:cubicBezTo>
                      <a:pt x="1152" y="23432"/>
                      <a:pt x="1212" y="23027"/>
                      <a:pt x="1259" y="22634"/>
                    </a:cubicBezTo>
                    <a:cubicBezTo>
                      <a:pt x="1355" y="21812"/>
                      <a:pt x="1414" y="20991"/>
                      <a:pt x="1450" y="20169"/>
                    </a:cubicBezTo>
                    <a:cubicBezTo>
                      <a:pt x="1486" y="19360"/>
                      <a:pt x="1497" y="18538"/>
                      <a:pt x="1497" y="17717"/>
                    </a:cubicBezTo>
                    <a:cubicBezTo>
                      <a:pt x="1497" y="16895"/>
                      <a:pt x="1486" y="16062"/>
                      <a:pt x="1450" y="15252"/>
                    </a:cubicBezTo>
                    <a:cubicBezTo>
                      <a:pt x="1426" y="14431"/>
                      <a:pt x="1390" y="13597"/>
                      <a:pt x="1367" y="12776"/>
                    </a:cubicBezTo>
                    <a:cubicBezTo>
                      <a:pt x="1331" y="11942"/>
                      <a:pt x="1295" y="11121"/>
                      <a:pt x="1259" y="10287"/>
                    </a:cubicBezTo>
                    <a:cubicBezTo>
                      <a:pt x="1236" y="9478"/>
                      <a:pt x="1200" y="8632"/>
                      <a:pt x="1200" y="7823"/>
                    </a:cubicBezTo>
                    <a:cubicBezTo>
                      <a:pt x="1188" y="7001"/>
                      <a:pt x="1188" y="6180"/>
                      <a:pt x="1212" y="5346"/>
                    </a:cubicBezTo>
                    <a:cubicBezTo>
                      <a:pt x="1247" y="4525"/>
                      <a:pt x="1271" y="3715"/>
                      <a:pt x="1355" y="2893"/>
                    </a:cubicBezTo>
                    <a:cubicBezTo>
                      <a:pt x="1426" y="2072"/>
                      <a:pt x="1509" y="1250"/>
                      <a:pt x="1652" y="441"/>
                    </a:cubicBezTo>
                    <a:cubicBezTo>
                      <a:pt x="1664" y="346"/>
                      <a:pt x="1771" y="36"/>
                      <a:pt x="1652" y="0"/>
                    </a:cubicBezTo>
                    <a:close/>
                    <a:moveTo>
                      <a:pt x="873" y="24997"/>
                    </a:moveTo>
                    <a:lnTo>
                      <a:pt x="873" y="24997"/>
                    </a:lnTo>
                    <a:cubicBezTo>
                      <a:pt x="874" y="25008"/>
                      <a:pt x="875" y="25018"/>
                      <a:pt x="878" y="25027"/>
                    </a:cubicBezTo>
                    <a:cubicBezTo>
                      <a:pt x="877" y="25017"/>
                      <a:pt x="875" y="25007"/>
                      <a:pt x="873" y="24997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167;p47">
                <a:extLst>
                  <a:ext uri="{FF2B5EF4-FFF2-40B4-BE49-F238E27FC236}">
                    <a16:creationId xmlns:a16="http://schemas.microsoft.com/office/drawing/2014/main" id="{103B5EFB-EC0D-7AA2-ABE8-6153C535C708}"/>
                  </a:ext>
                </a:extLst>
              </p:cNvPr>
              <p:cNvSpPr/>
              <p:nvPr/>
            </p:nvSpPr>
            <p:spPr>
              <a:xfrm>
                <a:off x="999975" y="2061625"/>
                <a:ext cx="83075" cy="561325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22453" extrusionOk="0">
                    <a:moveTo>
                      <a:pt x="2606" y="0"/>
                    </a:moveTo>
                    <a:cubicBezTo>
                      <a:pt x="2557" y="0"/>
                      <a:pt x="2510" y="14"/>
                      <a:pt x="2477" y="57"/>
                    </a:cubicBezTo>
                    <a:cubicBezTo>
                      <a:pt x="2382" y="152"/>
                      <a:pt x="2501" y="450"/>
                      <a:pt x="2513" y="569"/>
                    </a:cubicBezTo>
                    <a:cubicBezTo>
                      <a:pt x="2549" y="795"/>
                      <a:pt x="2573" y="1022"/>
                      <a:pt x="2596" y="1260"/>
                    </a:cubicBezTo>
                    <a:cubicBezTo>
                      <a:pt x="2680" y="2177"/>
                      <a:pt x="2656" y="3105"/>
                      <a:pt x="2573" y="4022"/>
                    </a:cubicBezTo>
                    <a:cubicBezTo>
                      <a:pt x="2501" y="4963"/>
                      <a:pt x="2370" y="5891"/>
                      <a:pt x="2239" y="6808"/>
                    </a:cubicBezTo>
                    <a:cubicBezTo>
                      <a:pt x="2085" y="7737"/>
                      <a:pt x="1942" y="8653"/>
                      <a:pt x="1799" y="9594"/>
                    </a:cubicBezTo>
                    <a:cubicBezTo>
                      <a:pt x="1799" y="9677"/>
                      <a:pt x="1787" y="9785"/>
                      <a:pt x="1775" y="9892"/>
                    </a:cubicBezTo>
                    <a:cubicBezTo>
                      <a:pt x="1227" y="14083"/>
                      <a:pt x="1382" y="18429"/>
                      <a:pt x="1" y="22453"/>
                    </a:cubicBezTo>
                    <a:cubicBezTo>
                      <a:pt x="221" y="22343"/>
                      <a:pt x="470" y="22286"/>
                      <a:pt x="721" y="22286"/>
                    </a:cubicBezTo>
                    <a:cubicBezTo>
                      <a:pt x="958" y="22286"/>
                      <a:pt x="1198" y="22337"/>
                      <a:pt x="1418" y="22441"/>
                    </a:cubicBezTo>
                    <a:cubicBezTo>
                      <a:pt x="2013" y="15904"/>
                      <a:pt x="2596" y="9368"/>
                      <a:pt x="3192" y="2831"/>
                    </a:cubicBezTo>
                    <a:cubicBezTo>
                      <a:pt x="3263" y="2034"/>
                      <a:pt x="3323" y="1164"/>
                      <a:pt x="3025" y="391"/>
                    </a:cubicBezTo>
                    <a:cubicBezTo>
                      <a:pt x="2966" y="248"/>
                      <a:pt x="2918" y="117"/>
                      <a:pt x="2775" y="33"/>
                    </a:cubicBezTo>
                    <a:cubicBezTo>
                      <a:pt x="2729" y="20"/>
                      <a:pt x="2666" y="0"/>
                      <a:pt x="2606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168;p47">
                <a:extLst>
                  <a:ext uri="{FF2B5EF4-FFF2-40B4-BE49-F238E27FC236}">
                    <a16:creationId xmlns:a16="http://schemas.microsoft.com/office/drawing/2014/main" id="{32DADE82-B9A4-603B-B425-ABE23A914306}"/>
                  </a:ext>
                </a:extLst>
              </p:cNvPr>
              <p:cNvSpPr/>
              <p:nvPr/>
            </p:nvSpPr>
            <p:spPr>
              <a:xfrm>
                <a:off x="1038425" y="1868900"/>
                <a:ext cx="115075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1436" extrusionOk="0">
                    <a:moveTo>
                      <a:pt x="37" y="1"/>
                    </a:moveTo>
                    <a:cubicBezTo>
                      <a:pt x="17" y="1"/>
                      <a:pt x="0" y="29"/>
                      <a:pt x="11" y="39"/>
                    </a:cubicBezTo>
                    <a:cubicBezTo>
                      <a:pt x="677" y="611"/>
                      <a:pt x="1380" y="1420"/>
                      <a:pt x="2332" y="1432"/>
                    </a:cubicBezTo>
                    <a:cubicBezTo>
                      <a:pt x="2395" y="1434"/>
                      <a:pt x="2460" y="1435"/>
                      <a:pt x="2527" y="1435"/>
                    </a:cubicBezTo>
                    <a:cubicBezTo>
                      <a:pt x="3237" y="1435"/>
                      <a:pt x="4158" y="1304"/>
                      <a:pt x="4583" y="706"/>
                    </a:cubicBezTo>
                    <a:cubicBezTo>
                      <a:pt x="4603" y="656"/>
                      <a:pt x="4556" y="590"/>
                      <a:pt x="4506" y="590"/>
                    </a:cubicBezTo>
                    <a:cubicBezTo>
                      <a:pt x="4496" y="590"/>
                      <a:pt x="4485" y="593"/>
                      <a:pt x="4476" y="599"/>
                    </a:cubicBezTo>
                    <a:cubicBezTo>
                      <a:pt x="4178" y="825"/>
                      <a:pt x="3880" y="1015"/>
                      <a:pt x="3523" y="1123"/>
                    </a:cubicBezTo>
                    <a:cubicBezTo>
                      <a:pt x="3142" y="1242"/>
                      <a:pt x="2737" y="1289"/>
                      <a:pt x="2332" y="1301"/>
                    </a:cubicBezTo>
                    <a:cubicBezTo>
                      <a:pt x="2318" y="1301"/>
                      <a:pt x="2303" y="1302"/>
                      <a:pt x="2289" y="1302"/>
                    </a:cubicBezTo>
                    <a:cubicBezTo>
                      <a:pt x="1845" y="1302"/>
                      <a:pt x="1487" y="1126"/>
                      <a:pt x="1130" y="872"/>
                    </a:cubicBezTo>
                    <a:cubicBezTo>
                      <a:pt x="761" y="599"/>
                      <a:pt x="404" y="289"/>
                      <a:pt x="46" y="3"/>
                    </a:cubicBezTo>
                    <a:cubicBezTo>
                      <a:pt x="43" y="2"/>
                      <a:pt x="40" y="1"/>
                      <a:pt x="3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169;p47">
                <a:extLst>
                  <a:ext uri="{FF2B5EF4-FFF2-40B4-BE49-F238E27FC236}">
                    <a16:creationId xmlns:a16="http://schemas.microsoft.com/office/drawing/2014/main" id="{058357FB-066F-D08A-2849-DCC9E41F5168}"/>
                  </a:ext>
                </a:extLst>
              </p:cNvPr>
              <p:cNvSpPr/>
              <p:nvPr/>
            </p:nvSpPr>
            <p:spPr>
              <a:xfrm>
                <a:off x="1028275" y="1900075"/>
                <a:ext cx="56175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107" extrusionOk="0">
                    <a:moveTo>
                      <a:pt x="38" y="1"/>
                    </a:moveTo>
                    <a:cubicBezTo>
                      <a:pt x="20" y="1"/>
                      <a:pt x="0" y="19"/>
                      <a:pt x="0" y="42"/>
                    </a:cubicBezTo>
                    <a:cubicBezTo>
                      <a:pt x="119" y="542"/>
                      <a:pt x="202" y="1066"/>
                      <a:pt x="298" y="1578"/>
                    </a:cubicBezTo>
                    <a:cubicBezTo>
                      <a:pt x="381" y="2114"/>
                      <a:pt x="429" y="2650"/>
                      <a:pt x="500" y="3185"/>
                    </a:cubicBezTo>
                    <a:cubicBezTo>
                      <a:pt x="536" y="3364"/>
                      <a:pt x="595" y="3483"/>
                      <a:pt x="738" y="3578"/>
                    </a:cubicBezTo>
                    <a:cubicBezTo>
                      <a:pt x="917" y="3709"/>
                      <a:pt x="1119" y="3852"/>
                      <a:pt x="1274" y="4007"/>
                    </a:cubicBezTo>
                    <a:cubicBezTo>
                      <a:pt x="1441" y="4174"/>
                      <a:pt x="1607" y="4340"/>
                      <a:pt x="1738" y="4531"/>
                    </a:cubicBezTo>
                    <a:cubicBezTo>
                      <a:pt x="1869" y="4709"/>
                      <a:pt x="1965" y="4900"/>
                      <a:pt x="2107" y="5067"/>
                    </a:cubicBezTo>
                    <a:cubicBezTo>
                      <a:pt x="2124" y="5095"/>
                      <a:pt x="2145" y="5107"/>
                      <a:pt x="2166" y="5107"/>
                    </a:cubicBezTo>
                    <a:cubicBezTo>
                      <a:pt x="2207" y="5107"/>
                      <a:pt x="2246" y="5062"/>
                      <a:pt x="2238" y="5007"/>
                    </a:cubicBezTo>
                    <a:cubicBezTo>
                      <a:pt x="2131" y="4638"/>
                      <a:pt x="1786" y="4269"/>
                      <a:pt x="1500" y="3995"/>
                    </a:cubicBezTo>
                    <a:cubicBezTo>
                      <a:pt x="1369" y="3864"/>
                      <a:pt x="1203" y="3733"/>
                      <a:pt x="1060" y="3614"/>
                    </a:cubicBezTo>
                    <a:cubicBezTo>
                      <a:pt x="964" y="3555"/>
                      <a:pt x="857" y="3495"/>
                      <a:pt x="774" y="3412"/>
                    </a:cubicBezTo>
                    <a:cubicBezTo>
                      <a:pt x="655" y="3316"/>
                      <a:pt x="655" y="3162"/>
                      <a:pt x="643" y="3019"/>
                    </a:cubicBezTo>
                    <a:cubicBezTo>
                      <a:pt x="500" y="2007"/>
                      <a:pt x="310" y="1007"/>
                      <a:pt x="60" y="18"/>
                    </a:cubicBezTo>
                    <a:cubicBezTo>
                      <a:pt x="55" y="6"/>
                      <a:pt x="47" y="1"/>
                      <a:pt x="3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170;p47">
                <a:extLst>
                  <a:ext uri="{FF2B5EF4-FFF2-40B4-BE49-F238E27FC236}">
                    <a16:creationId xmlns:a16="http://schemas.microsoft.com/office/drawing/2014/main" id="{8ACD8D86-6C87-8A59-7906-B4C09DB52DBD}"/>
                  </a:ext>
                </a:extLst>
              </p:cNvPr>
              <p:cNvSpPr/>
              <p:nvPr/>
            </p:nvSpPr>
            <p:spPr>
              <a:xfrm>
                <a:off x="1041450" y="1943600"/>
                <a:ext cx="316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313" extrusionOk="0">
                    <a:moveTo>
                      <a:pt x="19" y="0"/>
                    </a:moveTo>
                    <a:cubicBezTo>
                      <a:pt x="9" y="0"/>
                      <a:pt x="1" y="19"/>
                      <a:pt x="9" y="28"/>
                    </a:cubicBezTo>
                    <a:cubicBezTo>
                      <a:pt x="199" y="397"/>
                      <a:pt x="390" y="766"/>
                      <a:pt x="592" y="1159"/>
                    </a:cubicBezTo>
                    <a:cubicBezTo>
                      <a:pt x="676" y="1337"/>
                      <a:pt x="771" y="1516"/>
                      <a:pt x="878" y="1706"/>
                    </a:cubicBezTo>
                    <a:lnTo>
                      <a:pt x="1009" y="1980"/>
                    </a:lnTo>
                    <a:cubicBezTo>
                      <a:pt x="1057" y="2075"/>
                      <a:pt x="1092" y="2195"/>
                      <a:pt x="1176" y="2290"/>
                    </a:cubicBezTo>
                    <a:cubicBezTo>
                      <a:pt x="1184" y="2306"/>
                      <a:pt x="1197" y="2312"/>
                      <a:pt x="1210" y="2312"/>
                    </a:cubicBezTo>
                    <a:cubicBezTo>
                      <a:pt x="1238" y="2312"/>
                      <a:pt x="1267" y="2286"/>
                      <a:pt x="1259" y="2254"/>
                    </a:cubicBezTo>
                    <a:cubicBezTo>
                      <a:pt x="1199" y="2052"/>
                      <a:pt x="1068" y="1873"/>
                      <a:pt x="973" y="1694"/>
                    </a:cubicBezTo>
                    <a:cubicBezTo>
                      <a:pt x="878" y="1504"/>
                      <a:pt x="783" y="1325"/>
                      <a:pt x="676" y="1123"/>
                    </a:cubicBezTo>
                    <a:cubicBezTo>
                      <a:pt x="473" y="754"/>
                      <a:pt x="259" y="385"/>
                      <a:pt x="33" y="16"/>
                    </a:cubicBezTo>
                    <a:cubicBezTo>
                      <a:pt x="29" y="4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171;p47">
                <a:extLst>
                  <a:ext uri="{FF2B5EF4-FFF2-40B4-BE49-F238E27FC236}">
                    <a16:creationId xmlns:a16="http://schemas.microsoft.com/office/drawing/2014/main" id="{650784A4-DD7F-7AFC-3366-8E9DCE35DB05}"/>
                  </a:ext>
                </a:extLst>
              </p:cNvPr>
              <p:cNvSpPr/>
              <p:nvPr/>
            </p:nvSpPr>
            <p:spPr>
              <a:xfrm>
                <a:off x="1116375" y="1941750"/>
                <a:ext cx="69850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734" extrusionOk="0">
                    <a:moveTo>
                      <a:pt x="2700" y="0"/>
                    </a:moveTo>
                    <a:cubicBezTo>
                      <a:pt x="2689" y="0"/>
                      <a:pt x="2678" y="2"/>
                      <a:pt x="2667" y="6"/>
                    </a:cubicBezTo>
                    <a:cubicBezTo>
                      <a:pt x="2143" y="471"/>
                      <a:pt x="1548" y="816"/>
                      <a:pt x="1000" y="1245"/>
                    </a:cubicBezTo>
                    <a:cubicBezTo>
                      <a:pt x="524" y="1614"/>
                      <a:pt x="84" y="2078"/>
                      <a:pt x="0" y="2709"/>
                    </a:cubicBezTo>
                    <a:cubicBezTo>
                      <a:pt x="0" y="2724"/>
                      <a:pt x="18" y="2734"/>
                      <a:pt x="35" y="2734"/>
                    </a:cubicBezTo>
                    <a:cubicBezTo>
                      <a:pt x="45" y="2734"/>
                      <a:pt x="55" y="2730"/>
                      <a:pt x="60" y="2721"/>
                    </a:cubicBezTo>
                    <a:cubicBezTo>
                      <a:pt x="226" y="2090"/>
                      <a:pt x="715" y="1614"/>
                      <a:pt x="1239" y="1280"/>
                    </a:cubicBezTo>
                    <a:cubicBezTo>
                      <a:pt x="1774" y="923"/>
                      <a:pt x="2382" y="625"/>
                      <a:pt x="2774" y="90"/>
                    </a:cubicBezTo>
                    <a:cubicBezTo>
                      <a:pt x="2794" y="41"/>
                      <a:pt x="2749" y="0"/>
                      <a:pt x="270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172;p47">
                <a:extLst>
                  <a:ext uri="{FF2B5EF4-FFF2-40B4-BE49-F238E27FC236}">
                    <a16:creationId xmlns:a16="http://schemas.microsoft.com/office/drawing/2014/main" id="{71B92CD4-9910-73E6-A3F3-F6CD77D6D084}"/>
                  </a:ext>
                </a:extLst>
              </p:cNvPr>
              <p:cNvSpPr/>
              <p:nvPr/>
            </p:nvSpPr>
            <p:spPr>
              <a:xfrm>
                <a:off x="1104250" y="1894775"/>
                <a:ext cx="87350" cy="106500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4260" extrusionOk="0">
                    <a:moveTo>
                      <a:pt x="3423" y="0"/>
                    </a:moveTo>
                    <a:cubicBezTo>
                      <a:pt x="3408" y="0"/>
                      <a:pt x="3394" y="8"/>
                      <a:pt x="3390" y="28"/>
                    </a:cubicBezTo>
                    <a:cubicBezTo>
                      <a:pt x="3212" y="433"/>
                      <a:pt x="3069" y="861"/>
                      <a:pt x="2819" y="1231"/>
                    </a:cubicBezTo>
                    <a:cubicBezTo>
                      <a:pt x="2700" y="1433"/>
                      <a:pt x="2557" y="1612"/>
                      <a:pt x="2378" y="1742"/>
                    </a:cubicBezTo>
                    <a:cubicBezTo>
                      <a:pt x="2164" y="1909"/>
                      <a:pt x="1926" y="1993"/>
                      <a:pt x="1712" y="2112"/>
                    </a:cubicBezTo>
                    <a:cubicBezTo>
                      <a:pt x="1307" y="2302"/>
                      <a:pt x="962" y="2600"/>
                      <a:pt x="711" y="2957"/>
                    </a:cubicBezTo>
                    <a:cubicBezTo>
                      <a:pt x="426" y="3362"/>
                      <a:pt x="354" y="3886"/>
                      <a:pt x="9" y="4243"/>
                    </a:cubicBezTo>
                    <a:cubicBezTo>
                      <a:pt x="1" y="4251"/>
                      <a:pt x="4" y="4260"/>
                      <a:pt x="15" y="4260"/>
                    </a:cubicBezTo>
                    <a:cubicBezTo>
                      <a:pt x="20" y="4260"/>
                      <a:pt x="26" y="4258"/>
                      <a:pt x="33" y="4255"/>
                    </a:cubicBezTo>
                    <a:cubicBezTo>
                      <a:pt x="366" y="3909"/>
                      <a:pt x="485" y="3433"/>
                      <a:pt x="759" y="3052"/>
                    </a:cubicBezTo>
                    <a:cubicBezTo>
                      <a:pt x="1069" y="2600"/>
                      <a:pt x="1485" y="2350"/>
                      <a:pt x="1974" y="2147"/>
                    </a:cubicBezTo>
                    <a:cubicBezTo>
                      <a:pt x="2843" y="1766"/>
                      <a:pt x="3271" y="933"/>
                      <a:pt x="3486" y="64"/>
                    </a:cubicBezTo>
                    <a:cubicBezTo>
                      <a:pt x="3494" y="32"/>
                      <a:pt x="3454" y="0"/>
                      <a:pt x="342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173;p47">
                <a:extLst>
                  <a:ext uri="{FF2B5EF4-FFF2-40B4-BE49-F238E27FC236}">
                    <a16:creationId xmlns:a16="http://schemas.microsoft.com/office/drawing/2014/main" id="{DEA7F0CF-8FCD-4DD0-7C4D-1BD845760D8F}"/>
                  </a:ext>
                </a:extLst>
              </p:cNvPr>
              <p:cNvSpPr/>
              <p:nvPr/>
            </p:nvSpPr>
            <p:spPr>
              <a:xfrm>
                <a:off x="1198875" y="1843300"/>
                <a:ext cx="169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587" extrusionOk="0">
                    <a:moveTo>
                      <a:pt x="40" y="0"/>
                    </a:moveTo>
                    <a:cubicBezTo>
                      <a:pt x="15" y="0"/>
                      <a:pt x="0" y="22"/>
                      <a:pt x="10" y="51"/>
                    </a:cubicBezTo>
                    <a:cubicBezTo>
                      <a:pt x="34" y="111"/>
                      <a:pt x="82" y="170"/>
                      <a:pt x="117" y="218"/>
                    </a:cubicBezTo>
                    <a:lnTo>
                      <a:pt x="248" y="349"/>
                    </a:lnTo>
                    <a:cubicBezTo>
                      <a:pt x="296" y="396"/>
                      <a:pt x="355" y="432"/>
                      <a:pt x="415" y="480"/>
                    </a:cubicBezTo>
                    <a:cubicBezTo>
                      <a:pt x="475" y="527"/>
                      <a:pt x="534" y="587"/>
                      <a:pt x="606" y="587"/>
                    </a:cubicBezTo>
                    <a:cubicBezTo>
                      <a:pt x="629" y="551"/>
                      <a:pt x="677" y="527"/>
                      <a:pt x="665" y="468"/>
                    </a:cubicBezTo>
                    <a:cubicBezTo>
                      <a:pt x="653" y="420"/>
                      <a:pt x="617" y="396"/>
                      <a:pt x="594" y="372"/>
                    </a:cubicBezTo>
                    <a:cubicBezTo>
                      <a:pt x="558" y="361"/>
                      <a:pt x="546" y="349"/>
                      <a:pt x="534" y="325"/>
                    </a:cubicBezTo>
                    <a:cubicBezTo>
                      <a:pt x="475" y="289"/>
                      <a:pt x="427" y="242"/>
                      <a:pt x="367" y="206"/>
                    </a:cubicBezTo>
                    <a:cubicBezTo>
                      <a:pt x="320" y="182"/>
                      <a:pt x="260" y="134"/>
                      <a:pt x="213" y="111"/>
                    </a:cubicBezTo>
                    <a:cubicBezTo>
                      <a:pt x="177" y="63"/>
                      <a:pt x="117" y="51"/>
                      <a:pt x="58" y="3"/>
                    </a:cubicBezTo>
                    <a:cubicBezTo>
                      <a:pt x="51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174;p47">
                <a:extLst>
                  <a:ext uri="{FF2B5EF4-FFF2-40B4-BE49-F238E27FC236}">
                    <a16:creationId xmlns:a16="http://schemas.microsoft.com/office/drawing/2014/main" id="{50918AC6-689F-5A0A-AFAE-DEBC9AEA2BBC}"/>
                  </a:ext>
                </a:extLst>
              </p:cNvPr>
              <p:cNvSpPr/>
              <p:nvPr/>
            </p:nvSpPr>
            <p:spPr>
              <a:xfrm>
                <a:off x="1007500" y="1838700"/>
                <a:ext cx="14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28" extrusionOk="0">
                    <a:moveTo>
                      <a:pt x="495" y="1"/>
                    </a:moveTo>
                    <a:cubicBezTo>
                      <a:pt x="484" y="1"/>
                      <a:pt x="472" y="4"/>
                      <a:pt x="462" y="9"/>
                    </a:cubicBezTo>
                    <a:cubicBezTo>
                      <a:pt x="450" y="21"/>
                      <a:pt x="414" y="21"/>
                      <a:pt x="402" y="33"/>
                    </a:cubicBezTo>
                    <a:cubicBezTo>
                      <a:pt x="390" y="56"/>
                      <a:pt x="367" y="68"/>
                      <a:pt x="343" y="80"/>
                    </a:cubicBezTo>
                    <a:cubicBezTo>
                      <a:pt x="295" y="116"/>
                      <a:pt x="260" y="140"/>
                      <a:pt x="224" y="175"/>
                    </a:cubicBezTo>
                    <a:cubicBezTo>
                      <a:pt x="164" y="235"/>
                      <a:pt x="81" y="295"/>
                      <a:pt x="33" y="354"/>
                    </a:cubicBezTo>
                    <a:cubicBezTo>
                      <a:pt x="1" y="376"/>
                      <a:pt x="37" y="427"/>
                      <a:pt x="80" y="427"/>
                    </a:cubicBezTo>
                    <a:cubicBezTo>
                      <a:pt x="84" y="427"/>
                      <a:pt x="89" y="427"/>
                      <a:pt x="93" y="426"/>
                    </a:cubicBezTo>
                    <a:lnTo>
                      <a:pt x="307" y="295"/>
                    </a:lnTo>
                    <a:cubicBezTo>
                      <a:pt x="343" y="259"/>
                      <a:pt x="390" y="247"/>
                      <a:pt x="414" y="223"/>
                    </a:cubicBezTo>
                    <a:cubicBezTo>
                      <a:pt x="426" y="199"/>
                      <a:pt x="462" y="187"/>
                      <a:pt x="474" y="175"/>
                    </a:cubicBezTo>
                    <a:lnTo>
                      <a:pt x="521" y="128"/>
                    </a:lnTo>
                    <a:cubicBezTo>
                      <a:pt x="545" y="68"/>
                      <a:pt x="569" y="45"/>
                      <a:pt x="533" y="21"/>
                    </a:cubicBezTo>
                    <a:cubicBezTo>
                      <a:pt x="526" y="7"/>
                      <a:pt x="511" y="1"/>
                      <a:pt x="495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175;p47">
                <a:extLst>
                  <a:ext uri="{FF2B5EF4-FFF2-40B4-BE49-F238E27FC236}">
                    <a16:creationId xmlns:a16="http://schemas.microsoft.com/office/drawing/2014/main" id="{9D1786CA-01CC-97AA-FF05-787DFB73598D}"/>
                  </a:ext>
                </a:extLst>
              </p:cNvPr>
              <p:cNvSpPr/>
              <p:nvPr/>
            </p:nvSpPr>
            <p:spPr>
              <a:xfrm>
                <a:off x="970300" y="1868850"/>
                <a:ext cx="44000" cy="112775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4511" extrusionOk="0">
                    <a:moveTo>
                      <a:pt x="1662" y="1"/>
                    </a:moveTo>
                    <a:cubicBezTo>
                      <a:pt x="1637" y="1"/>
                      <a:pt x="1611" y="16"/>
                      <a:pt x="1605" y="41"/>
                    </a:cubicBezTo>
                    <a:cubicBezTo>
                      <a:pt x="1521" y="410"/>
                      <a:pt x="1521" y="815"/>
                      <a:pt x="1462" y="1196"/>
                    </a:cubicBezTo>
                    <a:cubicBezTo>
                      <a:pt x="1378" y="1589"/>
                      <a:pt x="1283" y="1994"/>
                      <a:pt x="1140" y="2363"/>
                    </a:cubicBezTo>
                    <a:cubicBezTo>
                      <a:pt x="1009" y="2744"/>
                      <a:pt x="843" y="3125"/>
                      <a:pt x="652" y="3482"/>
                    </a:cubicBezTo>
                    <a:cubicBezTo>
                      <a:pt x="462" y="3839"/>
                      <a:pt x="235" y="4161"/>
                      <a:pt x="9" y="4494"/>
                    </a:cubicBezTo>
                    <a:cubicBezTo>
                      <a:pt x="1" y="4502"/>
                      <a:pt x="16" y="4511"/>
                      <a:pt x="30" y="4511"/>
                    </a:cubicBezTo>
                    <a:cubicBezTo>
                      <a:pt x="36" y="4511"/>
                      <a:pt x="41" y="4509"/>
                      <a:pt x="45" y="4506"/>
                    </a:cubicBezTo>
                    <a:cubicBezTo>
                      <a:pt x="593" y="3922"/>
                      <a:pt x="986" y="3149"/>
                      <a:pt x="1259" y="2422"/>
                    </a:cubicBezTo>
                    <a:cubicBezTo>
                      <a:pt x="1414" y="2029"/>
                      <a:pt x="1521" y="1636"/>
                      <a:pt x="1605" y="1232"/>
                    </a:cubicBezTo>
                    <a:cubicBezTo>
                      <a:pt x="1676" y="839"/>
                      <a:pt x="1759" y="422"/>
                      <a:pt x="1712" y="41"/>
                    </a:cubicBezTo>
                    <a:cubicBezTo>
                      <a:pt x="1706" y="13"/>
                      <a:pt x="1685" y="1"/>
                      <a:pt x="166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176;p47">
                <a:extLst>
                  <a:ext uri="{FF2B5EF4-FFF2-40B4-BE49-F238E27FC236}">
                    <a16:creationId xmlns:a16="http://schemas.microsoft.com/office/drawing/2014/main" id="{249F5F39-8A7F-7400-979C-7262049FEA54}"/>
                  </a:ext>
                </a:extLst>
              </p:cNvPr>
              <p:cNvSpPr/>
              <p:nvPr/>
            </p:nvSpPr>
            <p:spPr>
              <a:xfrm>
                <a:off x="1200900" y="1873125"/>
                <a:ext cx="24550" cy="1193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4772" extrusionOk="0">
                    <a:moveTo>
                      <a:pt x="300" y="1"/>
                    </a:moveTo>
                    <a:cubicBezTo>
                      <a:pt x="292" y="1"/>
                      <a:pt x="286" y="4"/>
                      <a:pt x="286" y="13"/>
                    </a:cubicBezTo>
                    <a:cubicBezTo>
                      <a:pt x="60" y="823"/>
                      <a:pt x="1" y="1656"/>
                      <a:pt x="108" y="2489"/>
                    </a:cubicBezTo>
                    <a:cubicBezTo>
                      <a:pt x="167" y="2894"/>
                      <a:pt x="239" y="3287"/>
                      <a:pt x="370" y="3680"/>
                    </a:cubicBezTo>
                    <a:cubicBezTo>
                      <a:pt x="489" y="4037"/>
                      <a:pt x="632" y="4478"/>
                      <a:pt x="882" y="4752"/>
                    </a:cubicBezTo>
                    <a:cubicBezTo>
                      <a:pt x="889" y="4766"/>
                      <a:pt x="901" y="4771"/>
                      <a:pt x="914" y="4771"/>
                    </a:cubicBezTo>
                    <a:cubicBezTo>
                      <a:pt x="945" y="4771"/>
                      <a:pt x="982" y="4738"/>
                      <a:pt x="965" y="4704"/>
                    </a:cubicBezTo>
                    <a:cubicBezTo>
                      <a:pt x="906" y="4525"/>
                      <a:pt x="822" y="4359"/>
                      <a:pt x="751" y="4204"/>
                    </a:cubicBezTo>
                    <a:cubicBezTo>
                      <a:pt x="655" y="4025"/>
                      <a:pt x="584" y="3823"/>
                      <a:pt x="525" y="3632"/>
                    </a:cubicBezTo>
                    <a:cubicBezTo>
                      <a:pt x="394" y="3263"/>
                      <a:pt x="298" y="2870"/>
                      <a:pt x="239" y="2478"/>
                    </a:cubicBezTo>
                    <a:cubicBezTo>
                      <a:pt x="120" y="1668"/>
                      <a:pt x="155" y="823"/>
                      <a:pt x="334" y="37"/>
                    </a:cubicBezTo>
                    <a:cubicBezTo>
                      <a:pt x="334" y="14"/>
                      <a:pt x="314" y="1"/>
                      <a:pt x="30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177;p47">
                <a:extLst>
                  <a:ext uri="{FF2B5EF4-FFF2-40B4-BE49-F238E27FC236}">
                    <a16:creationId xmlns:a16="http://schemas.microsoft.com/office/drawing/2014/main" id="{C8735863-7625-B0A4-4ACA-2DAAC9284D29}"/>
                  </a:ext>
                </a:extLst>
              </p:cNvPr>
              <p:cNvSpPr/>
              <p:nvPr/>
            </p:nvSpPr>
            <p:spPr>
              <a:xfrm>
                <a:off x="1121725" y="2056525"/>
                <a:ext cx="29800" cy="5490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1961" extrusionOk="0">
                    <a:moveTo>
                      <a:pt x="1171" y="1"/>
                    </a:moveTo>
                    <a:cubicBezTo>
                      <a:pt x="1163" y="1"/>
                      <a:pt x="1155" y="7"/>
                      <a:pt x="1155" y="23"/>
                    </a:cubicBezTo>
                    <a:cubicBezTo>
                      <a:pt x="965" y="1428"/>
                      <a:pt x="846" y="2845"/>
                      <a:pt x="727" y="4262"/>
                    </a:cubicBezTo>
                    <a:cubicBezTo>
                      <a:pt x="596" y="5702"/>
                      <a:pt x="429" y="7131"/>
                      <a:pt x="286" y="8572"/>
                    </a:cubicBezTo>
                    <a:cubicBezTo>
                      <a:pt x="132" y="10000"/>
                      <a:pt x="12" y="11429"/>
                      <a:pt x="12" y="12882"/>
                    </a:cubicBezTo>
                    <a:cubicBezTo>
                      <a:pt x="12" y="13608"/>
                      <a:pt x="24" y="14322"/>
                      <a:pt x="84" y="15037"/>
                    </a:cubicBezTo>
                    <a:cubicBezTo>
                      <a:pt x="143" y="15739"/>
                      <a:pt x="227" y="16454"/>
                      <a:pt x="239" y="17144"/>
                    </a:cubicBezTo>
                    <a:cubicBezTo>
                      <a:pt x="263" y="17942"/>
                      <a:pt x="179" y="18728"/>
                      <a:pt x="120" y="19514"/>
                    </a:cubicBezTo>
                    <a:cubicBezTo>
                      <a:pt x="48" y="20287"/>
                      <a:pt x="1" y="21061"/>
                      <a:pt x="227" y="21823"/>
                    </a:cubicBezTo>
                    <a:cubicBezTo>
                      <a:pt x="254" y="21915"/>
                      <a:pt x="342" y="21960"/>
                      <a:pt x="427" y="21960"/>
                    </a:cubicBezTo>
                    <a:cubicBezTo>
                      <a:pt x="529" y="21960"/>
                      <a:pt x="627" y="21894"/>
                      <a:pt x="608" y="21764"/>
                    </a:cubicBezTo>
                    <a:cubicBezTo>
                      <a:pt x="536" y="21097"/>
                      <a:pt x="548" y="20395"/>
                      <a:pt x="608" y="19728"/>
                    </a:cubicBezTo>
                    <a:cubicBezTo>
                      <a:pt x="667" y="19037"/>
                      <a:pt x="751" y="18359"/>
                      <a:pt x="751" y="17656"/>
                    </a:cubicBezTo>
                    <a:cubicBezTo>
                      <a:pt x="774" y="16239"/>
                      <a:pt x="536" y="14823"/>
                      <a:pt x="524" y="13418"/>
                    </a:cubicBezTo>
                    <a:cubicBezTo>
                      <a:pt x="501" y="11989"/>
                      <a:pt x="596" y="10536"/>
                      <a:pt x="667" y="9108"/>
                    </a:cubicBezTo>
                    <a:cubicBezTo>
                      <a:pt x="751" y="7714"/>
                      <a:pt x="846" y="6286"/>
                      <a:pt x="917" y="4857"/>
                    </a:cubicBezTo>
                    <a:cubicBezTo>
                      <a:pt x="1013" y="3250"/>
                      <a:pt x="1155" y="1642"/>
                      <a:pt x="1191" y="23"/>
                    </a:cubicBezTo>
                    <a:cubicBezTo>
                      <a:pt x="1191" y="10"/>
                      <a:pt x="1180" y="1"/>
                      <a:pt x="117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178;p47">
                <a:extLst>
                  <a:ext uri="{FF2B5EF4-FFF2-40B4-BE49-F238E27FC236}">
                    <a16:creationId xmlns:a16="http://schemas.microsoft.com/office/drawing/2014/main" id="{565EF1FE-6F5E-CF20-3584-39A9C77E5EFC}"/>
                  </a:ext>
                </a:extLst>
              </p:cNvPr>
              <p:cNvSpPr/>
              <p:nvPr/>
            </p:nvSpPr>
            <p:spPr>
              <a:xfrm>
                <a:off x="1169050" y="2533075"/>
                <a:ext cx="13425" cy="69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760" extrusionOk="0">
                    <a:moveTo>
                      <a:pt x="41" y="0"/>
                    </a:moveTo>
                    <a:cubicBezTo>
                      <a:pt x="21" y="0"/>
                      <a:pt x="1" y="15"/>
                      <a:pt x="1" y="47"/>
                    </a:cubicBezTo>
                    <a:cubicBezTo>
                      <a:pt x="36" y="499"/>
                      <a:pt x="72" y="964"/>
                      <a:pt x="120" y="1404"/>
                    </a:cubicBezTo>
                    <a:cubicBezTo>
                      <a:pt x="144" y="1630"/>
                      <a:pt x="155" y="1856"/>
                      <a:pt x="191" y="2071"/>
                    </a:cubicBezTo>
                    <a:cubicBezTo>
                      <a:pt x="215" y="2297"/>
                      <a:pt x="239" y="2499"/>
                      <a:pt x="334" y="2714"/>
                    </a:cubicBezTo>
                    <a:cubicBezTo>
                      <a:pt x="349" y="2744"/>
                      <a:pt x="382" y="2760"/>
                      <a:pt x="416" y="2760"/>
                    </a:cubicBezTo>
                    <a:cubicBezTo>
                      <a:pt x="460" y="2760"/>
                      <a:pt x="506" y="2732"/>
                      <a:pt x="513" y="2678"/>
                    </a:cubicBezTo>
                    <a:cubicBezTo>
                      <a:pt x="536" y="2476"/>
                      <a:pt x="489" y="2273"/>
                      <a:pt x="453" y="2059"/>
                    </a:cubicBezTo>
                    <a:cubicBezTo>
                      <a:pt x="417" y="1833"/>
                      <a:pt x="382" y="1595"/>
                      <a:pt x="334" y="1368"/>
                    </a:cubicBezTo>
                    <a:cubicBezTo>
                      <a:pt x="263" y="928"/>
                      <a:pt x="155" y="475"/>
                      <a:pt x="84" y="35"/>
                    </a:cubicBezTo>
                    <a:cubicBezTo>
                      <a:pt x="78" y="12"/>
                      <a:pt x="59" y="0"/>
                      <a:pt x="41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179;p47">
                <a:extLst>
                  <a:ext uri="{FF2B5EF4-FFF2-40B4-BE49-F238E27FC236}">
                    <a16:creationId xmlns:a16="http://schemas.microsoft.com/office/drawing/2014/main" id="{184270B1-951D-4B6B-BB41-7CCD9CE68538}"/>
                  </a:ext>
                </a:extLst>
              </p:cNvPr>
              <p:cNvSpPr/>
              <p:nvPr/>
            </p:nvSpPr>
            <p:spPr>
              <a:xfrm>
                <a:off x="1063375" y="2077250"/>
                <a:ext cx="37550" cy="5369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1476" extrusionOk="0">
                    <a:moveTo>
                      <a:pt x="1287" y="1"/>
                    </a:moveTo>
                    <a:cubicBezTo>
                      <a:pt x="1281" y="1"/>
                      <a:pt x="1275" y="10"/>
                      <a:pt x="1275" y="28"/>
                    </a:cubicBezTo>
                    <a:cubicBezTo>
                      <a:pt x="1203" y="742"/>
                      <a:pt x="1203" y="1456"/>
                      <a:pt x="1168" y="2147"/>
                    </a:cubicBezTo>
                    <a:cubicBezTo>
                      <a:pt x="1144" y="2849"/>
                      <a:pt x="1096" y="3552"/>
                      <a:pt x="1049" y="4254"/>
                    </a:cubicBezTo>
                    <a:cubicBezTo>
                      <a:pt x="977" y="5659"/>
                      <a:pt x="906" y="7064"/>
                      <a:pt x="799" y="8481"/>
                    </a:cubicBezTo>
                    <a:cubicBezTo>
                      <a:pt x="692" y="9886"/>
                      <a:pt x="572" y="11291"/>
                      <a:pt x="441" y="12684"/>
                    </a:cubicBezTo>
                    <a:cubicBezTo>
                      <a:pt x="299" y="14077"/>
                      <a:pt x="132" y="15470"/>
                      <a:pt x="60" y="16851"/>
                    </a:cubicBezTo>
                    <a:cubicBezTo>
                      <a:pt x="13" y="17649"/>
                      <a:pt x="1" y="18423"/>
                      <a:pt x="37" y="19208"/>
                    </a:cubicBezTo>
                    <a:cubicBezTo>
                      <a:pt x="60" y="19589"/>
                      <a:pt x="84" y="19982"/>
                      <a:pt x="132" y="20351"/>
                    </a:cubicBezTo>
                    <a:cubicBezTo>
                      <a:pt x="144" y="20542"/>
                      <a:pt x="180" y="20744"/>
                      <a:pt x="215" y="20935"/>
                    </a:cubicBezTo>
                    <a:cubicBezTo>
                      <a:pt x="263" y="21137"/>
                      <a:pt x="334" y="21280"/>
                      <a:pt x="477" y="21423"/>
                    </a:cubicBezTo>
                    <a:cubicBezTo>
                      <a:pt x="506" y="21460"/>
                      <a:pt x="541" y="21476"/>
                      <a:pt x="576" y="21476"/>
                    </a:cubicBezTo>
                    <a:cubicBezTo>
                      <a:pt x="642" y="21476"/>
                      <a:pt x="708" y="21421"/>
                      <a:pt x="739" y="21352"/>
                    </a:cubicBezTo>
                    <a:cubicBezTo>
                      <a:pt x="811" y="21185"/>
                      <a:pt x="834" y="21054"/>
                      <a:pt x="834" y="20875"/>
                    </a:cubicBezTo>
                    <a:cubicBezTo>
                      <a:pt x="834" y="20697"/>
                      <a:pt x="799" y="20518"/>
                      <a:pt x="775" y="20340"/>
                    </a:cubicBezTo>
                    <a:cubicBezTo>
                      <a:pt x="739" y="19994"/>
                      <a:pt x="703" y="19661"/>
                      <a:pt x="692" y="19327"/>
                    </a:cubicBezTo>
                    <a:cubicBezTo>
                      <a:pt x="668" y="18637"/>
                      <a:pt x="668" y="17958"/>
                      <a:pt x="692" y="17256"/>
                    </a:cubicBezTo>
                    <a:cubicBezTo>
                      <a:pt x="739" y="15922"/>
                      <a:pt x="894" y="14529"/>
                      <a:pt x="1025" y="13136"/>
                    </a:cubicBezTo>
                    <a:cubicBezTo>
                      <a:pt x="1287" y="10350"/>
                      <a:pt x="1501" y="7564"/>
                      <a:pt x="1489" y="4766"/>
                    </a:cubicBezTo>
                    <a:cubicBezTo>
                      <a:pt x="1489" y="3980"/>
                      <a:pt x="1465" y="3206"/>
                      <a:pt x="1442" y="2421"/>
                    </a:cubicBezTo>
                    <a:cubicBezTo>
                      <a:pt x="1406" y="1635"/>
                      <a:pt x="1406" y="813"/>
                      <a:pt x="1299" y="28"/>
                    </a:cubicBezTo>
                    <a:cubicBezTo>
                      <a:pt x="1299" y="10"/>
                      <a:pt x="1293" y="1"/>
                      <a:pt x="128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180;p47">
                <a:extLst>
                  <a:ext uri="{FF2B5EF4-FFF2-40B4-BE49-F238E27FC236}">
                    <a16:creationId xmlns:a16="http://schemas.microsoft.com/office/drawing/2014/main" id="{3770EF56-A239-37A0-0EB9-48E44428ADCC}"/>
                  </a:ext>
                </a:extLst>
              </p:cNvPr>
              <p:cNvSpPr/>
              <p:nvPr/>
            </p:nvSpPr>
            <p:spPr>
              <a:xfrm>
                <a:off x="961100" y="2027400"/>
                <a:ext cx="86525" cy="5952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23810" extrusionOk="0">
                    <a:moveTo>
                      <a:pt x="3139" y="3927"/>
                    </a:moveTo>
                    <a:lnTo>
                      <a:pt x="3139" y="3927"/>
                    </a:lnTo>
                    <a:cubicBezTo>
                      <a:pt x="3104" y="5736"/>
                      <a:pt x="3044" y="7570"/>
                      <a:pt x="2854" y="9368"/>
                    </a:cubicBezTo>
                    <a:cubicBezTo>
                      <a:pt x="2699" y="10904"/>
                      <a:pt x="2485" y="12439"/>
                      <a:pt x="2163" y="13952"/>
                    </a:cubicBezTo>
                    <a:cubicBezTo>
                      <a:pt x="2032" y="14583"/>
                      <a:pt x="1889" y="15190"/>
                      <a:pt x="1723" y="15797"/>
                    </a:cubicBezTo>
                    <a:cubicBezTo>
                      <a:pt x="1770" y="15452"/>
                      <a:pt x="1830" y="15095"/>
                      <a:pt x="1865" y="14761"/>
                    </a:cubicBezTo>
                    <a:cubicBezTo>
                      <a:pt x="2258" y="11916"/>
                      <a:pt x="2604" y="9058"/>
                      <a:pt x="2913" y="6201"/>
                    </a:cubicBezTo>
                    <a:cubicBezTo>
                      <a:pt x="2985" y="5439"/>
                      <a:pt x="3080" y="4677"/>
                      <a:pt x="3139" y="3927"/>
                    </a:cubicBezTo>
                    <a:close/>
                    <a:moveTo>
                      <a:pt x="3169" y="0"/>
                    </a:moveTo>
                    <a:cubicBezTo>
                      <a:pt x="3166" y="0"/>
                      <a:pt x="3163" y="3"/>
                      <a:pt x="3163" y="9"/>
                    </a:cubicBezTo>
                    <a:cubicBezTo>
                      <a:pt x="3163" y="926"/>
                      <a:pt x="3163" y="1855"/>
                      <a:pt x="3151" y="2795"/>
                    </a:cubicBezTo>
                    <a:cubicBezTo>
                      <a:pt x="2854" y="5153"/>
                      <a:pt x="2556" y="7534"/>
                      <a:pt x="2246" y="9903"/>
                    </a:cubicBezTo>
                    <a:cubicBezTo>
                      <a:pt x="1901" y="12511"/>
                      <a:pt x="1532" y="15130"/>
                      <a:pt x="1139" y="17738"/>
                    </a:cubicBezTo>
                    <a:lnTo>
                      <a:pt x="913" y="18452"/>
                    </a:lnTo>
                    <a:cubicBezTo>
                      <a:pt x="675" y="19286"/>
                      <a:pt x="603" y="20119"/>
                      <a:pt x="544" y="20988"/>
                    </a:cubicBezTo>
                    <a:cubicBezTo>
                      <a:pt x="532" y="21143"/>
                      <a:pt x="532" y="21274"/>
                      <a:pt x="520" y="21429"/>
                    </a:cubicBezTo>
                    <a:cubicBezTo>
                      <a:pt x="484" y="21583"/>
                      <a:pt x="437" y="21762"/>
                      <a:pt x="401" y="21929"/>
                    </a:cubicBezTo>
                    <a:cubicBezTo>
                      <a:pt x="306" y="22298"/>
                      <a:pt x="175" y="22679"/>
                      <a:pt x="139" y="23060"/>
                    </a:cubicBezTo>
                    <a:cubicBezTo>
                      <a:pt x="139" y="23096"/>
                      <a:pt x="139" y="23107"/>
                      <a:pt x="163" y="23131"/>
                    </a:cubicBezTo>
                    <a:cubicBezTo>
                      <a:pt x="139" y="23191"/>
                      <a:pt x="115" y="23250"/>
                      <a:pt x="103" y="23310"/>
                    </a:cubicBezTo>
                    <a:cubicBezTo>
                      <a:pt x="1" y="23602"/>
                      <a:pt x="254" y="23810"/>
                      <a:pt x="502" y="23810"/>
                    </a:cubicBezTo>
                    <a:cubicBezTo>
                      <a:pt x="628" y="23810"/>
                      <a:pt x="753" y="23756"/>
                      <a:pt x="830" y="23631"/>
                    </a:cubicBezTo>
                    <a:cubicBezTo>
                      <a:pt x="1211" y="22988"/>
                      <a:pt x="1294" y="22179"/>
                      <a:pt x="1354" y="21452"/>
                    </a:cubicBezTo>
                    <a:cubicBezTo>
                      <a:pt x="1389" y="20726"/>
                      <a:pt x="1389" y="20000"/>
                      <a:pt x="1508" y="19286"/>
                    </a:cubicBezTo>
                    <a:cubicBezTo>
                      <a:pt x="1627" y="18512"/>
                      <a:pt x="1865" y="17750"/>
                      <a:pt x="2068" y="16976"/>
                    </a:cubicBezTo>
                    <a:cubicBezTo>
                      <a:pt x="2258" y="16214"/>
                      <a:pt x="2449" y="15452"/>
                      <a:pt x="2604" y="14678"/>
                    </a:cubicBezTo>
                    <a:cubicBezTo>
                      <a:pt x="3223" y="11618"/>
                      <a:pt x="3461" y="8475"/>
                      <a:pt x="3461" y="5355"/>
                    </a:cubicBezTo>
                    <a:cubicBezTo>
                      <a:pt x="3461" y="4129"/>
                      <a:pt x="3413" y="2926"/>
                      <a:pt x="3330" y="1748"/>
                    </a:cubicBezTo>
                    <a:cubicBezTo>
                      <a:pt x="3342" y="1605"/>
                      <a:pt x="3354" y="1462"/>
                      <a:pt x="3378" y="1319"/>
                    </a:cubicBezTo>
                    <a:cubicBezTo>
                      <a:pt x="3378" y="1301"/>
                      <a:pt x="3366" y="1292"/>
                      <a:pt x="3354" y="1292"/>
                    </a:cubicBezTo>
                    <a:cubicBezTo>
                      <a:pt x="3342" y="1292"/>
                      <a:pt x="3330" y="1301"/>
                      <a:pt x="3330" y="1319"/>
                    </a:cubicBezTo>
                    <a:cubicBezTo>
                      <a:pt x="3330" y="1367"/>
                      <a:pt x="3318" y="1402"/>
                      <a:pt x="3318" y="1462"/>
                    </a:cubicBezTo>
                    <a:cubicBezTo>
                      <a:pt x="3270" y="974"/>
                      <a:pt x="3223" y="498"/>
                      <a:pt x="3175" y="9"/>
                    </a:cubicBezTo>
                    <a:cubicBezTo>
                      <a:pt x="3175" y="3"/>
                      <a:pt x="3172" y="0"/>
                      <a:pt x="316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181;p47">
                <a:extLst>
                  <a:ext uri="{FF2B5EF4-FFF2-40B4-BE49-F238E27FC236}">
                    <a16:creationId xmlns:a16="http://schemas.microsoft.com/office/drawing/2014/main" id="{B274F93D-5A5C-6A72-C118-9A7EE7E8B1D9}"/>
                  </a:ext>
                </a:extLst>
              </p:cNvPr>
              <p:cNvSpPr/>
              <p:nvPr/>
            </p:nvSpPr>
            <p:spPr>
              <a:xfrm>
                <a:off x="970700" y="1976750"/>
                <a:ext cx="12350" cy="44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779" extrusionOk="0">
                    <a:moveTo>
                      <a:pt x="347" y="1"/>
                    </a:moveTo>
                    <a:cubicBezTo>
                      <a:pt x="335" y="1"/>
                      <a:pt x="323" y="7"/>
                      <a:pt x="315" y="23"/>
                    </a:cubicBezTo>
                    <a:cubicBezTo>
                      <a:pt x="208" y="130"/>
                      <a:pt x="112" y="238"/>
                      <a:pt x="17" y="357"/>
                    </a:cubicBezTo>
                    <a:cubicBezTo>
                      <a:pt x="0" y="365"/>
                      <a:pt x="7" y="373"/>
                      <a:pt x="17" y="373"/>
                    </a:cubicBezTo>
                    <a:cubicBezTo>
                      <a:pt x="21" y="373"/>
                      <a:pt x="25" y="372"/>
                      <a:pt x="29" y="368"/>
                    </a:cubicBezTo>
                    <a:cubicBezTo>
                      <a:pt x="112" y="309"/>
                      <a:pt x="208" y="238"/>
                      <a:pt x="279" y="178"/>
                    </a:cubicBezTo>
                    <a:lnTo>
                      <a:pt x="279" y="178"/>
                    </a:lnTo>
                    <a:cubicBezTo>
                      <a:pt x="267" y="428"/>
                      <a:pt x="267" y="666"/>
                      <a:pt x="267" y="916"/>
                    </a:cubicBezTo>
                    <a:cubicBezTo>
                      <a:pt x="267" y="1047"/>
                      <a:pt x="279" y="1202"/>
                      <a:pt x="279" y="1333"/>
                    </a:cubicBezTo>
                    <a:cubicBezTo>
                      <a:pt x="291" y="1464"/>
                      <a:pt x="291" y="1619"/>
                      <a:pt x="338" y="1738"/>
                    </a:cubicBezTo>
                    <a:cubicBezTo>
                      <a:pt x="345" y="1763"/>
                      <a:pt x="371" y="1778"/>
                      <a:pt x="396" y="1778"/>
                    </a:cubicBezTo>
                    <a:cubicBezTo>
                      <a:pt x="418" y="1778"/>
                      <a:pt x="440" y="1766"/>
                      <a:pt x="446" y="1738"/>
                    </a:cubicBezTo>
                    <a:cubicBezTo>
                      <a:pt x="493" y="1607"/>
                      <a:pt x="458" y="1452"/>
                      <a:pt x="446" y="1321"/>
                    </a:cubicBezTo>
                    <a:cubicBezTo>
                      <a:pt x="434" y="1190"/>
                      <a:pt x="434" y="1035"/>
                      <a:pt x="410" y="904"/>
                    </a:cubicBezTo>
                    <a:cubicBezTo>
                      <a:pt x="398" y="619"/>
                      <a:pt x="398" y="333"/>
                      <a:pt x="398" y="59"/>
                    </a:cubicBezTo>
                    <a:cubicBezTo>
                      <a:pt x="398" y="27"/>
                      <a:pt x="372" y="1"/>
                      <a:pt x="34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182;p47">
                <a:extLst>
                  <a:ext uri="{FF2B5EF4-FFF2-40B4-BE49-F238E27FC236}">
                    <a16:creationId xmlns:a16="http://schemas.microsoft.com/office/drawing/2014/main" id="{749A8F02-6D1F-DA84-44EC-CCA587F07DAD}"/>
                  </a:ext>
                </a:extLst>
              </p:cNvPr>
              <p:cNvSpPr/>
              <p:nvPr/>
            </p:nvSpPr>
            <p:spPr>
              <a:xfrm>
                <a:off x="923975" y="1943650"/>
                <a:ext cx="95675" cy="654850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26194" extrusionOk="0">
                    <a:moveTo>
                      <a:pt x="3431" y="0"/>
                    </a:moveTo>
                    <a:cubicBezTo>
                      <a:pt x="3415" y="0"/>
                      <a:pt x="3398" y="12"/>
                      <a:pt x="3398" y="38"/>
                    </a:cubicBezTo>
                    <a:cubicBezTo>
                      <a:pt x="3624" y="1823"/>
                      <a:pt x="3684" y="3621"/>
                      <a:pt x="3577" y="5407"/>
                    </a:cubicBezTo>
                    <a:cubicBezTo>
                      <a:pt x="3470" y="7229"/>
                      <a:pt x="3112" y="9003"/>
                      <a:pt x="2803" y="10801"/>
                    </a:cubicBezTo>
                    <a:cubicBezTo>
                      <a:pt x="2255" y="14087"/>
                      <a:pt x="2065" y="17433"/>
                      <a:pt x="1481" y="20731"/>
                    </a:cubicBezTo>
                    <a:cubicBezTo>
                      <a:pt x="1315" y="21635"/>
                      <a:pt x="1124" y="22528"/>
                      <a:pt x="886" y="23409"/>
                    </a:cubicBezTo>
                    <a:cubicBezTo>
                      <a:pt x="767" y="23850"/>
                      <a:pt x="624" y="24314"/>
                      <a:pt x="469" y="24743"/>
                    </a:cubicBezTo>
                    <a:cubicBezTo>
                      <a:pt x="314" y="25195"/>
                      <a:pt x="124" y="25624"/>
                      <a:pt x="17" y="26076"/>
                    </a:cubicBezTo>
                    <a:cubicBezTo>
                      <a:pt x="1" y="26149"/>
                      <a:pt x="55" y="26194"/>
                      <a:pt x="110" y="26194"/>
                    </a:cubicBezTo>
                    <a:cubicBezTo>
                      <a:pt x="137" y="26194"/>
                      <a:pt x="164" y="26183"/>
                      <a:pt x="183" y="26160"/>
                    </a:cubicBezTo>
                    <a:cubicBezTo>
                      <a:pt x="398" y="25803"/>
                      <a:pt x="529" y="25410"/>
                      <a:pt x="660" y="25017"/>
                    </a:cubicBezTo>
                    <a:cubicBezTo>
                      <a:pt x="791" y="24624"/>
                      <a:pt x="910" y="24219"/>
                      <a:pt x="1029" y="23838"/>
                    </a:cubicBezTo>
                    <a:cubicBezTo>
                      <a:pt x="1267" y="23028"/>
                      <a:pt x="1445" y="22219"/>
                      <a:pt x="1612" y="21397"/>
                    </a:cubicBezTo>
                    <a:cubicBezTo>
                      <a:pt x="1922" y="19754"/>
                      <a:pt x="2136" y="18111"/>
                      <a:pt x="2327" y="16456"/>
                    </a:cubicBezTo>
                    <a:cubicBezTo>
                      <a:pt x="2517" y="14777"/>
                      <a:pt x="2684" y="13075"/>
                      <a:pt x="2934" y="11408"/>
                    </a:cubicBezTo>
                    <a:cubicBezTo>
                      <a:pt x="3208" y="9634"/>
                      <a:pt x="3565" y="7884"/>
                      <a:pt x="3696" y="6086"/>
                    </a:cubicBezTo>
                    <a:cubicBezTo>
                      <a:pt x="3827" y="4038"/>
                      <a:pt x="3755" y="2014"/>
                      <a:pt x="3458" y="26"/>
                    </a:cubicBezTo>
                    <a:cubicBezTo>
                      <a:pt x="3458" y="9"/>
                      <a:pt x="3445" y="0"/>
                      <a:pt x="3431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183;p47">
                <a:extLst>
                  <a:ext uri="{FF2B5EF4-FFF2-40B4-BE49-F238E27FC236}">
                    <a16:creationId xmlns:a16="http://schemas.microsoft.com/office/drawing/2014/main" id="{888E95BE-3539-91C8-2F22-4E9302BB2376}"/>
                  </a:ext>
                </a:extLst>
              </p:cNvPr>
              <p:cNvSpPr/>
              <p:nvPr/>
            </p:nvSpPr>
            <p:spPr>
              <a:xfrm>
                <a:off x="1085125" y="1709050"/>
                <a:ext cx="297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2879" extrusionOk="0">
                    <a:moveTo>
                      <a:pt x="698" y="1"/>
                    </a:moveTo>
                    <a:cubicBezTo>
                      <a:pt x="586" y="1"/>
                      <a:pt x="472" y="37"/>
                      <a:pt x="381" y="111"/>
                    </a:cubicBezTo>
                    <a:cubicBezTo>
                      <a:pt x="143" y="278"/>
                      <a:pt x="0" y="801"/>
                      <a:pt x="381" y="920"/>
                    </a:cubicBezTo>
                    <a:cubicBezTo>
                      <a:pt x="388" y="925"/>
                      <a:pt x="395" y="927"/>
                      <a:pt x="403" y="927"/>
                    </a:cubicBezTo>
                    <a:cubicBezTo>
                      <a:pt x="436" y="927"/>
                      <a:pt x="474" y="888"/>
                      <a:pt x="464" y="849"/>
                    </a:cubicBezTo>
                    <a:cubicBezTo>
                      <a:pt x="453" y="730"/>
                      <a:pt x="393" y="575"/>
                      <a:pt x="441" y="456"/>
                    </a:cubicBezTo>
                    <a:cubicBezTo>
                      <a:pt x="472" y="342"/>
                      <a:pt x="592" y="247"/>
                      <a:pt x="717" y="247"/>
                    </a:cubicBezTo>
                    <a:cubicBezTo>
                      <a:pt x="736" y="247"/>
                      <a:pt x="755" y="249"/>
                      <a:pt x="774" y="254"/>
                    </a:cubicBezTo>
                    <a:cubicBezTo>
                      <a:pt x="1119" y="301"/>
                      <a:pt x="893" y="956"/>
                      <a:pt x="834" y="1159"/>
                    </a:cubicBezTo>
                    <a:cubicBezTo>
                      <a:pt x="750" y="1456"/>
                      <a:pt x="643" y="1778"/>
                      <a:pt x="619" y="2087"/>
                    </a:cubicBezTo>
                    <a:cubicBezTo>
                      <a:pt x="584" y="2385"/>
                      <a:pt x="655" y="2635"/>
                      <a:pt x="822" y="2873"/>
                    </a:cubicBezTo>
                    <a:cubicBezTo>
                      <a:pt x="825" y="2877"/>
                      <a:pt x="830" y="2878"/>
                      <a:pt x="834" y="2878"/>
                    </a:cubicBezTo>
                    <a:cubicBezTo>
                      <a:pt x="845" y="2878"/>
                      <a:pt x="857" y="2870"/>
                      <a:pt x="857" y="2861"/>
                    </a:cubicBezTo>
                    <a:cubicBezTo>
                      <a:pt x="655" y="2492"/>
                      <a:pt x="750" y="1992"/>
                      <a:pt x="869" y="1611"/>
                    </a:cubicBezTo>
                    <a:cubicBezTo>
                      <a:pt x="941" y="1385"/>
                      <a:pt x="1012" y="1182"/>
                      <a:pt x="1072" y="956"/>
                    </a:cubicBezTo>
                    <a:cubicBezTo>
                      <a:pt x="1131" y="778"/>
                      <a:pt x="1191" y="551"/>
                      <a:pt x="1155" y="361"/>
                    </a:cubicBezTo>
                    <a:cubicBezTo>
                      <a:pt x="1116" y="128"/>
                      <a:pt x="910" y="1"/>
                      <a:pt x="6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184;p47">
                <a:extLst>
                  <a:ext uri="{FF2B5EF4-FFF2-40B4-BE49-F238E27FC236}">
                    <a16:creationId xmlns:a16="http://schemas.microsoft.com/office/drawing/2014/main" id="{7BD91857-0BFB-DA06-4482-C9B36DD0B771}"/>
                  </a:ext>
                </a:extLst>
              </p:cNvPr>
              <p:cNvSpPr/>
              <p:nvPr/>
            </p:nvSpPr>
            <p:spPr>
              <a:xfrm>
                <a:off x="966050" y="1766800"/>
                <a:ext cx="261375" cy="113500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4540" extrusionOk="0">
                    <a:moveTo>
                      <a:pt x="5348" y="0"/>
                    </a:moveTo>
                    <a:cubicBezTo>
                      <a:pt x="5324" y="0"/>
                      <a:pt x="5300" y="1"/>
                      <a:pt x="5275" y="4"/>
                    </a:cubicBezTo>
                    <a:cubicBezTo>
                      <a:pt x="4942" y="27"/>
                      <a:pt x="4644" y="242"/>
                      <a:pt x="4430" y="480"/>
                    </a:cubicBezTo>
                    <a:cubicBezTo>
                      <a:pt x="4204" y="718"/>
                      <a:pt x="4025" y="992"/>
                      <a:pt x="3787" y="1230"/>
                    </a:cubicBezTo>
                    <a:cubicBezTo>
                      <a:pt x="3215" y="1789"/>
                      <a:pt x="2429" y="2028"/>
                      <a:pt x="1703" y="2301"/>
                    </a:cubicBezTo>
                    <a:cubicBezTo>
                      <a:pt x="977" y="2599"/>
                      <a:pt x="274" y="3075"/>
                      <a:pt x="1" y="3825"/>
                    </a:cubicBezTo>
                    <a:cubicBezTo>
                      <a:pt x="1632" y="2932"/>
                      <a:pt x="3251" y="2028"/>
                      <a:pt x="4870" y="1135"/>
                    </a:cubicBezTo>
                    <a:cubicBezTo>
                      <a:pt x="5075" y="1021"/>
                      <a:pt x="5279" y="908"/>
                      <a:pt x="5525" y="908"/>
                    </a:cubicBezTo>
                    <a:cubicBezTo>
                      <a:pt x="5537" y="908"/>
                      <a:pt x="5549" y="908"/>
                      <a:pt x="5561" y="908"/>
                    </a:cubicBezTo>
                    <a:cubicBezTo>
                      <a:pt x="5811" y="920"/>
                      <a:pt x="6025" y="1087"/>
                      <a:pt x="6239" y="1230"/>
                    </a:cubicBezTo>
                    <a:cubicBezTo>
                      <a:pt x="7668" y="2301"/>
                      <a:pt x="9073" y="3409"/>
                      <a:pt x="10454" y="4540"/>
                    </a:cubicBezTo>
                    <a:cubicBezTo>
                      <a:pt x="10419" y="3730"/>
                      <a:pt x="9788" y="3123"/>
                      <a:pt x="9085" y="2706"/>
                    </a:cubicBezTo>
                    <a:cubicBezTo>
                      <a:pt x="8383" y="2325"/>
                      <a:pt x="7573" y="2039"/>
                      <a:pt x="7025" y="1444"/>
                    </a:cubicBezTo>
                    <a:cubicBezTo>
                      <a:pt x="6763" y="1147"/>
                      <a:pt x="6573" y="801"/>
                      <a:pt x="6299" y="504"/>
                    </a:cubicBezTo>
                    <a:cubicBezTo>
                      <a:pt x="6043" y="236"/>
                      <a:pt x="5703" y="0"/>
                      <a:pt x="53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185;p47">
                <a:extLst>
                  <a:ext uri="{FF2B5EF4-FFF2-40B4-BE49-F238E27FC236}">
                    <a16:creationId xmlns:a16="http://schemas.microsoft.com/office/drawing/2014/main" id="{4DC69694-5C8C-DB5F-33D9-FAC9157E3E36}"/>
                  </a:ext>
                </a:extLst>
              </p:cNvPr>
              <p:cNvSpPr/>
              <p:nvPr/>
            </p:nvSpPr>
            <p:spPr>
              <a:xfrm>
                <a:off x="1089275" y="1710575"/>
                <a:ext cx="2385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964" extrusionOk="0">
                    <a:moveTo>
                      <a:pt x="556" y="1"/>
                    </a:moveTo>
                    <a:cubicBezTo>
                      <a:pt x="449" y="1"/>
                      <a:pt x="338" y="39"/>
                      <a:pt x="251" y="109"/>
                    </a:cubicBezTo>
                    <a:cubicBezTo>
                      <a:pt x="48" y="264"/>
                      <a:pt x="1" y="562"/>
                      <a:pt x="120" y="788"/>
                    </a:cubicBezTo>
                    <a:cubicBezTo>
                      <a:pt x="124" y="801"/>
                      <a:pt x="133" y="806"/>
                      <a:pt x="143" y="806"/>
                    </a:cubicBezTo>
                    <a:cubicBezTo>
                      <a:pt x="160" y="806"/>
                      <a:pt x="179" y="791"/>
                      <a:pt x="179" y="776"/>
                    </a:cubicBezTo>
                    <a:cubicBezTo>
                      <a:pt x="179" y="586"/>
                      <a:pt x="179" y="312"/>
                      <a:pt x="370" y="193"/>
                    </a:cubicBezTo>
                    <a:cubicBezTo>
                      <a:pt x="434" y="156"/>
                      <a:pt x="504" y="141"/>
                      <a:pt x="576" y="141"/>
                    </a:cubicBezTo>
                    <a:cubicBezTo>
                      <a:pt x="599" y="141"/>
                      <a:pt x="621" y="142"/>
                      <a:pt x="644" y="145"/>
                    </a:cubicBezTo>
                    <a:cubicBezTo>
                      <a:pt x="751" y="181"/>
                      <a:pt x="810" y="288"/>
                      <a:pt x="834" y="383"/>
                    </a:cubicBezTo>
                    <a:cubicBezTo>
                      <a:pt x="894" y="645"/>
                      <a:pt x="775" y="907"/>
                      <a:pt x="715" y="1145"/>
                    </a:cubicBezTo>
                    <a:cubicBezTo>
                      <a:pt x="644" y="1419"/>
                      <a:pt x="572" y="1681"/>
                      <a:pt x="513" y="1955"/>
                    </a:cubicBezTo>
                    <a:cubicBezTo>
                      <a:pt x="513" y="1961"/>
                      <a:pt x="516" y="1964"/>
                      <a:pt x="519" y="1964"/>
                    </a:cubicBezTo>
                    <a:cubicBezTo>
                      <a:pt x="522" y="1964"/>
                      <a:pt x="525" y="1961"/>
                      <a:pt x="525" y="1955"/>
                    </a:cubicBezTo>
                    <a:lnTo>
                      <a:pt x="834" y="919"/>
                    </a:lnTo>
                    <a:cubicBezTo>
                      <a:pt x="882" y="776"/>
                      <a:pt x="929" y="621"/>
                      <a:pt x="941" y="478"/>
                    </a:cubicBezTo>
                    <a:cubicBezTo>
                      <a:pt x="953" y="359"/>
                      <a:pt x="941" y="217"/>
                      <a:pt x="846" y="133"/>
                    </a:cubicBezTo>
                    <a:cubicBezTo>
                      <a:pt x="773" y="42"/>
                      <a:pt x="667" y="1"/>
                      <a:pt x="55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186;p47">
                <a:extLst>
                  <a:ext uri="{FF2B5EF4-FFF2-40B4-BE49-F238E27FC236}">
                    <a16:creationId xmlns:a16="http://schemas.microsoft.com/office/drawing/2014/main" id="{D7A9C8E1-EF3D-912B-A992-EDC6C772642B}"/>
                  </a:ext>
                </a:extLst>
              </p:cNvPr>
              <p:cNvSpPr/>
              <p:nvPr/>
            </p:nvSpPr>
            <p:spPr>
              <a:xfrm>
                <a:off x="974675" y="1770200"/>
                <a:ext cx="13357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385" extrusionOk="0">
                    <a:moveTo>
                      <a:pt x="4934" y="1"/>
                    </a:moveTo>
                    <a:cubicBezTo>
                      <a:pt x="4601" y="1"/>
                      <a:pt x="4287" y="205"/>
                      <a:pt x="4085" y="487"/>
                    </a:cubicBezTo>
                    <a:cubicBezTo>
                      <a:pt x="3918" y="713"/>
                      <a:pt x="3799" y="939"/>
                      <a:pt x="3585" y="1106"/>
                    </a:cubicBezTo>
                    <a:cubicBezTo>
                      <a:pt x="3358" y="1320"/>
                      <a:pt x="3085" y="1463"/>
                      <a:pt x="2811" y="1618"/>
                    </a:cubicBezTo>
                    <a:cubicBezTo>
                      <a:pt x="2275" y="1903"/>
                      <a:pt x="1680" y="2058"/>
                      <a:pt x="1144" y="2380"/>
                    </a:cubicBezTo>
                    <a:cubicBezTo>
                      <a:pt x="882" y="2523"/>
                      <a:pt x="632" y="2689"/>
                      <a:pt x="394" y="2868"/>
                    </a:cubicBezTo>
                    <a:cubicBezTo>
                      <a:pt x="227" y="2999"/>
                      <a:pt x="72" y="3154"/>
                      <a:pt x="1" y="3356"/>
                    </a:cubicBezTo>
                    <a:cubicBezTo>
                      <a:pt x="1" y="3373"/>
                      <a:pt x="7" y="3385"/>
                      <a:pt x="20" y="3385"/>
                    </a:cubicBezTo>
                    <a:cubicBezTo>
                      <a:pt x="25" y="3385"/>
                      <a:pt x="30" y="3383"/>
                      <a:pt x="37" y="3380"/>
                    </a:cubicBezTo>
                    <a:cubicBezTo>
                      <a:pt x="168" y="3142"/>
                      <a:pt x="370" y="2987"/>
                      <a:pt x="596" y="2844"/>
                    </a:cubicBezTo>
                    <a:cubicBezTo>
                      <a:pt x="834" y="2701"/>
                      <a:pt x="1061" y="2558"/>
                      <a:pt x="1299" y="2439"/>
                    </a:cubicBezTo>
                    <a:cubicBezTo>
                      <a:pt x="1787" y="2165"/>
                      <a:pt x="2323" y="2023"/>
                      <a:pt x="2811" y="1773"/>
                    </a:cubicBezTo>
                    <a:cubicBezTo>
                      <a:pt x="3227" y="1558"/>
                      <a:pt x="3644" y="1320"/>
                      <a:pt x="3942" y="939"/>
                    </a:cubicBezTo>
                    <a:cubicBezTo>
                      <a:pt x="4097" y="737"/>
                      <a:pt x="4216" y="534"/>
                      <a:pt x="4394" y="368"/>
                    </a:cubicBezTo>
                    <a:cubicBezTo>
                      <a:pt x="4565" y="222"/>
                      <a:pt x="4773" y="163"/>
                      <a:pt x="4986" y="163"/>
                    </a:cubicBezTo>
                    <a:cubicBezTo>
                      <a:pt x="5070" y="163"/>
                      <a:pt x="5156" y="172"/>
                      <a:pt x="5240" y="189"/>
                    </a:cubicBezTo>
                    <a:cubicBezTo>
                      <a:pt x="5244" y="190"/>
                      <a:pt x="5247" y="190"/>
                      <a:pt x="5251" y="190"/>
                    </a:cubicBezTo>
                    <a:cubicBezTo>
                      <a:pt x="5305" y="190"/>
                      <a:pt x="5343" y="115"/>
                      <a:pt x="5287" y="82"/>
                    </a:cubicBezTo>
                    <a:cubicBezTo>
                      <a:pt x="5170" y="26"/>
                      <a:pt x="5050" y="1"/>
                      <a:pt x="4934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187;p47">
                <a:extLst>
                  <a:ext uri="{FF2B5EF4-FFF2-40B4-BE49-F238E27FC236}">
                    <a16:creationId xmlns:a16="http://schemas.microsoft.com/office/drawing/2014/main" id="{2A4E740A-6D8F-5563-626E-71F6D4D4DA7B}"/>
                  </a:ext>
                </a:extLst>
              </p:cNvPr>
              <p:cNvSpPr/>
              <p:nvPr/>
            </p:nvSpPr>
            <p:spPr>
              <a:xfrm>
                <a:off x="1113400" y="1779675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0"/>
                    </a:moveTo>
                    <a:cubicBezTo>
                      <a:pt x="0" y="0"/>
                      <a:pt x="0" y="24"/>
                      <a:pt x="0" y="24"/>
                    </a:cubicBezTo>
                    <a:lnTo>
                      <a:pt x="0" y="36"/>
                    </a:lnTo>
                    <a:lnTo>
                      <a:pt x="0" y="60"/>
                    </a:lnTo>
                    <a:lnTo>
                      <a:pt x="0" y="84"/>
                    </a:lnTo>
                    <a:cubicBezTo>
                      <a:pt x="0" y="84"/>
                      <a:pt x="0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5" y="108"/>
                    </a:lnTo>
                    <a:cubicBezTo>
                      <a:pt x="107" y="108"/>
                      <a:pt x="107" y="96"/>
                      <a:pt x="107" y="96"/>
                    </a:cubicBezTo>
                    <a:lnTo>
                      <a:pt x="107" y="84"/>
                    </a:lnTo>
                    <a:lnTo>
                      <a:pt x="107" y="48"/>
                    </a:lnTo>
                    <a:cubicBezTo>
                      <a:pt x="95" y="36"/>
                      <a:pt x="95" y="24"/>
                      <a:pt x="95" y="24"/>
                    </a:cubicBezTo>
                    <a:cubicBezTo>
                      <a:pt x="95" y="24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188;p47">
                <a:extLst>
                  <a:ext uri="{FF2B5EF4-FFF2-40B4-BE49-F238E27FC236}">
                    <a16:creationId xmlns:a16="http://schemas.microsoft.com/office/drawing/2014/main" id="{CC0A31CD-1E8F-AAFC-17F2-9B5598A7E51B}"/>
                  </a:ext>
                </a:extLst>
              </p:cNvPr>
              <p:cNvSpPr/>
              <p:nvPr/>
            </p:nvSpPr>
            <p:spPr>
              <a:xfrm>
                <a:off x="1119350" y="1786525"/>
                <a:ext cx="24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96" h="72" extrusionOk="0">
                    <a:moveTo>
                      <a:pt x="36" y="0"/>
                    </a:moveTo>
                    <a:cubicBezTo>
                      <a:pt x="36" y="0"/>
                      <a:pt x="24" y="0"/>
                      <a:pt x="24" y="12"/>
                    </a:cubicBezTo>
                    <a:cubicBezTo>
                      <a:pt x="24" y="12"/>
                      <a:pt x="24" y="24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lnTo>
                      <a:pt x="0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4" y="48"/>
                    </a:cubicBezTo>
                    <a:cubicBezTo>
                      <a:pt x="96" y="24"/>
                      <a:pt x="96" y="24"/>
                      <a:pt x="96" y="12"/>
                    </a:cubicBezTo>
                    <a:cubicBezTo>
                      <a:pt x="96" y="0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189;p47">
                <a:extLst>
                  <a:ext uri="{FF2B5EF4-FFF2-40B4-BE49-F238E27FC236}">
                    <a16:creationId xmlns:a16="http://schemas.microsoft.com/office/drawing/2014/main" id="{A4ED5B0D-B3F1-B202-2A79-E6DFAE3F5EC4}"/>
                  </a:ext>
                </a:extLst>
              </p:cNvPr>
              <p:cNvSpPr/>
              <p:nvPr/>
            </p:nvSpPr>
            <p:spPr>
              <a:xfrm>
                <a:off x="1130450" y="1795925"/>
                <a:ext cx="93300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963" extrusionOk="0">
                    <a:moveTo>
                      <a:pt x="17" y="1"/>
                    </a:moveTo>
                    <a:cubicBezTo>
                      <a:pt x="10" y="1"/>
                      <a:pt x="0" y="12"/>
                      <a:pt x="9" y="29"/>
                    </a:cubicBezTo>
                    <a:cubicBezTo>
                      <a:pt x="378" y="648"/>
                      <a:pt x="1068" y="994"/>
                      <a:pt x="1688" y="1339"/>
                    </a:cubicBezTo>
                    <a:cubicBezTo>
                      <a:pt x="2045" y="1529"/>
                      <a:pt x="2402" y="1720"/>
                      <a:pt x="2711" y="1958"/>
                    </a:cubicBezTo>
                    <a:cubicBezTo>
                      <a:pt x="3057" y="2232"/>
                      <a:pt x="3331" y="2565"/>
                      <a:pt x="3581" y="2922"/>
                    </a:cubicBezTo>
                    <a:cubicBezTo>
                      <a:pt x="3597" y="2951"/>
                      <a:pt x="3621" y="2962"/>
                      <a:pt x="3645" y="2962"/>
                    </a:cubicBezTo>
                    <a:cubicBezTo>
                      <a:pt x="3690" y="2962"/>
                      <a:pt x="3731" y="2918"/>
                      <a:pt x="3700" y="2863"/>
                    </a:cubicBezTo>
                    <a:cubicBezTo>
                      <a:pt x="3295" y="2172"/>
                      <a:pt x="2688" y="1708"/>
                      <a:pt x="1973" y="1351"/>
                    </a:cubicBezTo>
                    <a:cubicBezTo>
                      <a:pt x="1247" y="1005"/>
                      <a:pt x="509" y="660"/>
                      <a:pt x="21" y="5"/>
                    </a:cubicBezTo>
                    <a:cubicBezTo>
                      <a:pt x="21" y="2"/>
                      <a:pt x="19" y="1"/>
                      <a:pt x="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190;p47">
                <a:extLst>
                  <a:ext uri="{FF2B5EF4-FFF2-40B4-BE49-F238E27FC236}">
                    <a16:creationId xmlns:a16="http://schemas.microsoft.com/office/drawing/2014/main" id="{C47D170C-0C51-48C4-B382-B799B6E97637}"/>
                  </a:ext>
                </a:extLst>
              </p:cNvPr>
              <p:cNvSpPr/>
              <p:nvPr/>
            </p:nvSpPr>
            <p:spPr>
              <a:xfrm>
                <a:off x="1082725" y="1781675"/>
                <a:ext cx="244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302" extrusionOk="0">
                    <a:moveTo>
                      <a:pt x="853" y="0"/>
                    </a:moveTo>
                    <a:cubicBezTo>
                      <a:pt x="795" y="0"/>
                      <a:pt x="732" y="19"/>
                      <a:pt x="691" y="28"/>
                    </a:cubicBezTo>
                    <a:cubicBezTo>
                      <a:pt x="620" y="40"/>
                      <a:pt x="537" y="63"/>
                      <a:pt x="453" y="87"/>
                    </a:cubicBezTo>
                    <a:cubicBezTo>
                      <a:pt x="310" y="135"/>
                      <a:pt x="144" y="194"/>
                      <a:pt x="13" y="278"/>
                    </a:cubicBezTo>
                    <a:cubicBezTo>
                      <a:pt x="1" y="278"/>
                      <a:pt x="13" y="301"/>
                      <a:pt x="25" y="301"/>
                    </a:cubicBezTo>
                    <a:cubicBezTo>
                      <a:pt x="191" y="266"/>
                      <a:pt x="334" y="206"/>
                      <a:pt x="501" y="182"/>
                    </a:cubicBezTo>
                    <a:cubicBezTo>
                      <a:pt x="572" y="159"/>
                      <a:pt x="656" y="147"/>
                      <a:pt x="739" y="135"/>
                    </a:cubicBezTo>
                    <a:cubicBezTo>
                      <a:pt x="810" y="123"/>
                      <a:pt x="906" y="123"/>
                      <a:pt x="977" y="87"/>
                    </a:cubicBezTo>
                    <a:cubicBezTo>
                      <a:pt x="977" y="75"/>
                      <a:pt x="965" y="28"/>
                      <a:pt x="930" y="16"/>
                    </a:cubicBezTo>
                    <a:cubicBezTo>
                      <a:pt x="907" y="4"/>
                      <a:pt x="881" y="0"/>
                      <a:pt x="85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191;p47">
                <a:extLst>
                  <a:ext uri="{FF2B5EF4-FFF2-40B4-BE49-F238E27FC236}">
                    <a16:creationId xmlns:a16="http://schemas.microsoft.com/office/drawing/2014/main" id="{D83FDC09-723E-BCF9-7985-4E0C319E8FC3}"/>
                  </a:ext>
                </a:extLst>
              </p:cNvPr>
              <p:cNvSpPr/>
              <p:nvPr/>
            </p:nvSpPr>
            <p:spPr>
              <a:xfrm>
                <a:off x="1087800" y="1778775"/>
                <a:ext cx="77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38" extrusionOk="0">
                    <a:moveTo>
                      <a:pt x="215" y="1"/>
                    </a:moveTo>
                    <a:cubicBezTo>
                      <a:pt x="179" y="1"/>
                      <a:pt x="167" y="13"/>
                      <a:pt x="131" y="13"/>
                    </a:cubicBezTo>
                    <a:cubicBezTo>
                      <a:pt x="96" y="25"/>
                      <a:pt x="48" y="72"/>
                      <a:pt x="12" y="96"/>
                    </a:cubicBezTo>
                    <a:cubicBezTo>
                      <a:pt x="12" y="96"/>
                      <a:pt x="0" y="120"/>
                      <a:pt x="12" y="132"/>
                    </a:cubicBezTo>
                    <a:cubicBezTo>
                      <a:pt x="12" y="132"/>
                      <a:pt x="17" y="137"/>
                      <a:pt x="28" y="137"/>
                    </a:cubicBezTo>
                    <a:cubicBezTo>
                      <a:pt x="33" y="137"/>
                      <a:pt x="40" y="136"/>
                      <a:pt x="48" y="132"/>
                    </a:cubicBezTo>
                    <a:cubicBezTo>
                      <a:pt x="96" y="96"/>
                      <a:pt x="131" y="84"/>
                      <a:pt x="167" y="60"/>
                    </a:cubicBezTo>
                    <a:cubicBezTo>
                      <a:pt x="179" y="36"/>
                      <a:pt x="215" y="36"/>
                      <a:pt x="226" y="25"/>
                    </a:cubicBezTo>
                    <a:cubicBezTo>
                      <a:pt x="250" y="25"/>
                      <a:pt x="274" y="13"/>
                      <a:pt x="298" y="13"/>
                    </a:cubicBezTo>
                    <a:cubicBezTo>
                      <a:pt x="300" y="15"/>
                      <a:pt x="302" y="16"/>
                      <a:pt x="304" y="16"/>
                    </a:cubicBezTo>
                    <a:cubicBezTo>
                      <a:pt x="309" y="16"/>
                      <a:pt x="305" y="1"/>
                      <a:pt x="28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192;p47">
                <a:extLst>
                  <a:ext uri="{FF2B5EF4-FFF2-40B4-BE49-F238E27FC236}">
                    <a16:creationId xmlns:a16="http://schemas.microsoft.com/office/drawing/2014/main" id="{2F6B4A76-A58A-9B25-3742-571BFC56A3BC}"/>
                  </a:ext>
                </a:extLst>
              </p:cNvPr>
              <p:cNvSpPr/>
              <p:nvPr/>
            </p:nvSpPr>
            <p:spPr>
              <a:xfrm>
                <a:off x="992850" y="1831400"/>
                <a:ext cx="252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04" extrusionOk="0">
                    <a:moveTo>
                      <a:pt x="984" y="0"/>
                    </a:moveTo>
                    <a:cubicBezTo>
                      <a:pt x="981" y="0"/>
                      <a:pt x="979" y="1"/>
                      <a:pt x="976" y="3"/>
                    </a:cubicBezTo>
                    <a:cubicBezTo>
                      <a:pt x="822" y="75"/>
                      <a:pt x="679" y="170"/>
                      <a:pt x="512" y="253"/>
                    </a:cubicBezTo>
                    <a:lnTo>
                      <a:pt x="24" y="479"/>
                    </a:lnTo>
                    <a:cubicBezTo>
                      <a:pt x="0" y="479"/>
                      <a:pt x="0" y="503"/>
                      <a:pt x="24" y="503"/>
                    </a:cubicBezTo>
                    <a:cubicBezTo>
                      <a:pt x="179" y="444"/>
                      <a:pt x="357" y="384"/>
                      <a:pt x="524" y="313"/>
                    </a:cubicBezTo>
                    <a:cubicBezTo>
                      <a:pt x="691" y="241"/>
                      <a:pt x="857" y="146"/>
                      <a:pt x="988" y="51"/>
                    </a:cubicBezTo>
                    <a:cubicBezTo>
                      <a:pt x="1008" y="21"/>
                      <a:pt x="995" y="0"/>
                      <a:pt x="984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193;p47">
                <a:extLst>
                  <a:ext uri="{FF2B5EF4-FFF2-40B4-BE49-F238E27FC236}">
                    <a16:creationId xmlns:a16="http://schemas.microsoft.com/office/drawing/2014/main" id="{C3D38C82-AA68-3DC6-535C-22FE73D192F0}"/>
                  </a:ext>
                </a:extLst>
              </p:cNvPr>
              <p:cNvSpPr/>
              <p:nvPr/>
            </p:nvSpPr>
            <p:spPr>
              <a:xfrm>
                <a:off x="1184825" y="1842525"/>
                <a:ext cx="18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59" extrusionOk="0">
                    <a:moveTo>
                      <a:pt x="9" y="0"/>
                    </a:moveTo>
                    <a:cubicBezTo>
                      <a:pt x="1" y="0"/>
                      <a:pt x="1" y="14"/>
                      <a:pt x="1" y="22"/>
                    </a:cubicBezTo>
                    <a:cubicBezTo>
                      <a:pt x="108" y="130"/>
                      <a:pt x="227" y="225"/>
                      <a:pt x="346" y="320"/>
                    </a:cubicBezTo>
                    <a:cubicBezTo>
                      <a:pt x="465" y="403"/>
                      <a:pt x="584" y="487"/>
                      <a:pt x="715" y="558"/>
                    </a:cubicBezTo>
                    <a:cubicBezTo>
                      <a:pt x="739" y="558"/>
                      <a:pt x="751" y="523"/>
                      <a:pt x="739" y="511"/>
                    </a:cubicBezTo>
                    <a:cubicBezTo>
                      <a:pt x="501" y="344"/>
                      <a:pt x="239" y="201"/>
                      <a:pt x="25" y="11"/>
                    </a:cubicBezTo>
                    <a:cubicBezTo>
                      <a:pt x="17" y="3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194;p47">
                <a:extLst>
                  <a:ext uri="{FF2B5EF4-FFF2-40B4-BE49-F238E27FC236}">
                    <a16:creationId xmlns:a16="http://schemas.microsoft.com/office/drawing/2014/main" id="{A43EF04D-F347-D7FE-7B96-BA3B4A035CA7}"/>
                  </a:ext>
                </a:extLst>
              </p:cNvPr>
              <p:cNvSpPr/>
              <p:nvPr/>
            </p:nvSpPr>
            <p:spPr>
              <a:xfrm>
                <a:off x="867525" y="1821125"/>
                <a:ext cx="369425" cy="812175"/>
              </a:xfrm>
              <a:custGeom>
                <a:avLst/>
                <a:gdLst/>
                <a:ahLst/>
                <a:cxnLst/>
                <a:rect l="l" t="t" r="r" b="b"/>
                <a:pathLst>
                  <a:path w="14777" h="32487" extrusionOk="0">
                    <a:moveTo>
                      <a:pt x="5645" y="0"/>
                    </a:moveTo>
                    <a:cubicBezTo>
                      <a:pt x="5305" y="0"/>
                      <a:pt x="4839" y="410"/>
                      <a:pt x="4811" y="605"/>
                    </a:cubicBezTo>
                    <a:cubicBezTo>
                      <a:pt x="4763" y="819"/>
                      <a:pt x="4846" y="1045"/>
                      <a:pt x="4870" y="1236"/>
                    </a:cubicBezTo>
                    <a:cubicBezTo>
                      <a:pt x="4894" y="1474"/>
                      <a:pt x="4906" y="1700"/>
                      <a:pt x="4894" y="1938"/>
                    </a:cubicBezTo>
                    <a:cubicBezTo>
                      <a:pt x="4882" y="2867"/>
                      <a:pt x="4632" y="3807"/>
                      <a:pt x="4168" y="4629"/>
                    </a:cubicBezTo>
                    <a:cubicBezTo>
                      <a:pt x="3882" y="5069"/>
                      <a:pt x="3561" y="5486"/>
                      <a:pt x="3168" y="5843"/>
                    </a:cubicBezTo>
                    <a:cubicBezTo>
                      <a:pt x="4561" y="10273"/>
                      <a:pt x="3692" y="15047"/>
                      <a:pt x="2811" y="19595"/>
                    </a:cubicBezTo>
                    <a:cubicBezTo>
                      <a:pt x="2156" y="22941"/>
                      <a:pt x="1501" y="26322"/>
                      <a:pt x="298" y="29513"/>
                    </a:cubicBezTo>
                    <a:cubicBezTo>
                      <a:pt x="167" y="29882"/>
                      <a:pt x="1" y="30287"/>
                      <a:pt x="108" y="30668"/>
                    </a:cubicBezTo>
                    <a:cubicBezTo>
                      <a:pt x="239" y="31156"/>
                      <a:pt x="763" y="31477"/>
                      <a:pt x="1263" y="31525"/>
                    </a:cubicBezTo>
                    <a:cubicBezTo>
                      <a:pt x="1313" y="31529"/>
                      <a:pt x="1363" y="31530"/>
                      <a:pt x="1413" y="31530"/>
                    </a:cubicBezTo>
                    <a:cubicBezTo>
                      <a:pt x="1873" y="31530"/>
                      <a:pt x="2323" y="31390"/>
                      <a:pt x="2763" y="31239"/>
                    </a:cubicBezTo>
                    <a:lnTo>
                      <a:pt x="2763" y="31239"/>
                    </a:lnTo>
                    <a:cubicBezTo>
                      <a:pt x="2465" y="31620"/>
                      <a:pt x="2858" y="32239"/>
                      <a:pt x="3346" y="32335"/>
                    </a:cubicBezTo>
                    <a:cubicBezTo>
                      <a:pt x="3452" y="32361"/>
                      <a:pt x="3558" y="32372"/>
                      <a:pt x="3664" y="32372"/>
                    </a:cubicBezTo>
                    <a:cubicBezTo>
                      <a:pt x="4038" y="32372"/>
                      <a:pt x="4416" y="32234"/>
                      <a:pt x="4787" y="32132"/>
                    </a:cubicBezTo>
                    <a:cubicBezTo>
                      <a:pt x="5274" y="32004"/>
                      <a:pt x="5776" y="31938"/>
                      <a:pt x="6277" y="31938"/>
                    </a:cubicBezTo>
                    <a:cubicBezTo>
                      <a:pt x="6843" y="31938"/>
                      <a:pt x="7406" y="32021"/>
                      <a:pt x="7942" y="32192"/>
                    </a:cubicBezTo>
                    <a:cubicBezTo>
                      <a:pt x="8308" y="32306"/>
                      <a:pt x="8663" y="32443"/>
                      <a:pt x="9028" y="32443"/>
                    </a:cubicBezTo>
                    <a:cubicBezTo>
                      <a:pt x="9043" y="32443"/>
                      <a:pt x="9058" y="32442"/>
                      <a:pt x="9073" y="32442"/>
                    </a:cubicBezTo>
                    <a:cubicBezTo>
                      <a:pt x="9466" y="32430"/>
                      <a:pt x="9871" y="32156"/>
                      <a:pt x="9895" y="31775"/>
                    </a:cubicBezTo>
                    <a:cubicBezTo>
                      <a:pt x="11097" y="32001"/>
                      <a:pt x="12312" y="32216"/>
                      <a:pt x="13526" y="32442"/>
                    </a:cubicBezTo>
                    <a:cubicBezTo>
                      <a:pt x="13670" y="32467"/>
                      <a:pt x="13831" y="32487"/>
                      <a:pt x="13988" y="32487"/>
                    </a:cubicBezTo>
                    <a:cubicBezTo>
                      <a:pt x="14285" y="32487"/>
                      <a:pt x="14568" y="32413"/>
                      <a:pt x="14693" y="32156"/>
                    </a:cubicBezTo>
                    <a:cubicBezTo>
                      <a:pt x="14776" y="31978"/>
                      <a:pt x="14764" y="31787"/>
                      <a:pt x="14741" y="31597"/>
                    </a:cubicBezTo>
                    <a:cubicBezTo>
                      <a:pt x="14229" y="27001"/>
                      <a:pt x="13729" y="22393"/>
                      <a:pt x="13205" y="17797"/>
                    </a:cubicBezTo>
                    <a:cubicBezTo>
                      <a:pt x="12776" y="13940"/>
                      <a:pt x="12383" y="9880"/>
                      <a:pt x="14026" y="6367"/>
                    </a:cubicBezTo>
                    <a:cubicBezTo>
                      <a:pt x="13681" y="5879"/>
                      <a:pt x="13431" y="5343"/>
                      <a:pt x="13264" y="4760"/>
                    </a:cubicBezTo>
                    <a:cubicBezTo>
                      <a:pt x="13074" y="4081"/>
                      <a:pt x="12978" y="3367"/>
                      <a:pt x="13038" y="2664"/>
                    </a:cubicBezTo>
                    <a:cubicBezTo>
                      <a:pt x="13074" y="2319"/>
                      <a:pt x="13145" y="1974"/>
                      <a:pt x="13205" y="1652"/>
                    </a:cubicBezTo>
                    <a:cubicBezTo>
                      <a:pt x="13228" y="1486"/>
                      <a:pt x="13276" y="1319"/>
                      <a:pt x="13371" y="1176"/>
                    </a:cubicBezTo>
                    <a:cubicBezTo>
                      <a:pt x="13383" y="1131"/>
                      <a:pt x="13610" y="805"/>
                      <a:pt x="13673" y="805"/>
                    </a:cubicBezTo>
                    <a:cubicBezTo>
                      <a:pt x="13676" y="805"/>
                      <a:pt x="13679" y="805"/>
                      <a:pt x="13681" y="807"/>
                    </a:cubicBezTo>
                    <a:cubicBezTo>
                      <a:pt x="13324" y="533"/>
                      <a:pt x="12967" y="295"/>
                      <a:pt x="12574" y="69"/>
                    </a:cubicBezTo>
                    <a:cubicBezTo>
                      <a:pt x="12324" y="271"/>
                      <a:pt x="12193" y="533"/>
                      <a:pt x="11978" y="771"/>
                    </a:cubicBezTo>
                    <a:cubicBezTo>
                      <a:pt x="11562" y="1283"/>
                      <a:pt x="11038" y="1724"/>
                      <a:pt x="10431" y="2010"/>
                    </a:cubicBezTo>
                    <a:cubicBezTo>
                      <a:pt x="9932" y="2249"/>
                      <a:pt x="9378" y="2377"/>
                      <a:pt x="8828" y="2377"/>
                    </a:cubicBezTo>
                    <a:cubicBezTo>
                      <a:pt x="8393" y="2377"/>
                      <a:pt x="7961" y="2297"/>
                      <a:pt x="7561" y="2129"/>
                    </a:cubicBezTo>
                    <a:cubicBezTo>
                      <a:pt x="6990" y="1891"/>
                      <a:pt x="6513" y="1462"/>
                      <a:pt x="6216" y="938"/>
                    </a:cubicBezTo>
                    <a:cubicBezTo>
                      <a:pt x="6144" y="807"/>
                      <a:pt x="6073" y="664"/>
                      <a:pt x="6025" y="521"/>
                    </a:cubicBezTo>
                    <a:cubicBezTo>
                      <a:pt x="5978" y="402"/>
                      <a:pt x="5966" y="236"/>
                      <a:pt x="5894" y="116"/>
                    </a:cubicBezTo>
                    <a:cubicBezTo>
                      <a:pt x="5831" y="34"/>
                      <a:pt x="5743" y="0"/>
                      <a:pt x="56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195;p47">
                <a:extLst>
                  <a:ext uri="{FF2B5EF4-FFF2-40B4-BE49-F238E27FC236}">
                    <a16:creationId xmlns:a16="http://schemas.microsoft.com/office/drawing/2014/main" id="{A957DA6C-966C-E3EC-DEFF-4C756AB3C752}"/>
                  </a:ext>
                </a:extLst>
              </p:cNvPr>
              <p:cNvSpPr/>
              <p:nvPr/>
            </p:nvSpPr>
            <p:spPr>
              <a:xfrm>
                <a:off x="1008325" y="1837125"/>
                <a:ext cx="174450" cy="182175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7287" extrusionOk="0">
                    <a:moveTo>
                      <a:pt x="6846" y="0"/>
                    </a:moveTo>
                    <a:cubicBezTo>
                      <a:pt x="6845" y="0"/>
                      <a:pt x="6845" y="1"/>
                      <a:pt x="6844" y="2"/>
                    </a:cubicBezTo>
                    <a:lnTo>
                      <a:pt x="6844" y="2"/>
                    </a:lnTo>
                    <a:cubicBezTo>
                      <a:pt x="6845" y="1"/>
                      <a:pt x="6846" y="1"/>
                      <a:pt x="6846" y="0"/>
                    </a:cubicBezTo>
                    <a:close/>
                    <a:moveTo>
                      <a:pt x="6844" y="2"/>
                    </a:moveTo>
                    <a:cubicBezTo>
                      <a:pt x="6750" y="48"/>
                      <a:pt x="6667" y="72"/>
                      <a:pt x="6608" y="143"/>
                    </a:cubicBezTo>
                    <a:cubicBezTo>
                      <a:pt x="6453" y="346"/>
                      <a:pt x="6334" y="536"/>
                      <a:pt x="6168" y="715"/>
                    </a:cubicBezTo>
                    <a:cubicBezTo>
                      <a:pt x="5489" y="1405"/>
                      <a:pt x="4537" y="1858"/>
                      <a:pt x="3548" y="1870"/>
                    </a:cubicBezTo>
                    <a:cubicBezTo>
                      <a:pt x="3514" y="1871"/>
                      <a:pt x="3479" y="1871"/>
                      <a:pt x="3444" y="1871"/>
                    </a:cubicBezTo>
                    <a:cubicBezTo>
                      <a:pt x="2754" y="1871"/>
                      <a:pt x="2079" y="1648"/>
                      <a:pt x="1512" y="1262"/>
                    </a:cubicBezTo>
                    <a:cubicBezTo>
                      <a:pt x="1203" y="1072"/>
                      <a:pt x="929" y="834"/>
                      <a:pt x="691" y="548"/>
                    </a:cubicBezTo>
                    <a:cubicBezTo>
                      <a:pt x="595" y="426"/>
                      <a:pt x="416" y="132"/>
                      <a:pt x="248" y="132"/>
                    </a:cubicBezTo>
                    <a:cubicBezTo>
                      <a:pt x="186" y="132"/>
                      <a:pt x="126" y="172"/>
                      <a:pt x="72" y="274"/>
                    </a:cubicBezTo>
                    <a:cubicBezTo>
                      <a:pt x="0" y="429"/>
                      <a:pt x="60" y="655"/>
                      <a:pt x="84" y="798"/>
                    </a:cubicBezTo>
                    <a:cubicBezTo>
                      <a:pt x="119" y="1012"/>
                      <a:pt x="143" y="1203"/>
                      <a:pt x="191" y="1393"/>
                    </a:cubicBezTo>
                    <a:cubicBezTo>
                      <a:pt x="274" y="1798"/>
                      <a:pt x="381" y="2203"/>
                      <a:pt x="512" y="2584"/>
                    </a:cubicBezTo>
                    <a:cubicBezTo>
                      <a:pt x="786" y="3382"/>
                      <a:pt x="1155" y="4132"/>
                      <a:pt x="1560" y="4870"/>
                    </a:cubicBezTo>
                    <a:cubicBezTo>
                      <a:pt x="1965" y="5608"/>
                      <a:pt x="2405" y="6323"/>
                      <a:pt x="2870" y="7037"/>
                    </a:cubicBezTo>
                    <a:cubicBezTo>
                      <a:pt x="2882" y="7132"/>
                      <a:pt x="2941" y="7204"/>
                      <a:pt x="3001" y="7287"/>
                    </a:cubicBezTo>
                    <a:cubicBezTo>
                      <a:pt x="2977" y="6132"/>
                      <a:pt x="3596" y="4965"/>
                      <a:pt x="4584" y="4346"/>
                    </a:cubicBezTo>
                    <a:cubicBezTo>
                      <a:pt x="5037" y="4060"/>
                      <a:pt x="5561" y="3870"/>
                      <a:pt x="5953" y="3477"/>
                    </a:cubicBezTo>
                    <a:cubicBezTo>
                      <a:pt x="6382" y="3036"/>
                      <a:pt x="6549" y="2417"/>
                      <a:pt x="6644" y="1822"/>
                    </a:cubicBezTo>
                    <a:cubicBezTo>
                      <a:pt x="6704" y="1512"/>
                      <a:pt x="6751" y="1203"/>
                      <a:pt x="6811" y="905"/>
                    </a:cubicBezTo>
                    <a:cubicBezTo>
                      <a:pt x="6834" y="750"/>
                      <a:pt x="6882" y="608"/>
                      <a:pt x="6930" y="453"/>
                    </a:cubicBezTo>
                    <a:cubicBezTo>
                      <a:pt x="6954" y="369"/>
                      <a:pt x="6977" y="334"/>
                      <a:pt x="6942" y="250"/>
                    </a:cubicBezTo>
                    <a:cubicBezTo>
                      <a:pt x="6942" y="216"/>
                      <a:pt x="6833" y="18"/>
                      <a:pt x="6844" y="2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196;p47">
                <a:extLst>
                  <a:ext uri="{FF2B5EF4-FFF2-40B4-BE49-F238E27FC236}">
                    <a16:creationId xmlns:a16="http://schemas.microsoft.com/office/drawing/2014/main" id="{3721A053-5F50-6866-24D8-051270D4C4B2}"/>
                  </a:ext>
                </a:extLst>
              </p:cNvPr>
              <p:cNvSpPr/>
              <p:nvPr/>
            </p:nvSpPr>
            <p:spPr>
              <a:xfrm>
                <a:off x="919325" y="1903550"/>
                <a:ext cx="93475" cy="689900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27596" extrusionOk="0">
                    <a:moveTo>
                      <a:pt x="3380" y="0"/>
                    </a:moveTo>
                    <a:cubicBezTo>
                      <a:pt x="3212" y="0"/>
                      <a:pt x="3275" y="695"/>
                      <a:pt x="3275" y="784"/>
                    </a:cubicBezTo>
                    <a:cubicBezTo>
                      <a:pt x="3286" y="2284"/>
                      <a:pt x="3239" y="3785"/>
                      <a:pt x="3167" y="5273"/>
                    </a:cubicBezTo>
                    <a:cubicBezTo>
                      <a:pt x="3096" y="6761"/>
                      <a:pt x="2977" y="8261"/>
                      <a:pt x="2822" y="9750"/>
                    </a:cubicBezTo>
                    <a:cubicBezTo>
                      <a:pt x="2679" y="11238"/>
                      <a:pt x="2501" y="12726"/>
                      <a:pt x="2286" y="14214"/>
                    </a:cubicBezTo>
                    <a:cubicBezTo>
                      <a:pt x="2096" y="15727"/>
                      <a:pt x="1858" y="17191"/>
                      <a:pt x="1620" y="18679"/>
                    </a:cubicBezTo>
                    <a:cubicBezTo>
                      <a:pt x="1370" y="20168"/>
                      <a:pt x="1120" y="21656"/>
                      <a:pt x="846" y="23132"/>
                    </a:cubicBezTo>
                    <a:cubicBezTo>
                      <a:pt x="715" y="23882"/>
                      <a:pt x="584" y="24609"/>
                      <a:pt x="441" y="25347"/>
                    </a:cubicBezTo>
                    <a:cubicBezTo>
                      <a:pt x="369" y="25704"/>
                      <a:pt x="310" y="26085"/>
                      <a:pt x="238" y="26454"/>
                    </a:cubicBezTo>
                    <a:cubicBezTo>
                      <a:pt x="203" y="26633"/>
                      <a:pt x="167" y="26823"/>
                      <a:pt x="131" y="27002"/>
                    </a:cubicBezTo>
                    <a:cubicBezTo>
                      <a:pt x="119" y="27049"/>
                      <a:pt x="0" y="27514"/>
                      <a:pt x="24" y="27526"/>
                    </a:cubicBezTo>
                    <a:cubicBezTo>
                      <a:pt x="103" y="27574"/>
                      <a:pt x="191" y="27595"/>
                      <a:pt x="281" y="27595"/>
                    </a:cubicBezTo>
                    <a:cubicBezTo>
                      <a:pt x="503" y="27595"/>
                      <a:pt x="737" y="27465"/>
                      <a:pt x="881" y="27288"/>
                    </a:cubicBezTo>
                    <a:cubicBezTo>
                      <a:pt x="1072" y="27037"/>
                      <a:pt x="1131" y="26692"/>
                      <a:pt x="1179" y="26383"/>
                    </a:cubicBezTo>
                    <a:cubicBezTo>
                      <a:pt x="1608" y="23501"/>
                      <a:pt x="2024" y="20644"/>
                      <a:pt x="2441" y="17786"/>
                    </a:cubicBezTo>
                    <a:cubicBezTo>
                      <a:pt x="2489" y="17417"/>
                      <a:pt x="2548" y="17060"/>
                      <a:pt x="2584" y="16715"/>
                    </a:cubicBezTo>
                    <a:cubicBezTo>
                      <a:pt x="2810" y="15227"/>
                      <a:pt x="3025" y="13738"/>
                      <a:pt x="3203" y="12238"/>
                    </a:cubicBezTo>
                    <a:cubicBezTo>
                      <a:pt x="3382" y="10750"/>
                      <a:pt x="3525" y="9262"/>
                      <a:pt x="3620" y="7761"/>
                    </a:cubicBezTo>
                    <a:cubicBezTo>
                      <a:pt x="3703" y="6273"/>
                      <a:pt x="3739" y="4773"/>
                      <a:pt x="3691" y="3285"/>
                    </a:cubicBezTo>
                    <a:cubicBezTo>
                      <a:pt x="3679" y="2534"/>
                      <a:pt x="3632" y="1796"/>
                      <a:pt x="3560" y="1046"/>
                    </a:cubicBezTo>
                    <a:cubicBezTo>
                      <a:pt x="3536" y="856"/>
                      <a:pt x="3513" y="677"/>
                      <a:pt x="3501" y="487"/>
                    </a:cubicBezTo>
                    <a:cubicBezTo>
                      <a:pt x="3477" y="403"/>
                      <a:pt x="3501" y="34"/>
                      <a:pt x="3417" y="10"/>
                    </a:cubicBezTo>
                    <a:cubicBezTo>
                      <a:pt x="3404" y="4"/>
                      <a:pt x="3391" y="0"/>
                      <a:pt x="3380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197;p47">
                <a:extLst>
                  <a:ext uri="{FF2B5EF4-FFF2-40B4-BE49-F238E27FC236}">
                    <a16:creationId xmlns:a16="http://schemas.microsoft.com/office/drawing/2014/main" id="{D3486BF6-DBAC-A8A4-5A55-FEF16892ABFE}"/>
                  </a:ext>
                </a:extLst>
              </p:cNvPr>
              <p:cNvSpPr/>
              <p:nvPr/>
            </p:nvSpPr>
            <p:spPr>
              <a:xfrm>
                <a:off x="1155350" y="1891300"/>
                <a:ext cx="56300" cy="72457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8983" extrusionOk="0">
                    <a:moveTo>
                      <a:pt x="1180" y="0"/>
                    </a:moveTo>
                    <a:cubicBezTo>
                      <a:pt x="1108" y="96"/>
                      <a:pt x="1108" y="262"/>
                      <a:pt x="1073" y="357"/>
                    </a:cubicBezTo>
                    <a:cubicBezTo>
                      <a:pt x="799" y="1596"/>
                      <a:pt x="608" y="2846"/>
                      <a:pt x="477" y="4096"/>
                    </a:cubicBezTo>
                    <a:cubicBezTo>
                      <a:pt x="346" y="5346"/>
                      <a:pt x="299" y="6608"/>
                      <a:pt x="287" y="7882"/>
                    </a:cubicBezTo>
                    <a:cubicBezTo>
                      <a:pt x="275" y="9144"/>
                      <a:pt x="311" y="10418"/>
                      <a:pt x="334" y="11692"/>
                    </a:cubicBezTo>
                    <a:cubicBezTo>
                      <a:pt x="382" y="12966"/>
                      <a:pt x="430" y="14228"/>
                      <a:pt x="453" y="15514"/>
                    </a:cubicBezTo>
                    <a:cubicBezTo>
                      <a:pt x="477" y="16788"/>
                      <a:pt x="477" y="18062"/>
                      <a:pt x="453" y="19324"/>
                    </a:cubicBezTo>
                    <a:cubicBezTo>
                      <a:pt x="370" y="22479"/>
                      <a:pt x="1" y="25801"/>
                      <a:pt x="1394" y="28635"/>
                    </a:cubicBezTo>
                    <a:cubicBezTo>
                      <a:pt x="1465" y="28790"/>
                      <a:pt x="1573" y="28968"/>
                      <a:pt x="1739" y="28980"/>
                    </a:cubicBezTo>
                    <a:cubicBezTo>
                      <a:pt x="1752" y="28982"/>
                      <a:pt x="1764" y="28983"/>
                      <a:pt x="1776" y="28983"/>
                    </a:cubicBezTo>
                    <a:cubicBezTo>
                      <a:pt x="2003" y="28983"/>
                      <a:pt x="2133" y="28670"/>
                      <a:pt x="2156" y="28432"/>
                    </a:cubicBezTo>
                    <a:cubicBezTo>
                      <a:pt x="2251" y="27206"/>
                      <a:pt x="1656" y="26063"/>
                      <a:pt x="1358" y="24872"/>
                    </a:cubicBezTo>
                    <a:cubicBezTo>
                      <a:pt x="846" y="22765"/>
                      <a:pt x="1287" y="20539"/>
                      <a:pt x="1299" y="18360"/>
                    </a:cubicBezTo>
                    <a:cubicBezTo>
                      <a:pt x="1323" y="15526"/>
                      <a:pt x="572" y="12740"/>
                      <a:pt x="572" y="9930"/>
                    </a:cubicBezTo>
                    <a:cubicBezTo>
                      <a:pt x="572" y="9204"/>
                      <a:pt x="620" y="8478"/>
                      <a:pt x="703" y="7704"/>
                    </a:cubicBezTo>
                    <a:cubicBezTo>
                      <a:pt x="823" y="6406"/>
                      <a:pt x="1013" y="5120"/>
                      <a:pt x="1156" y="3834"/>
                    </a:cubicBezTo>
                    <a:cubicBezTo>
                      <a:pt x="1215" y="3191"/>
                      <a:pt x="1251" y="2548"/>
                      <a:pt x="1275" y="1893"/>
                    </a:cubicBezTo>
                    <a:cubicBezTo>
                      <a:pt x="1275" y="1584"/>
                      <a:pt x="1275" y="1250"/>
                      <a:pt x="1251" y="929"/>
                    </a:cubicBezTo>
                    <a:cubicBezTo>
                      <a:pt x="1239" y="631"/>
                      <a:pt x="1251" y="286"/>
                      <a:pt x="1180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198;p47">
                <a:extLst>
                  <a:ext uri="{FF2B5EF4-FFF2-40B4-BE49-F238E27FC236}">
                    <a16:creationId xmlns:a16="http://schemas.microsoft.com/office/drawing/2014/main" id="{54F2BFAB-F299-1670-FADE-87A99E165C60}"/>
                  </a:ext>
                </a:extLst>
              </p:cNvPr>
              <p:cNvSpPr/>
              <p:nvPr/>
            </p:nvSpPr>
            <p:spPr>
              <a:xfrm>
                <a:off x="968425" y="1939825"/>
                <a:ext cx="13725" cy="1589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358" extrusionOk="0">
                    <a:moveTo>
                      <a:pt x="501" y="0"/>
                    </a:moveTo>
                    <a:cubicBezTo>
                      <a:pt x="346" y="12"/>
                      <a:pt x="251" y="1095"/>
                      <a:pt x="227" y="1274"/>
                    </a:cubicBezTo>
                    <a:cubicBezTo>
                      <a:pt x="108" y="2119"/>
                      <a:pt x="48" y="2977"/>
                      <a:pt x="13" y="3822"/>
                    </a:cubicBezTo>
                    <a:cubicBezTo>
                      <a:pt x="1" y="4251"/>
                      <a:pt x="1" y="4667"/>
                      <a:pt x="13" y="5096"/>
                    </a:cubicBezTo>
                    <a:cubicBezTo>
                      <a:pt x="25" y="5310"/>
                      <a:pt x="25" y="5536"/>
                      <a:pt x="48" y="5739"/>
                    </a:cubicBezTo>
                    <a:cubicBezTo>
                      <a:pt x="59" y="5918"/>
                      <a:pt x="107" y="6105"/>
                      <a:pt x="93" y="6286"/>
                    </a:cubicBezTo>
                    <a:lnTo>
                      <a:pt x="93" y="6286"/>
                    </a:lnTo>
                    <a:cubicBezTo>
                      <a:pt x="148" y="5834"/>
                      <a:pt x="194" y="5382"/>
                      <a:pt x="239" y="4941"/>
                    </a:cubicBezTo>
                    <a:cubicBezTo>
                      <a:pt x="322" y="4120"/>
                      <a:pt x="382" y="3286"/>
                      <a:pt x="429" y="2465"/>
                    </a:cubicBezTo>
                    <a:cubicBezTo>
                      <a:pt x="465" y="2048"/>
                      <a:pt x="477" y="1643"/>
                      <a:pt x="489" y="1226"/>
                    </a:cubicBezTo>
                    <a:cubicBezTo>
                      <a:pt x="489" y="1024"/>
                      <a:pt x="501" y="810"/>
                      <a:pt x="501" y="607"/>
                    </a:cubicBezTo>
                    <a:cubicBezTo>
                      <a:pt x="501" y="417"/>
                      <a:pt x="549" y="179"/>
                      <a:pt x="501" y="0"/>
                    </a:cubicBezTo>
                    <a:close/>
                    <a:moveTo>
                      <a:pt x="93" y="6286"/>
                    </a:moveTo>
                    <a:cubicBezTo>
                      <a:pt x="90" y="6310"/>
                      <a:pt x="87" y="6334"/>
                      <a:pt x="84" y="6358"/>
                    </a:cubicBezTo>
                    <a:cubicBezTo>
                      <a:pt x="88" y="6334"/>
                      <a:pt x="91" y="6310"/>
                      <a:pt x="93" y="6286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199;p47">
                <a:extLst>
                  <a:ext uri="{FF2B5EF4-FFF2-40B4-BE49-F238E27FC236}">
                    <a16:creationId xmlns:a16="http://schemas.microsoft.com/office/drawing/2014/main" id="{DA02047C-6B5F-ABA8-8E9D-5B9CFCAE116C}"/>
                  </a:ext>
                </a:extLst>
              </p:cNvPr>
              <p:cNvSpPr/>
              <p:nvPr/>
            </p:nvSpPr>
            <p:spPr>
              <a:xfrm>
                <a:off x="894325" y="1902900"/>
                <a:ext cx="102125" cy="6858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7433" extrusionOk="0">
                    <a:moveTo>
                      <a:pt x="3846" y="1"/>
                    </a:moveTo>
                    <a:cubicBezTo>
                      <a:pt x="3608" y="6073"/>
                      <a:pt x="3370" y="12181"/>
                      <a:pt x="2012" y="18098"/>
                    </a:cubicBezTo>
                    <a:cubicBezTo>
                      <a:pt x="1298" y="21206"/>
                      <a:pt x="286" y="24266"/>
                      <a:pt x="0" y="27433"/>
                    </a:cubicBezTo>
                    <a:cubicBezTo>
                      <a:pt x="2215" y="23575"/>
                      <a:pt x="2751" y="19003"/>
                      <a:pt x="3227" y="14586"/>
                    </a:cubicBezTo>
                    <a:cubicBezTo>
                      <a:pt x="3227" y="14467"/>
                      <a:pt x="3251" y="14348"/>
                      <a:pt x="3286" y="14229"/>
                    </a:cubicBezTo>
                    <a:cubicBezTo>
                      <a:pt x="3393" y="13276"/>
                      <a:pt x="3501" y="12312"/>
                      <a:pt x="3584" y="11347"/>
                    </a:cubicBezTo>
                    <a:cubicBezTo>
                      <a:pt x="3679" y="10371"/>
                      <a:pt x="3763" y="9407"/>
                      <a:pt x="3846" y="8442"/>
                    </a:cubicBezTo>
                    <a:cubicBezTo>
                      <a:pt x="3917" y="7478"/>
                      <a:pt x="3977" y="6490"/>
                      <a:pt x="4025" y="5525"/>
                    </a:cubicBezTo>
                    <a:cubicBezTo>
                      <a:pt x="4060" y="4561"/>
                      <a:pt x="4084" y="3584"/>
                      <a:pt x="4060" y="2620"/>
                    </a:cubicBezTo>
                    <a:cubicBezTo>
                      <a:pt x="4048" y="2144"/>
                      <a:pt x="4036" y="1656"/>
                      <a:pt x="4025" y="1179"/>
                    </a:cubicBezTo>
                    <a:cubicBezTo>
                      <a:pt x="4025" y="989"/>
                      <a:pt x="4025" y="786"/>
                      <a:pt x="3989" y="596"/>
                    </a:cubicBezTo>
                    <a:cubicBezTo>
                      <a:pt x="3965" y="405"/>
                      <a:pt x="3846" y="179"/>
                      <a:pt x="3846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200;p47">
                <a:extLst>
                  <a:ext uri="{FF2B5EF4-FFF2-40B4-BE49-F238E27FC236}">
                    <a16:creationId xmlns:a16="http://schemas.microsoft.com/office/drawing/2014/main" id="{44B2F5B5-04E8-B536-6C16-94C5FE72A4FE}"/>
                  </a:ext>
                </a:extLst>
              </p:cNvPr>
              <p:cNvSpPr/>
              <p:nvPr/>
            </p:nvSpPr>
            <p:spPr>
              <a:xfrm>
                <a:off x="1005650" y="1873425"/>
                <a:ext cx="80075" cy="15720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6288" extrusionOk="0">
                    <a:moveTo>
                      <a:pt x="12" y="1"/>
                    </a:moveTo>
                    <a:lnTo>
                      <a:pt x="12" y="1"/>
                    </a:lnTo>
                    <a:cubicBezTo>
                      <a:pt x="0" y="96"/>
                      <a:pt x="72" y="227"/>
                      <a:pt x="107" y="322"/>
                    </a:cubicBezTo>
                    <a:cubicBezTo>
                      <a:pt x="143" y="453"/>
                      <a:pt x="179" y="572"/>
                      <a:pt x="226" y="703"/>
                    </a:cubicBezTo>
                    <a:cubicBezTo>
                      <a:pt x="298" y="977"/>
                      <a:pt x="369" y="1227"/>
                      <a:pt x="429" y="1489"/>
                    </a:cubicBezTo>
                    <a:cubicBezTo>
                      <a:pt x="560" y="2013"/>
                      <a:pt x="667" y="2537"/>
                      <a:pt x="774" y="3061"/>
                    </a:cubicBezTo>
                    <a:cubicBezTo>
                      <a:pt x="798" y="3358"/>
                      <a:pt x="857" y="3656"/>
                      <a:pt x="905" y="3954"/>
                    </a:cubicBezTo>
                    <a:cubicBezTo>
                      <a:pt x="1606" y="4798"/>
                      <a:pt x="2367" y="5570"/>
                      <a:pt x="3199" y="6284"/>
                    </a:cubicBezTo>
                    <a:lnTo>
                      <a:pt x="3199" y="6284"/>
                    </a:lnTo>
                    <a:cubicBezTo>
                      <a:pt x="3046" y="6151"/>
                      <a:pt x="2928" y="5869"/>
                      <a:pt x="2822" y="5704"/>
                    </a:cubicBezTo>
                    <a:cubicBezTo>
                      <a:pt x="2703" y="5514"/>
                      <a:pt x="2584" y="5299"/>
                      <a:pt x="2465" y="5109"/>
                    </a:cubicBezTo>
                    <a:cubicBezTo>
                      <a:pt x="2227" y="4704"/>
                      <a:pt x="2012" y="4287"/>
                      <a:pt x="1786" y="3870"/>
                    </a:cubicBezTo>
                    <a:cubicBezTo>
                      <a:pt x="1357" y="3037"/>
                      <a:pt x="953" y="2180"/>
                      <a:pt x="595" y="1311"/>
                    </a:cubicBezTo>
                    <a:cubicBezTo>
                      <a:pt x="488" y="1061"/>
                      <a:pt x="405" y="822"/>
                      <a:pt x="298" y="572"/>
                    </a:cubicBezTo>
                    <a:cubicBezTo>
                      <a:pt x="238" y="418"/>
                      <a:pt x="191" y="60"/>
                      <a:pt x="12" y="1"/>
                    </a:cubicBezTo>
                    <a:close/>
                    <a:moveTo>
                      <a:pt x="3199" y="6284"/>
                    </a:moveTo>
                    <a:cubicBezTo>
                      <a:pt x="3200" y="6285"/>
                      <a:pt x="3201" y="6286"/>
                      <a:pt x="3203" y="6287"/>
                    </a:cubicBezTo>
                    <a:cubicBezTo>
                      <a:pt x="3201" y="6286"/>
                      <a:pt x="3200" y="6285"/>
                      <a:pt x="3199" y="62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201;p47">
                <a:extLst>
                  <a:ext uri="{FF2B5EF4-FFF2-40B4-BE49-F238E27FC236}">
                    <a16:creationId xmlns:a16="http://schemas.microsoft.com/office/drawing/2014/main" id="{5BECC7A5-BEA5-56B2-15D7-80CE51100983}"/>
                  </a:ext>
                </a:extLst>
              </p:cNvPr>
              <p:cNvSpPr/>
              <p:nvPr/>
            </p:nvSpPr>
            <p:spPr>
              <a:xfrm>
                <a:off x="1084525" y="1895450"/>
                <a:ext cx="92600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4478" extrusionOk="0">
                    <a:moveTo>
                      <a:pt x="3656" y="1"/>
                    </a:moveTo>
                    <a:cubicBezTo>
                      <a:pt x="3656" y="584"/>
                      <a:pt x="3227" y="1084"/>
                      <a:pt x="2739" y="1418"/>
                    </a:cubicBezTo>
                    <a:cubicBezTo>
                      <a:pt x="2262" y="1739"/>
                      <a:pt x="1691" y="1966"/>
                      <a:pt x="1250" y="2335"/>
                    </a:cubicBezTo>
                    <a:cubicBezTo>
                      <a:pt x="1012" y="2549"/>
                      <a:pt x="798" y="2787"/>
                      <a:pt x="643" y="3073"/>
                    </a:cubicBezTo>
                    <a:cubicBezTo>
                      <a:pt x="548" y="3228"/>
                      <a:pt x="0" y="4478"/>
                      <a:pt x="417" y="4478"/>
                    </a:cubicBezTo>
                    <a:cubicBezTo>
                      <a:pt x="524" y="4478"/>
                      <a:pt x="548" y="4287"/>
                      <a:pt x="596" y="4216"/>
                    </a:cubicBezTo>
                    <a:cubicBezTo>
                      <a:pt x="655" y="4085"/>
                      <a:pt x="727" y="3966"/>
                      <a:pt x="822" y="3847"/>
                    </a:cubicBezTo>
                    <a:cubicBezTo>
                      <a:pt x="989" y="3609"/>
                      <a:pt x="1203" y="3382"/>
                      <a:pt x="1417" y="3168"/>
                    </a:cubicBezTo>
                    <a:cubicBezTo>
                      <a:pt x="1905" y="2716"/>
                      <a:pt x="2453" y="2323"/>
                      <a:pt x="2905" y="1823"/>
                    </a:cubicBezTo>
                    <a:cubicBezTo>
                      <a:pt x="3346" y="1311"/>
                      <a:pt x="3703" y="668"/>
                      <a:pt x="3656" y="1"/>
                    </a:cubicBezTo>
                    <a:close/>
                  </a:path>
                </a:pathLst>
              </a:custGeom>
              <a:solidFill>
                <a:srgbClr val="4A7C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202;p47">
                <a:extLst>
                  <a:ext uri="{FF2B5EF4-FFF2-40B4-BE49-F238E27FC236}">
                    <a16:creationId xmlns:a16="http://schemas.microsoft.com/office/drawing/2014/main" id="{A02AD74B-12B1-4F74-76E1-8AFF4E3F4C3A}"/>
                  </a:ext>
                </a:extLst>
              </p:cNvPr>
              <p:cNvSpPr/>
              <p:nvPr/>
            </p:nvSpPr>
            <p:spPr>
              <a:xfrm>
                <a:off x="1023525" y="1866600"/>
                <a:ext cx="166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758" extrusionOk="0">
                    <a:moveTo>
                      <a:pt x="488" y="0"/>
                    </a:moveTo>
                    <a:cubicBezTo>
                      <a:pt x="178" y="429"/>
                      <a:pt x="23" y="976"/>
                      <a:pt x="59" y="1512"/>
                    </a:cubicBezTo>
                    <a:lnTo>
                      <a:pt x="107" y="1500"/>
                    </a:lnTo>
                    <a:lnTo>
                      <a:pt x="107" y="1500"/>
                    </a:lnTo>
                    <a:cubicBezTo>
                      <a:pt x="0" y="1596"/>
                      <a:pt x="112" y="1758"/>
                      <a:pt x="247" y="1758"/>
                    </a:cubicBezTo>
                    <a:cubicBezTo>
                      <a:pt x="264" y="1758"/>
                      <a:pt x="280" y="1755"/>
                      <a:pt x="297" y="1750"/>
                    </a:cubicBezTo>
                    <a:cubicBezTo>
                      <a:pt x="440" y="1703"/>
                      <a:pt x="523" y="1560"/>
                      <a:pt x="547" y="1405"/>
                    </a:cubicBezTo>
                    <a:cubicBezTo>
                      <a:pt x="666" y="953"/>
                      <a:pt x="642" y="441"/>
                      <a:pt x="488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203;p47">
                <a:extLst>
                  <a:ext uri="{FF2B5EF4-FFF2-40B4-BE49-F238E27FC236}">
                    <a16:creationId xmlns:a16="http://schemas.microsoft.com/office/drawing/2014/main" id="{CC3EE11B-8ECA-309A-2300-00E8E525353E}"/>
                  </a:ext>
                </a:extLst>
              </p:cNvPr>
              <p:cNvSpPr/>
              <p:nvPr/>
            </p:nvSpPr>
            <p:spPr>
              <a:xfrm>
                <a:off x="1044625" y="1889800"/>
                <a:ext cx="46475" cy="10047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4019" extrusionOk="0">
                    <a:moveTo>
                      <a:pt x="465" y="1"/>
                    </a:moveTo>
                    <a:cubicBezTo>
                      <a:pt x="394" y="322"/>
                      <a:pt x="310" y="644"/>
                      <a:pt x="239" y="953"/>
                    </a:cubicBezTo>
                    <a:cubicBezTo>
                      <a:pt x="179" y="1239"/>
                      <a:pt x="108" y="1537"/>
                      <a:pt x="48" y="1822"/>
                    </a:cubicBezTo>
                    <a:cubicBezTo>
                      <a:pt x="1" y="2025"/>
                      <a:pt x="60" y="2168"/>
                      <a:pt x="144" y="2346"/>
                    </a:cubicBezTo>
                    <a:cubicBezTo>
                      <a:pt x="370" y="2823"/>
                      <a:pt x="560" y="3299"/>
                      <a:pt x="858" y="3727"/>
                    </a:cubicBezTo>
                    <a:cubicBezTo>
                      <a:pt x="965" y="3878"/>
                      <a:pt x="1112" y="4018"/>
                      <a:pt x="1270" y="4018"/>
                    </a:cubicBezTo>
                    <a:cubicBezTo>
                      <a:pt x="1287" y="4018"/>
                      <a:pt x="1305" y="4017"/>
                      <a:pt x="1322" y="4013"/>
                    </a:cubicBezTo>
                    <a:cubicBezTo>
                      <a:pt x="1525" y="3966"/>
                      <a:pt x="1584" y="3716"/>
                      <a:pt x="1596" y="3513"/>
                    </a:cubicBezTo>
                    <a:cubicBezTo>
                      <a:pt x="1680" y="2584"/>
                      <a:pt x="1751" y="1644"/>
                      <a:pt x="1846" y="703"/>
                    </a:cubicBezTo>
                    <a:cubicBezTo>
                      <a:pt x="1858" y="596"/>
                      <a:pt x="1858" y="477"/>
                      <a:pt x="1823" y="382"/>
                    </a:cubicBezTo>
                    <a:cubicBezTo>
                      <a:pt x="1768" y="300"/>
                      <a:pt x="1686" y="246"/>
                      <a:pt x="1608" y="246"/>
                    </a:cubicBezTo>
                    <a:cubicBezTo>
                      <a:pt x="1583" y="246"/>
                      <a:pt x="1559" y="251"/>
                      <a:pt x="1537" y="263"/>
                    </a:cubicBezTo>
                    <a:cubicBezTo>
                      <a:pt x="1442" y="287"/>
                      <a:pt x="1418" y="394"/>
                      <a:pt x="1394" y="477"/>
                    </a:cubicBezTo>
                    <a:cubicBezTo>
                      <a:pt x="1180" y="1453"/>
                      <a:pt x="941" y="2430"/>
                      <a:pt x="703" y="3418"/>
                    </a:cubicBezTo>
                    <a:cubicBezTo>
                      <a:pt x="632" y="2287"/>
                      <a:pt x="537" y="1132"/>
                      <a:pt x="465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204;p47">
                <a:extLst>
                  <a:ext uri="{FF2B5EF4-FFF2-40B4-BE49-F238E27FC236}">
                    <a16:creationId xmlns:a16="http://schemas.microsoft.com/office/drawing/2014/main" id="{F3F89344-F83F-F6F4-2955-6D2863B9C02D}"/>
                  </a:ext>
                </a:extLst>
              </p:cNvPr>
              <p:cNvSpPr/>
              <p:nvPr/>
            </p:nvSpPr>
            <p:spPr>
              <a:xfrm>
                <a:off x="1103875" y="1890400"/>
                <a:ext cx="467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183" extrusionOk="0">
                    <a:moveTo>
                      <a:pt x="1584" y="1"/>
                    </a:moveTo>
                    <a:lnTo>
                      <a:pt x="1584" y="1"/>
                    </a:lnTo>
                    <a:cubicBezTo>
                      <a:pt x="1429" y="477"/>
                      <a:pt x="1274" y="929"/>
                      <a:pt x="1107" y="1406"/>
                    </a:cubicBezTo>
                    <a:cubicBezTo>
                      <a:pt x="1076" y="1540"/>
                      <a:pt x="973" y="1702"/>
                      <a:pt x="844" y="1702"/>
                    </a:cubicBezTo>
                    <a:cubicBezTo>
                      <a:pt x="825" y="1702"/>
                      <a:pt x="806" y="1699"/>
                      <a:pt x="786" y="1691"/>
                    </a:cubicBezTo>
                    <a:cubicBezTo>
                      <a:pt x="703" y="1667"/>
                      <a:pt x="655" y="1548"/>
                      <a:pt x="643" y="1453"/>
                    </a:cubicBezTo>
                    <a:cubicBezTo>
                      <a:pt x="548" y="1025"/>
                      <a:pt x="441" y="572"/>
                      <a:pt x="357" y="143"/>
                    </a:cubicBezTo>
                    <a:lnTo>
                      <a:pt x="357" y="143"/>
                    </a:lnTo>
                    <a:cubicBezTo>
                      <a:pt x="369" y="239"/>
                      <a:pt x="238" y="489"/>
                      <a:pt x="203" y="572"/>
                    </a:cubicBezTo>
                    <a:cubicBezTo>
                      <a:pt x="167" y="739"/>
                      <a:pt x="131" y="894"/>
                      <a:pt x="107" y="1048"/>
                    </a:cubicBezTo>
                    <a:cubicBezTo>
                      <a:pt x="60" y="1334"/>
                      <a:pt x="24" y="1620"/>
                      <a:pt x="24" y="1906"/>
                    </a:cubicBezTo>
                    <a:cubicBezTo>
                      <a:pt x="24" y="1977"/>
                      <a:pt x="0" y="2168"/>
                      <a:pt x="119" y="2179"/>
                    </a:cubicBezTo>
                    <a:cubicBezTo>
                      <a:pt x="126" y="2182"/>
                      <a:pt x="133" y="2183"/>
                      <a:pt x="140" y="2183"/>
                    </a:cubicBezTo>
                    <a:cubicBezTo>
                      <a:pt x="218" y="2183"/>
                      <a:pt x="352" y="2081"/>
                      <a:pt x="417" y="2048"/>
                    </a:cubicBezTo>
                    <a:cubicBezTo>
                      <a:pt x="798" y="1882"/>
                      <a:pt x="1274" y="1822"/>
                      <a:pt x="1560" y="1489"/>
                    </a:cubicBezTo>
                    <a:cubicBezTo>
                      <a:pt x="1869" y="1084"/>
                      <a:pt x="1739" y="489"/>
                      <a:pt x="1584" y="1"/>
                    </a:cubicBezTo>
                    <a:close/>
                  </a:path>
                </a:pathLst>
              </a:custGeom>
              <a:solidFill>
                <a:srgbClr val="8FC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205;p47">
                <a:extLst>
                  <a:ext uri="{FF2B5EF4-FFF2-40B4-BE49-F238E27FC236}">
                    <a16:creationId xmlns:a16="http://schemas.microsoft.com/office/drawing/2014/main" id="{08CBEA43-93C4-4370-3608-4DF0BBC3AE2C}"/>
                  </a:ext>
                </a:extLst>
              </p:cNvPr>
              <p:cNvSpPr/>
              <p:nvPr/>
            </p:nvSpPr>
            <p:spPr>
              <a:xfrm>
                <a:off x="1153575" y="1848725"/>
                <a:ext cx="2145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144" extrusionOk="0">
                    <a:moveTo>
                      <a:pt x="858" y="1"/>
                    </a:moveTo>
                    <a:cubicBezTo>
                      <a:pt x="857" y="1"/>
                      <a:pt x="857" y="1"/>
                      <a:pt x="857" y="1"/>
                    </a:cubicBezTo>
                    <a:lnTo>
                      <a:pt x="857" y="1"/>
                    </a:lnTo>
                    <a:cubicBezTo>
                      <a:pt x="857" y="1"/>
                      <a:pt x="857" y="1"/>
                      <a:pt x="858" y="1"/>
                    </a:cubicBezTo>
                    <a:close/>
                    <a:moveTo>
                      <a:pt x="857" y="1"/>
                    </a:moveTo>
                    <a:lnTo>
                      <a:pt x="857" y="1"/>
                    </a:lnTo>
                    <a:cubicBezTo>
                      <a:pt x="524" y="240"/>
                      <a:pt x="286" y="596"/>
                      <a:pt x="155" y="965"/>
                    </a:cubicBezTo>
                    <a:cubicBezTo>
                      <a:pt x="84" y="1156"/>
                      <a:pt x="48" y="1346"/>
                      <a:pt x="36" y="1560"/>
                    </a:cubicBezTo>
                    <a:cubicBezTo>
                      <a:pt x="36" y="1703"/>
                      <a:pt x="1" y="2037"/>
                      <a:pt x="108" y="2144"/>
                    </a:cubicBezTo>
                    <a:cubicBezTo>
                      <a:pt x="227" y="2037"/>
                      <a:pt x="286" y="1787"/>
                      <a:pt x="346" y="1632"/>
                    </a:cubicBezTo>
                    <a:cubicBezTo>
                      <a:pt x="417" y="1453"/>
                      <a:pt x="501" y="1275"/>
                      <a:pt x="560" y="1096"/>
                    </a:cubicBezTo>
                    <a:cubicBezTo>
                      <a:pt x="620" y="906"/>
                      <a:pt x="679" y="727"/>
                      <a:pt x="715" y="525"/>
                    </a:cubicBezTo>
                    <a:cubicBezTo>
                      <a:pt x="751" y="441"/>
                      <a:pt x="774" y="334"/>
                      <a:pt x="798" y="251"/>
                    </a:cubicBezTo>
                    <a:cubicBezTo>
                      <a:pt x="810" y="204"/>
                      <a:pt x="822" y="28"/>
                      <a:pt x="857" y="1"/>
                    </a:cubicBezTo>
                    <a:close/>
                  </a:path>
                </a:pathLst>
              </a:custGeom>
              <a:solidFill>
                <a:srgbClr val="8FC0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206;p47">
                <a:extLst>
                  <a:ext uri="{FF2B5EF4-FFF2-40B4-BE49-F238E27FC236}">
                    <a16:creationId xmlns:a16="http://schemas.microsoft.com/office/drawing/2014/main" id="{55C79CDF-E802-E023-9F52-D6CBBEA7CD2B}"/>
                  </a:ext>
                </a:extLst>
              </p:cNvPr>
              <p:cNvSpPr/>
              <p:nvPr/>
            </p:nvSpPr>
            <p:spPr>
              <a:xfrm>
                <a:off x="1117350" y="1974925"/>
                <a:ext cx="44275" cy="62570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25028" extrusionOk="0">
                    <a:moveTo>
                      <a:pt x="1652" y="1"/>
                    </a:moveTo>
                    <a:cubicBezTo>
                      <a:pt x="1533" y="287"/>
                      <a:pt x="1497" y="644"/>
                      <a:pt x="1438" y="942"/>
                    </a:cubicBezTo>
                    <a:cubicBezTo>
                      <a:pt x="1378" y="1263"/>
                      <a:pt x="1330" y="1584"/>
                      <a:pt x="1295" y="1894"/>
                    </a:cubicBezTo>
                    <a:cubicBezTo>
                      <a:pt x="1200" y="2537"/>
                      <a:pt x="1140" y="3192"/>
                      <a:pt x="1116" y="3847"/>
                    </a:cubicBezTo>
                    <a:cubicBezTo>
                      <a:pt x="1033" y="5144"/>
                      <a:pt x="1033" y="6454"/>
                      <a:pt x="1033" y="7764"/>
                    </a:cubicBezTo>
                    <a:cubicBezTo>
                      <a:pt x="1009" y="8478"/>
                      <a:pt x="1009" y="9216"/>
                      <a:pt x="973" y="9966"/>
                    </a:cubicBezTo>
                    <a:cubicBezTo>
                      <a:pt x="854" y="14981"/>
                      <a:pt x="0" y="20043"/>
                      <a:pt x="873" y="24998"/>
                    </a:cubicBezTo>
                    <a:lnTo>
                      <a:pt x="873" y="24998"/>
                    </a:lnTo>
                    <a:cubicBezTo>
                      <a:pt x="868" y="24922"/>
                      <a:pt x="917" y="24805"/>
                      <a:pt x="938" y="24742"/>
                    </a:cubicBezTo>
                    <a:cubicBezTo>
                      <a:pt x="949" y="24635"/>
                      <a:pt x="961" y="24552"/>
                      <a:pt x="997" y="24444"/>
                    </a:cubicBezTo>
                    <a:cubicBezTo>
                      <a:pt x="1021" y="24242"/>
                      <a:pt x="1069" y="24028"/>
                      <a:pt x="1092" y="23837"/>
                    </a:cubicBezTo>
                    <a:cubicBezTo>
                      <a:pt x="1152" y="23432"/>
                      <a:pt x="1211" y="23028"/>
                      <a:pt x="1259" y="22635"/>
                    </a:cubicBezTo>
                    <a:cubicBezTo>
                      <a:pt x="1354" y="21813"/>
                      <a:pt x="1414" y="20992"/>
                      <a:pt x="1450" y="20170"/>
                    </a:cubicBezTo>
                    <a:cubicBezTo>
                      <a:pt x="1485" y="19360"/>
                      <a:pt x="1497" y="18539"/>
                      <a:pt x="1497" y="17717"/>
                    </a:cubicBezTo>
                    <a:cubicBezTo>
                      <a:pt x="1497" y="16896"/>
                      <a:pt x="1485" y="16062"/>
                      <a:pt x="1450" y="15253"/>
                    </a:cubicBezTo>
                    <a:cubicBezTo>
                      <a:pt x="1426" y="14431"/>
                      <a:pt x="1390" y="13598"/>
                      <a:pt x="1366" y="12776"/>
                    </a:cubicBezTo>
                    <a:cubicBezTo>
                      <a:pt x="1330" y="11943"/>
                      <a:pt x="1295" y="11121"/>
                      <a:pt x="1259" y="10288"/>
                    </a:cubicBezTo>
                    <a:cubicBezTo>
                      <a:pt x="1235" y="9478"/>
                      <a:pt x="1200" y="8633"/>
                      <a:pt x="1200" y="7823"/>
                    </a:cubicBezTo>
                    <a:cubicBezTo>
                      <a:pt x="1188" y="7002"/>
                      <a:pt x="1188" y="6180"/>
                      <a:pt x="1211" y="5347"/>
                    </a:cubicBezTo>
                    <a:cubicBezTo>
                      <a:pt x="1247" y="4525"/>
                      <a:pt x="1271" y="3716"/>
                      <a:pt x="1354" y="2894"/>
                    </a:cubicBezTo>
                    <a:cubicBezTo>
                      <a:pt x="1426" y="2073"/>
                      <a:pt x="1509" y="1251"/>
                      <a:pt x="1652" y="441"/>
                    </a:cubicBezTo>
                    <a:cubicBezTo>
                      <a:pt x="1664" y="346"/>
                      <a:pt x="1771" y="37"/>
                      <a:pt x="1652" y="1"/>
                    </a:cubicBezTo>
                    <a:close/>
                    <a:moveTo>
                      <a:pt x="873" y="24998"/>
                    </a:moveTo>
                    <a:cubicBezTo>
                      <a:pt x="873" y="25009"/>
                      <a:pt x="875" y="25019"/>
                      <a:pt x="878" y="25028"/>
                    </a:cubicBezTo>
                    <a:cubicBezTo>
                      <a:pt x="876" y="25018"/>
                      <a:pt x="875" y="25008"/>
                      <a:pt x="873" y="24998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207;p47">
                <a:extLst>
                  <a:ext uri="{FF2B5EF4-FFF2-40B4-BE49-F238E27FC236}">
                    <a16:creationId xmlns:a16="http://schemas.microsoft.com/office/drawing/2014/main" id="{E14DAB3A-0263-F68B-3B82-C721A7EC8C80}"/>
                  </a:ext>
                </a:extLst>
              </p:cNvPr>
              <p:cNvSpPr/>
              <p:nvPr/>
            </p:nvSpPr>
            <p:spPr>
              <a:xfrm>
                <a:off x="985100" y="2046725"/>
                <a:ext cx="83075" cy="5613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22454" extrusionOk="0">
                    <a:moveTo>
                      <a:pt x="2606" y="1"/>
                    </a:moveTo>
                    <a:cubicBezTo>
                      <a:pt x="2556" y="1"/>
                      <a:pt x="2509" y="15"/>
                      <a:pt x="2477" y="58"/>
                    </a:cubicBezTo>
                    <a:cubicBezTo>
                      <a:pt x="2382" y="153"/>
                      <a:pt x="2501" y="451"/>
                      <a:pt x="2513" y="570"/>
                    </a:cubicBezTo>
                    <a:cubicBezTo>
                      <a:pt x="2549" y="796"/>
                      <a:pt x="2572" y="1022"/>
                      <a:pt x="2596" y="1260"/>
                    </a:cubicBezTo>
                    <a:cubicBezTo>
                      <a:pt x="2680" y="2177"/>
                      <a:pt x="2656" y="3106"/>
                      <a:pt x="2572" y="4023"/>
                    </a:cubicBezTo>
                    <a:cubicBezTo>
                      <a:pt x="2501" y="4963"/>
                      <a:pt x="2370" y="5892"/>
                      <a:pt x="2239" y="6809"/>
                    </a:cubicBezTo>
                    <a:cubicBezTo>
                      <a:pt x="2084" y="7737"/>
                      <a:pt x="1941" y="8654"/>
                      <a:pt x="1798" y="9595"/>
                    </a:cubicBezTo>
                    <a:cubicBezTo>
                      <a:pt x="1798" y="9678"/>
                      <a:pt x="1787" y="9785"/>
                      <a:pt x="1775" y="9892"/>
                    </a:cubicBezTo>
                    <a:cubicBezTo>
                      <a:pt x="1227" y="14083"/>
                      <a:pt x="1382" y="18429"/>
                      <a:pt x="1" y="22453"/>
                    </a:cubicBezTo>
                    <a:cubicBezTo>
                      <a:pt x="221" y="22343"/>
                      <a:pt x="469" y="22287"/>
                      <a:pt x="720" y="22287"/>
                    </a:cubicBezTo>
                    <a:cubicBezTo>
                      <a:pt x="958" y="22287"/>
                      <a:pt x="1197" y="22337"/>
                      <a:pt x="1417" y="22442"/>
                    </a:cubicBezTo>
                    <a:cubicBezTo>
                      <a:pt x="2013" y="15905"/>
                      <a:pt x="2596" y="9369"/>
                      <a:pt x="3191" y="2832"/>
                    </a:cubicBezTo>
                    <a:cubicBezTo>
                      <a:pt x="3263" y="2034"/>
                      <a:pt x="3322" y="1165"/>
                      <a:pt x="3025" y="391"/>
                    </a:cubicBezTo>
                    <a:cubicBezTo>
                      <a:pt x="2965" y="248"/>
                      <a:pt x="2918" y="117"/>
                      <a:pt x="2775" y="34"/>
                    </a:cubicBezTo>
                    <a:cubicBezTo>
                      <a:pt x="2729" y="21"/>
                      <a:pt x="2666" y="1"/>
                      <a:pt x="2606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208;p47">
                <a:extLst>
                  <a:ext uri="{FF2B5EF4-FFF2-40B4-BE49-F238E27FC236}">
                    <a16:creationId xmlns:a16="http://schemas.microsoft.com/office/drawing/2014/main" id="{EC64C4FE-8926-9A02-1BFF-138E85D0AD38}"/>
                  </a:ext>
                </a:extLst>
              </p:cNvPr>
              <p:cNvSpPr/>
              <p:nvPr/>
            </p:nvSpPr>
            <p:spPr>
              <a:xfrm>
                <a:off x="1079450" y="1984175"/>
                <a:ext cx="46775" cy="6313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5254" extrusionOk="0">
                    <a:moveTo>
                      <a:pt x="1870" y="0"/>
                    </a:moveTo>
                    <a:lnTo>
                      <a:pt x="1870" y="0"/>
                    </a:lnTo>
                    <a:cubicBezTo>
                      <a:pt x="1584" y="417"/>
                      <a:pt x="1358" y="857"/>
                      <a:pt x="1215" y="1334"/>
                    </a:cubicBezTo>
                    <a:cubicBezTo>
                      <a:pt x="1132" y="1572"/>
                      <a:pt x="1072" y="1810"/>
                      <a:pt x="1037" y="2060"/>
                    </a:cubicBezTo>
                    <a:cubicBezTo>
                      <a:pt x="1025" y="2167"/>
                      <a:pt x="1001" y="2274"/>
                      <a:pt x="1025" y="2393"/>
                    </a:cubicBezTo>
                    <a:cubicBezTo>
                      <a:pt x="1049" y="2608"/>
                      <a:pt x="1001" y="2834"/>
                      <a:pt x="977" y="3060"/>
                    </a:cubicBezTo>
                    <a:lnTo>
                      <a:pt x="882" y="4084"/>
                    </a:lnTo>
                    <a:cubicBezTo>
                      <a:pt x="787" y="5453"/>
                      <a:pt x="727" y="6810"/>
                      <a:pt x="680" y="8180"/>
                    </a:cubicBezTo>
                    <a:cubicBezTo>
                      <a:pt x="632" y="9549"/>
                      <a:pt x="620" y="10918"/>
                      <a:pt x="584" y="12275"/>
                    </a:cubicBezTo>
                    <a:cubicBezTo>
                      <a:pt x="560" y="13645"/>
                      <a:pt x="525" y="14990"/>
                      <a:pt x="453" y="16359"/>
                    </a:cubicBezTo>
                    <a:cubicBezTo>
                      <a:pt x="453" y="16526"/>
                      <a:pt x="441" y="16704"/>
                      <a:pt x="441" y="16871"/>
                    </a:cubicBezTo>
                    <a:cubicBezTo>
                      <a:pt x="287" y="19241"/>
                      <a:pt x="1" y="21622"/>
                      <a:pt x="263" y="23991"/>
                    </a:cubicBezTo>
                    <a:cubicBezTo>
                      <a:pt x="310" y="24444"/>
                      <a:pt x="406" y="24955"/>
                      <a:pt x="763" y="25253"/>
                    </a:cubicBezTo>
                    <a:cubicBezTo>
                      <a:pt x="989" y="19205"/>
                      <a:pt x="1227" y="13180"/>
                      <a:pt x="1453" y="7144"/>
                    </a:cubicBezTo>
                    <a:cubicBezTo>
                      <a:pt x="1465" y="6799"/>
                      <a:pt x="1477" y="6465"/>
                      <a:pt x="1477" y="6132"/>
                    </a:cubicBezTo>
                    <a:cubicBezTo>
                      <a:pt x="1477" y="5894"/>
                      <a:pt x="1406" y="5679"/>
                      <a:pt x="1418" y="5441"/>
                    </a:cubicBezTo>
                    <a:cubicBezTo>
                      <a:pt x="1465" y="4774"/>
                      <a:pt x="1513" y="4108"/>
                      <a:pt x="1537" y="3429"/>
                    </a:cubicBezTo>
                    <a:cubicBezTo>
                      <a:pt x="1596" y="2477"/>
                      <a:pt x="1632" y="1548"/>
                      <a:pt x="1775" y="607"/>
                    </a:cubicBezTo>
                    <a:cubicBezTo>
                      <a:pt x="1811" y="417"/>
                      <a:pt x="1870" y="191"/>
                      <a:pt x="1870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209;p47">
                <a:extLst>
                  <a:ext uri="{FF2B5EF4-FFF2-40B4-BE49-F238E27FC236}">
                    <a16:creationId xmlns:a16="http://schemas.microsoft.com/office/drawing/2014/main" id="{DABE4321-75BE-5825-3626-0423EB68602B}"/>
                  </a:ext>
                </a:extLst>
              </p:cNvPr>
              <p:cNvSpPr/>
              <p:nvPr/>
            </p:nvSpPr>
            <p:spPr>
              <a:xfrm>
                <a:off x="1023550" y="1854025"/>
                <a:ext cx="1150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1435" extrusionOk="0">
                    <a:moveTo>
                      <a:pt x="36" y="1"/>
                    </a:moveTo>
                    <a:cubicBezTo>
                      <a:pt x="16" y="1"/>
                      <a:pt x="0" y="29"/>
                      <a:pt x="10" y="39"/>
                    </a:cubicBezTo>
                    <a:cubicBezTo>
                      <a:pt x="677" y="610"/>
                      <a:pt x="1380" y="1420"/>
                      <a:pt x="2332" y="1432"/>
                    </a:cubicBezTo>
                    <a:cubicBezTo>
                      <a:pt x="2395" y="1434"/>
                      <a:pt x="2460" y="1435"/>
                      <a:pt x="2527" y="1435"/>
                    </a:cubicBezTo>
                    <a:cubicBezTo>
                      <a:pt x="3237" y="1435"/>
                      <a:pt x="4158" y="1304"/>
                      <a:pt x="4582" y="705"/>
                    </a:cubicBezTo>
                    <a:cubicBezTo>
                      <a:pt x="4602" y="656"/>
                      <a:pt x="4556" y="590"/>
                      <a:pt x="4506" y="590"/>
                    </a:cubicBezTo>
                    <a:cubicBezTo>
                      <a:pt x="4495" y="590"/>
                      <a:pt x="4485" y="592"/>
                      <a:pt x="4475" y="598"/>
                    </a:cubicBezTo>
                    <a:cubicBezTo>
                      <a:pt x="4178" y="825"/>
                      <a:pt x="3880" y="1015"/>
                      <a:pt x="3523" y="1122"/>
                    </a:cubicBezTo>
                    <a:cubicBezTo>
                      <a:pt x="3142" y="1241"/>
                      <a:pt x="2737" y="1289"/>
                      <a:pt x="2332" y="1301"/>
                    </a:cubicBezTo>
                    <a:cubicBezTo>
                      <a:pt x="2317" y="1301"/>
                      <a:pt x="2303" y="1301"/>
                      <a:pt x="2288" y="1301"/>
                    </a:cubicBezTo>
                    <a:cubicBezTo>
                      <a:pt x="1845" y="1301"/>
                      <a:pt x="1487" y="1126"/>
                      <a:pt x="1130" y="872"/>
                    </a:cubicBezTo>
                    <a:cubicBezTo>
                      <a:pt x="761" y="598"/>
                      <a:pt x="403" y="289"/>
                      <a:pt x="46" y="3"/>
                    </a:cubicBezTo>
                    <a:cubicBezTo>
                      <a:pt x="43" y="1"/>
                      <a:pt x="39" y="1"/>
                      <a:pt x="3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210;p47">
                <a:extLst>
                  <a:ext uri="{FF2B5EF4-FFF2-40B4-BE49-F238E27FC236}">
                    <a16:creationId xmlns:a16="http://schemas.microsoft.com/office/drawing/2014/main" id="{725C9A18-55C1-9FD8-D3E6-5B111E309236}"/>
                  </a:ext>
                </a:extLst>
              </p:cNvPr>
              <p:cNvSpPr/>
              <p:nvPr/>
            </p:nvSpPr>
            <p:spPr>
              <a:xfrm>
                <a:off x="1013375" y="1885200"/>
                <a:ext cx="56175" cy="1276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107" extrusionOk="0">
                    <a:moveTo>
                      <a:pt x="38" y="0"/>
                    </a:moveTo>
                    <a:cubicBezTo>
                      <a:pt x="21" y="0"/>
                      <a:pt x="1" y="19"/>
                      <a:pt x="1" y="42"/>
                    </a:cubicBezTo>
                    <a:cubicBezTo>
                      <a:pt x="120" y="542"/>
                      <a:pt x="203" y="1066"/>
                      <a:pt x="298" y="1578"/>
                    </a:cubicBezTo>
                    <a:cubicBezTo>
                      <a:pt x="382" y="2114"/>
                      <a:pt x="429" y="2649"/>
                      <a:pt x="501" y="3185"/>
                    </a:cubicBezTo>
                    <a:cubicBezTo>
                      <a:pt x="536" y="3364"/>
                      <a:pt x="596" y="3483"/>
                      <a:pt x="739" y="3578"/>
                    </a:cubicBezTo>
                    <a:cubicBezTo>
                      <a:pt x="917" y="3709"/>
                      <a:pt x="1120" y="3852"/>
                      <a:pt x="1275" y="4007"/>
                    </a:cubicBezTo>
                    <a:cubicBezTo>
                      <a:pt x="1441" y="4173"/>
                      <a:pt x="1608" y="4340"/>
                      <a:pt x="1739" y="4531"/>
                    </a:cubicBezTo>
                    <a:cubicBezTo>
                      <a:pt x="1870" y="4709"/>
                      <a:pt x="1965" y="4900"/>
                      <a:pt x="2108" y="5066"/>
                    </a:cubicBezTo>
                    <a:cubicBezTo>
                      <a:pt x="2124" y="5095"/>
                      <a:pt x="2146" y="5106"/>
                      <a:pt x="2167" y="5106"/>
                    </a:cubicBezTo>
                    <a:cubicBezTo>
                      <a:pt x="2208" y="5106"/>
                      <a:pt x="2247" y="5062"/>
                      <a:pt x="2239" y="5007"/>
                    </a:cubicBezTo>
                    <a:cubicBezTo>
                      <a:pt x="2132" y="4638"/>
                      <a:pt x="1787" y="4269"/>
                      <a:pt x="1501" y="3995"/>
                    </a:cubicBezTo>
                    <a:cubicBezTo>
                      <a:pt x="1370" y="3864"/>
                      <a:pt x="1203" y="3733"/>
                      <a:pt x="1060" y="3614"/>
                    </a:cubicBezTo>
                    <a:cubicBezTo>
                      <a:pt x="965" y="3554"/>
                      <a:pt x="858" y="3495"/>
                      <a:pt x="775" y="3411"/>
                    </a:cubicBezTo>
                    <a:cubicBezTo>
                      <a:pt x="656" y="3316"/>
                      <a:pt x="656" y="3161"/>
                      <a:pt x="644" y="3018"/>
                    </a:cubicBezTo>
                    <a:cubicBezTo>
                      <a:pt x="501" y="2006"/>
                      <a:pt x="310" y="1006"/>
                      <a:pt x="60" y="18"/>
                    </a:cubicBezTo>
                    <a:cubicBezTo>
                      <a:pt x="56" y="6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211;p47">
                <a:extLst>
                  <a:ext uri="{FF2B5EF4-FFF2-40B4-BE49-F238E27FC236}">
                    <a16:creationId xmlns:a16="http://schemas.microsoft.com/office/drawing/2014/main" id="{65DEB392-3931-9575-50AE-B2760EEA75FC}"/>
                  </a:ext>
                </a:extLst>
              </p:cNvPr>
              <p:cNvSpPr/>
              <p:nvPr/>
            </p:nvSpPr>
            <p:spPr>
              <a:xfrm>
                <a:off x="1026575" y="1928700"/>
                <a:ext cx="316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313" extrusionOk="0">
                    <a:moveTo>
                      <a:pt x="23" y="1"/>
                    </a:moveTo>
                    <a:cubicBezTo>
                      <a:pt x="9" y="1"/>
                      <a:pt x="0" y="20"/>
                      <a:pt x="8" y="28"/>
                    </a:cubicBezTo>
                    <a:cubicBezTo>
                      <a:pt x="199" y="397"/>
                      <a:pt x="389" y="766"/>
                      <a:pt x="592" y="1159"/>
                    </a:cubicBezTo>
                    <a:cubicBezTo>
                      <a:pt x="675" y="1338"/>
                      <a:pt x="770" y="1517"/>
                      <a:pt x="878" y="1707"/>
                    </a:cubicBezTo>
                    <a:lnTo>
                      <a:pt x="1009" y="1981"/>
                    </a:lnTo>
                    <a:cubicBezTo>
                      <a:pt x="1056" y="2076"/>
                      <a:pt x="1092" y="2195"/>
                      <a:pt x="1175" y="2290"/>
                    </a:cubicBezTo>
                    <a:cubicBezTo>
                      <a:pt x="1183" y="2306"/>
                      <a:pt x="1196" y="2313"/>
                      <a:pt x="1210" y="2313"/>
                    </a:cubicBezTo>
                    <a:cubicBezTo>
                      <a:pt x="1237" y="2313"/>
                      <a:pt x="1267" y="2287"/>
                      <a:pt x="1259" y="2255"/>
                    </a:cubicBezTo>
                    <a:cubicBezTo>
                      <a:pt x="1199" y="2052"/>
                      <a:pt x="1068" y="1874"/>
                      <a:pt x="973" y="1695"/>
                    </a:cubicBezTo>
                    <a:cubicBezTo>
                      <a:pt x="878" y="1505"/>
                      <a:pt x="782" y="1326"/>
                      <a:pt x="675" y="1124"/>
                    </a:cubicBezTo>
                    <a:cubicBezTo>
                      <a:pt x="473" y="755"/>
                      <a:pt x="259" y="385"/>
                      <a:pt x="44" y="16"/>
                    </a:cubicBezTo>
                    <a:cubicBezTo>
                      <a:pt x="37" y="5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212;p47">
                <a:extLst>
                  <a:ext uri="{FF2B5EF4-FFF2-40B4-BE49-F238E27FC236}">
                    <a16:creationId xmlns:a16="http://schemas.microsoft.com/office/drawing/2014/main" id="{DF1F600C-A18E-9017-DE6F-C7A2689159DE}"/>
                  </a:ext>
                </a:extLst>
              </p:cNvPr>
              <p:cNvSpPr/>
              <p:nvPr/>
            </p:nvSpPr>
            <p:spPr>
              <a:xfrm>
                <a:off x="1101475" y="1926850"/>
                <a:ext cx="698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2735" extrusionOk="0">
                    <a:moveTo>
                      <a:pt x="2701" y="1"/>
                    </a:moveTo>
                    <a:cubicBezTo>
                      <a:pt x="2690" y="1"/>
                      <a:pt x="2679" y="3"/>
                      <a:pt x="2668" y="7"/>
                    </a:cubicBezTo>
                    <a:cubicBezTo>
                      <a:pt x="2144" y="471"/>
                      <a:pt x="1549" y="817"/>
                      <a:pt x="1001" y="1245"/>
                    </a:cubicBezTo>
                    <a:cubicBezTo>
                      <a:pt x="525" y="1614"/>
                      <a:pt x="84" y="2079"/>
                      <a:pt x="1" y="2710"/>
                    </a:cubicBezTo>
                    <a:cubicBezTo>
                      <a:pt x="1" y="2724"/>
                      <a:pt x="19" y="2735"/>
                      <a:pt x="36" y="2735"/>
                    </a:cubicBezTo>
                    <a:cubicBezTo>
                      <a:pt x="46" y="2735"/>
                      <a:pt x="56" y="2731"/>
                      <a:pt x="60" y="2722"/>
                    </a:cubicBezTo>
                    <a:cubicBezTo>
                      <a:pt x="227" y="2091"/>
                      <a:pt x="715" y="1614"/>
                      <a:pt x="1239" y="1281"/>
                    </a:cubicBezTo>
                    <a:cubicBezTo>
                      <a:pt x="1775" y="924"/>
                      <a:pt x="2382" y="626"/>
                      <a:pt x="2775" y="90"/>
                    </a:cubicBezTo>
                    <a:cubicBezTo>
                      <a:pt x="2795" y="42"/>
                      <a:pt x="2750" y="1"/>
                      <a:pt x="270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213;p47">
                <a:extLst>
                  <a:ext uri="{FF2B5EF4-FFF2-40B4-BE49-F238E27FC236}">
                    <a16:creationId xmlns:a16="http://schemas.microsoft.com/office/drawing/2014/main" id="{9647E91C-9F06-1ABC-4E31-8023CBFEB496}"/>
                  </a:ext>
                </a:extLst>
              </p:cNvPr>
              <p:cNvSpPr/>
              <p:nvPr/>
            </p:nvSpPr>
            <p:spPr>
              <a:xfrm>
                <a:off x="1089375" y="1879875"/>
                <a:ext cx="873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4261" extrusionOk="0">
                    <a:moveTo>
                      <a:pt x="3423" y="1"/>
                    </a:moveTo>
                    <a:cubicBezTo>
                      <a:pt x="3407" y="1"/>
                      <a:pt x="3394" y="9"/>
                      <a:pt x="3390" y="29"/>
                    </a:cubicBezTo>
                    <a:cubicBezTo>
                      <a:pt x="3211" y="433"/>
                      <a:pt x="3069" y="862"/>
                      <a:pt x="2819" y="1231"/>
                    </a:cubicBezTo>
                    <a:cubicBezTo>
                      <a:pt x="2700" y="1434"/>
                      <a:pt x="2557" y="1612"/>
                      <a:pt x="2378" y="1743"/>
                    </a:cubicBezTo>
                    <a:cubicBezTo>
                      <a:pt x="2164" y="1910"/>
                      <a:pt x="1926" y="1993"/>
                      <a:pt x="1711" y="2112"/>
                    </a:cubicBezTo>
                    <a:cubicBezTo>
                      <a:pt x="1306" y="2303"/>
                      <a:pt x="961" y="2600"/>
                      <a:pt x="711" y="2958"/>
                    </a:cubicBezTo>
                    <a:cubicBezTo>
                      <a:pt x="425" y="3362"/>
                      <a:pt x="354" y="3886"/>
                      <a:pt x="9" y="4243"/>
                    </a:cubicBezTo>
                    <a:cubicBezTo>
                      <a:pt x="0" y="4252"/>
                      <a:pt x="4" y="4260"/>
                      <a:pt x="15" y="4260"/>
                    </a:cubicBezTo>
                    <a:cubicBezTo>
                      <a:pt x="20" y="4260"/>
                      <a:pt x="26" y="4259"/>
                      <a:pt x="33" y="4255"/>
                    </a:cubicBezTo>
                    <a:cubicBezTo>
                      <a:pt x="366" y="3910"/>
                      <a:pt x="485" y="3434"/>
                      <a:pt x="759" y="3053"/>
                    </a:cubicBezTo>
                    <a:cubicBezTo>
                      <a:pt x="1068" y="2600"/>
                      <a:pt x="1485" y="2350"/>
                      <a:pt x="1973" y="2148"/>
                    </a:cubicBezTo>
                    <a:cubicBezTo>
                      <a:pt x="2842" y="1767"/>
                      <a:pt x="3271" y="934"/>
                      <a:pt x="3485" y="64"/>
                    </a:cubicBezTo>
                    <a:cubicBezTo>
                      <a:pt x="3493" y="33"/>
                      <a:pt x="3454" y="1"/>
                      <a:pt x="342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214;p47">
                <a:extLst>
                  <a:ext uri="{FF2B5EF4-FFF2-40B4-BE49-F238E27FC236}">
                    <a16:creationId xmlns:a16="http://schemas.microsoft.com/office/drawing/2014/main" id="{F879648C-42F1-0758-F53C-7D55054439B3}"/>
                  </a:ext>
                </a:extLst>
              </p:cNvPr>
              <p:cNvSpPr/>
              <p:nvPr/>
            </p:nvSpPr>
            <p:spPr>
              <a:xfrm>
                <a:off x="1184000" y="1828400"/>
                <a:ext cx="16925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588" extrusionOk="0">
                    <a:moveTo>
                      <a:pt x="40" y="1"/>
                    </a:moveTo>
                    <a:cubicBezTo>
                      <a:pt x="14" y="1"/>
                      <a:pt x="0" y="22"/>
                      <a:pt x="10" y="52"/>
                    </a:cubicBezTo>
                    <a:cubicBezTo>
                      <a:pt x="34" y="111"/>
                      <a:pt x="81" y="171"/>
                      <a:pt x="117" y="218"/>
                    </a:cubicBezTo>
                    <a:lnTo>
                      <a:pt x="248" y="349"/>
                    </a:lnTo>
                    <a:cubicBezTo>
                      <a:pt x="296" y="397"/>
                      <a:pt x="355" y="433"/>
                      <a:pt x="415" y="480"/>
                    </a:cubicBezTo>
                    <a:cubicBezTo>
                      <a:pt x="474" y="528"/>
                      <a:pt x="534" y="587"/>
                      <a:pt x="605" y="587"/>
                    </a:cubicBezTo>
                    <a:cubicBezTo>
                      <a:pt x="629" y="552"/>
                      <a:pt x="677" y="528"/>
                      <a:pt x="665" y="468"/>
                    </a:cubicBezTo>
                    <a:cubicBezTo>
                      <a:pt x="653" y="421"/>
                      <a:pt x="617" y="397"/>
                      <a:pt x="593" y="373"/>
                    </a:cubicBezTo>
                    <a:cubicBezTo>
                      <a:pt x="558" y="361"/>
                      <a:pt x="546" y="349"/>
                      <a:pt x="534" y="326"/>
                    </a:cubicBezTo>
                    <a:cubicBezTo>
                      <a:pt x="474" y="290"/>
                      <a:pt x="427" y="242"/>
                      <a:pt x="367" y="206"/>
                    </a:cubicBezTo>
                    <a:cubicBezTo>
                      <a:pt x="319" y="183"/>
                      <a:pt x="260" y="135"/>
                      <a:pt x="212" y="111"/>
                    </a:cubicBezTo>
                    <a:cubicBezTo>
                      <a:pt x="177" y="64"/>
                      <a:pt x="117" y="52"/>
                      <a:pt x="58" y="4"/>
                    </a:cubicBezTo>
                    <a:cubicBezTo>
                      <a:pt x="51" y="2"/>
                      <a:pt x="45" y="1"/>
                      <a:pt x="4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215;p47">
                <a:extLst>
                  <a:ext uri="{FF2B5EF4-FFF2-40B4-BE49-F238E27FC236}">
                    <a16:creationId xmlns:a16="http://schemas.microsoft.com/office/drawing/2014/main" id="{B3498150-A3CB-A336-6351-7EC3C0CC3A75}"/>
                  </a:ext>
                </a:extLst>
              </p:cNvPr>
              <p:cNvSpPr/>
              <p:nvPr/>
            </p:nvSpPr>
            <p:spPr>
              <a:xfrm>
                <a:off x="992625" y="1823825"/>
                <a:ext cx="1422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495" y="1"/>
                    </a:moveTo>
                    <a:cubicBezTo>
                      <a:pt x="483" y="1"/>
                      <a:pt x="471" y="4"/>
                      <a:pt x="462" y="8"/>
                    </a:cubicBezTo>
                    <a:cubicBezTo>
                      <a:pt x="450" y="20"/>
                      <a:pt x="414" y="20"/>
                      <a:pt x="402" y="32"/>
                    </a:cubicBezTo>
                    <a:cubicBezTo>
                      <a:pt x="390" y="56"/>
                      <a:pt x="366" y="68"/>
                      <a:pt x="343" y="80"/>
                    </a:cubicBezTo>
                    <a:cubicBezTo>
                      <a:pt x="295" y="116"/>
                      <a:pt x="259" y="139"/>
                      <a:pt x="223" y="175"/>
                    </a:cubicBezTo>
                    <a:cubicBezTo>
                      <a:pt x="164" y="235"/>
                      <a:pt x="81" y="294"/>
                      <a:pt x="33" y="354"/>
                    </a:cubicBezTo>
                    <a:cubicBezTo>
                      <a:pt x="0" y="375"/>
                      <a:pt x="37" y="427"/>
                      <a:pt x="80" y="427"/>
                    </a:cubicBezTo>
                    <a:cubicBezTo>
                      <a:pt x="84" y="427"/>
                      <a:pt x="88" y="426"/>
                      <a:pt x="93" y="425"/>
                    </a:cubicBezTo>
                    <a:lnTo>
                      <a:pt x="307" y="294"/>
                    </a:lnTo>
                    <a:cubicBezTo>
                      <a:pt x="343" y="259"/>
                      <a:pt x="390" y="247"/>
                      <a:pt x="414" y="223"/>
                    </a:cubicBezTo>
                    <a:cubicBezTo>
                      <a:pt x="426" y="199"/>
                      <a:pt x="462" y="187"/>
                      <a:pt x="474" y="175"/>
                    </a:cubicBezTo>
                    <a:lnTo>
                      <a:pt x="521" y="128"/>
                    </a:lnTo>
                    <a:cubicBezTo>
                      <a:pt x="545" y="68"/>
                      <a:pt x="569" y="44"/>
                      <a:pt x="533" y="20"/>
                    </a:cubicBezTo>
                    <a:cubicBezTo>
                      <a:pt x="526" y="6"/>
                      <a:pt x="511" y="1"/>
                      <a:pt x="49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216;p47">
                <a:extLst>
                  <a:ext uri="{FF2B5EF4-FFF2-40B4-BE49-F238E27FC236}">
                    <a16:creationId xmlns:a16="http://schemas.microsoft.com/office/drawing/2014/main" id="{DC045D32-61A0-63B0-ABCF-1DF9468FE2BB}"/>
                  </a:ext>
                </a:extLst>
              </p:cNvPr>
              <p:cNvSpPr/>
              <p:nvPr/>
            </p:nvSpPr>
            <p:spPr>
              <a:xfrm>
                <a:off x="955425" y="1853975"/>
                <a:ext cx="44000" cy="112775"/>
              </a:xfrm>
              <a:custGeom>
                <a:avLst/>
                <a:gdLst/>
                <a:ahLst/>
                <a:cxnLst/>
                <a:rect l="l" t="t" r="r" b="b"/>
                <a:pathLst>
                  <a:path w="1760" h="4511" extrusionOk="0">
                    <a:moveTo>
                      <a:pt x="1662" y="0"/>
                    </a:moveTo>
                    <a:cubicBezTo>
                      <a:pt x="1637" y="0"/>
                      <a:pt x="1611" y="16"/>
                      <a:pt x="1604" y="41"/>
                    </a:cubicBezTo>
                    <a:cubicBezTo>
                      <a:pt x="1521" y="410"/>
                      <a:pt x="1521" y="815"/>
                      <a:pt x="1461" y="1196"/>
                    </a:cubicBezTo>
                    <a:cubicBezTo>
                      <a:pt x="1378" y="1589"/>
                      <a:pt x="1283" y="1993"/>
                      <a:pt x="1140" y="2362"/>
                    </a:cubicBezTo>
                    <a:cubicBezTo>
                      <a:pt x="1009" y="2743"/>
                      <a:pt x="842" y="3124"/>
                      <a:pt x="652" y="3482"/>
                    </a:cubicBezTo>
                    <a:cubicBezTo>
                      <a:pt x="461" y="3839"/>
                      <a:pt x="235" y="4160"/>
                      <a:pt x="9" y="4494"/>
                    </a:cubicBezTo>
                    <a:cubicBezTo>
                      <a:pt x="0" y="4502"/>
                      <a:pt x="16" y="4511"/>
                      <a:pt x="30" y="4511"/>
                    </a:cubicBezTo>
                    <a:cubicBezTo>
                      <a:pt x="36" y="4511"/>
                      <a:pt x="41" y="4509"/>
                      <a:pt x="45" y="4506"/>
                    </a:cubicBezTo>
                    <a:cubicBezTo>
                      <a:pt x="592" y="3922"/>
                      <a:pt x="985" y="3148"/>
                      <a:pt x="1259" y="2422"/>
                    </a:cubicBezTo>
                    <a:cubicBezTo>
                      <a:pt x="1414" y="2029"/>
                      <a:pt x="1521" y="1636"/>
                      <a:pt x="1604" y="1231"/>
                    </a:cubicBezTo>
                    <a:cubicBezTo>
                      <a:pt x="1676" y="838"/>
                      <a:pt x="1759" y="422"/>
                      <a:pt x="1711" y="41"/>
                    </a:cubicBezTo>
                    <a:cubicBezTo>
                      <a:pt x="1706" y="13"/>
                      <a:pt x="1684" y="0"/>
                      <a:pt x="166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217;p47">
                <a:extLst>
                  <a:ext uri="{FF2B5EF4-FFF2-40B4-BE49-F238E27FC236}">
                    <a16:creationId xmlns:a16="http://schemas.microsoft.com/office/drawing/2014/main" id="{30CEAD37-4E3B-5598-5927-B2805B19CFF1}"/>
                  </a:ext>
                </a:extLst>
              </p:cNvPr>
              <p:cNvSpPr/>
              <p:nvPr/>
            </p:nvSpPr>
            <p:spPr>
              <a:xfrm>
                <a:off x="1186025" y="1858250"/>
                <a:ext cx="24550" cy="1193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4772" extrusionOk="0">
                    <a:moveTo>
                      <a:pt x="300" y="0"/>
                    </a:moveTo>
                    <a:cubicBezTo>
                      <a:pt x="292" y="0"/>
                      <a:pt x="286" y="4"/>
                      <a:pt x="286" y="13"/>
                    </a:cubicBezTo>
                    <a:cubicBezTo>
                      <a:pt x="60" y="822"/>
                      <a:pt x="0" y="1656"/>
                      <a:pt x="107" y="2489"/>
                    </a:cubicBezTo>
                    <a:cubicBezTo>
                      <a:pt x="167" y="2894"/>
                      <a:pt x="238" y="3287"/>
                      <a:pt x="369" y="3680"/>
                    </a:cubicBezTo>
                    <a:cubicBezTo>
                      <a:pt x="488" y="4037"/>
                      <a:pt x="631" y="4477"/>
                      <a:pt x="881" y="4751"/>
                    </a:cubicBezTo>
                    <a:cubicBezTo>
                      <a:pt x="888" y="4765"/>
                      <a:pt x="900" y="4771"/>
                      <a:pt x="913" y="4771"/>
                    </a:cubicBezTo>
                    <a:cubicBezTo>
                      <a:pt x="945" y="4771"/>
                      <a:pt x="982" y="4737"/>
                      <a:pt x="965" y="4704"/>
                    </a:cubicBezTo>
                    <a:cubicBezTo>
                      <a:pt x="905" y="4525"/>
                      <a:pt x="822" y="4358"/>
                      <a:pt x="750" y="4204"/>
                    </a:cubicBezTo>
                    <a:cubicBezTo>
                      <a:pt x="655" y="4025"/>
                      <a:pt x="584" y="3823"/>
                      <a:pt x="524" y="3632"/>
                    </a:cubicBezTo>
                    <a:cubicBezTo>
                      <a:pt x="393" y="3263"/>
                      <a:pt x="298" y="2870"/>
                      <a:pt x="238" y="2477"/>
                    </a:cubicBezTo>
                    <a:cubicBezTo>
                      <a:pt x="119" y="1668"/>
                      <a:pt x="155" y="822"/>
                      <a:pt x="334" y="36"/>
                    </a:cubicBezTo>
                    <a:cubicBezTo>
                      <a:pt x="334" y="13"/>
                      <a:pt x="314" y="0"/>
                      <a:pt x="30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218;p47">
                <a:extLst>
                  <a:ext uri="{FF2B5EF4-FFF2-40B4-BE49-F238E27FC236}">
                    <a16:creationId xmlns:a16="http://schemas.microsoft.com/office/drawing/2014/main" id="{52739AF1-EE95-C73B-A166-BD3CEB8E7982}"/>
                  </a:ext>
                </a:extLst>
              </p:cNvPr>
              <p:cNvSpPr/>
              <p:nvPr/>
            </p:nvSpPr>
            <p:spPr>
              <a:xfrm>
                <a:off x="1190625" y="2231375"/>
                <a:ext cx="28450" cy="37887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5155" extrusionOk="0">
                    <a:moveTo>
                      <a:pt x="20" y="0"/>
                    </a:moveTo>
                    <a:cubicBezTo>
                      <a:pt x="10" y="0"/>
                      <a:pt x="1" y="6"/>
                      <a:pt x="7" y="18"/>
                    </a:cubicBezTo>
                    <a:cubicBezTo>
                      <a:pt x="66" y="1994"/>
                      <a:pt x="174" y="3983"/>
                      <a:pt x="269" y="5959"/>
                    </a:cubicBezTo>
                    <a:cubicBezTo>
                      <a:pt x="304" y="6924"/>
                      <a:pt x="340" y="7888"/>
                      <a:pt x="364" y="8864"/>
                    </a:cubicBezTo>
                    <a:cubicBezTo>
                      <a:pt x="400" y="9853"/>
                      <a:pt x="388" y="10841"/>
                      <a:pt x="424" y="11841"/>
                    </a:cubicBezTo>
                    <a:cubicBezTo>
                      <a:pt x="459" y="12389"/>
                      <a:pt x="471" y="12924"/>
                      <a:pt x="507" y="13472"/>
                    </a:cubicBezTo>
                    <a:cubicBezTo>
                      <a:pt x="519" y="13746"/>
                      <a:pt x="531" y="14020"/>
                      <a:pt x="543" y="14294"/>
                    </a:cubicBezTo>
                    <a:cubicBezTo>
                      <a:pt x="566" y="14567"/>
                      <a:pt x="566" y="14853"/>
                      <a:pt x="721" y="15091"/>
                    </a:cubicBezTo>
                    <a:cubicBezTo>
                      <a:pt x="747" y="15130"/>
                      <a:pt x="796" y="15154"/>
                      <a:pt x="844" y="15154"/>
                    </a:cubicBezTo>
                    <a:cubicBezTo>
                      <a:pt x="885" y="15154"/>
                      <a:pt x="925" y="15136"/>
                      <a:pt x="947" y="15091"/>
                    </a:cubicBezTo>
                    <a:cubicBezTo>
                      <a:pt x="1138" y="14675"/>
                      <a:pt x="1019" y="14139"/>
                      <a:pt x="1007" y="13698"/>
                    </a:cubicBezTo>
                    <a:cubicBezTo>
                      <a:pt x="983" y="13210"/>
                      <a:pt x="947" y="12698"/>
                      <a:pt x="924" y="12210"/>
                    </a:cubicBezTo>
                    <a:cubicBezTo>
                      <a:pt x="864" y="11210"/>
                      <a:pt x="745" y="10234"/>
                      <a:pt x="662" y="9233"/>
                    </a:cubicBezTo>
                    <a:cubicBezTo>
                      <a:pt x="519" y="7281"/>
                      <a:pt x="400" y="5316"/>
                      <a:pt x="281" y="3364"/>
                    </a:cubicBezTo>
                    <a:cubicBezTo>
                      <a:pt x="209" y="2256"/>
                      <a:pt x="126" y="1137"/>
                      <a:pt x="43" y="18"/>
                    </a:cubicBezTo>
                    <a:cubicBezTo>
                      <a:pt x="43" y="6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219;p47">
                <a:extLst>
                  <a:ext uri="{FF2B5EF4-FFF2-40B4-BE49-F238E27FC236}">
                    <a16:creationId xmlns:a16="http://schemas.microsoft.com/office/drawing/2014/main" id="{22CBD852-281D-A763-DFA2-73C321C84E68}"/>
                  </a:ext>
                </a:extLst>
              </p:cNvPr>
              <p:cNvSpPr/>
              <p:nvPr/>
            </p:nvSpPr>
            <p:spPr>
              <a:xfrm>
                <a:off x="1106850" y="2041650"/>
                <a:ext cx="29775" cy="549000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21960" extrusionOk="0">
                    <a:moveTo>
                      <a:pt x="1170" y="0"/>
                    </a:moveTo>
                    <a:cubicBezTo>
                      <a:pt x="1162" y="0"/>
                      <a:pt x="1155" y="7"/>
                      <a:pt x="1155" y="23"/>
                    </a:cubicBezTo>
                    <a:cubicBezTo>
                      <a:pt x="965" y="1428"/>
                      <a:pt x="846" y="2845"/>
                      <a:pt x="727" y="4261"/>
                    </a:cubicBezTo>
                    <a:cubicBezTo>
                      <a:pt x="596" y="5702"/>
                      <a:pt x="429" y="7131"/>
                      <a:pt x="286" y="8571"/>
                    </a:cubicBezTo>
                    <a:cubicBezTo>
                      <a:pt x="131" y="10000"/>
                      <a:pt x="12" y="11429"/>
                      <a:pt x="12" y="12881"/>
                    </a:cubicBezTo>
                    <a:cubicBezTo>
                      <a:pt x="12" y="13608"/>
                      <a:pt x="24" y="14322"/>
                      <a:pt x="84" y="15037"/>
                    </a:cubicBezTo>
                    <a:cubicBezTo>
                      <a:pt x="143" y="15739"/>
                      <a:pt x="226" y="16453"/>
                      <a:pt x="238" y="17144"/>
                    </a:cubicBezTo>
                    <a:cubicBezTo>
                      <a:pt x="262" y="17942"/>
                      <a:pt x="179" y="18727"/>
                      <a:pt x="119" y="19513"/>
                    </a:cubicBezTo>
                    <a:cubicBezTo>
                      <a:pt x="48" y="20287"/>
                      <a:pt x="0" y="21061"/>
                      <a:pt x="226" y="21823"/>
                    </a:cubicBezTo>
                    <a:cubicBezTo>
                      <a:pt x="253" y="21915"/>
                      <a:pt x="341" y="21960"/>
                      <a:pt x="426" y="21960"/>
                    </a:cubicBezTo>
                    <a:cubicBezTo>
                      <a:pt x="529" y="21960"/>
                      <a:pt x="627" y="21894"/>
                      <a:pt x="607" y="21764"/>
                    </a:cubicBezTo>
                    <a:cubicBezTo>
                      <a:pt x="536" y="21097"/>
                      <a:pt x="548" y="20394"/>
                      <a:pt x="607" y="19728"/>
                    </a:cubicBezTo>
                    <a:cubicBezTo>
                      <a:pt x="667" y="19037"/>
                      <a:pt x="750" y="18358"/>
                      <a:pt x="750" y="17656"/>
                    </a:cubicBezTo>
                    <a:cubicBezTo>
                      <a:pt x="774" y="16239"/>
                      <a:pt x="536" y="14822"/>
                      <a:pt x="524" y="13417"/>
                    </a:cubicBezTo>
                    <a:cubicBezTo>
                      <a:pt x="500" y="11989"/>
                      <a:pt x="596" y="10536"/>
                      <a:pt x="667" y="9107"/>
                    </a:cubicBezTo>
                    <a:cubicBezTo>
                      <a:pt x="750" y="7714"/>
                      <a:pt x="846" y="6285"/>
                      <a:pt x="917" y="4857"/>
                    </a:cubicBezTo>
                    <a:cubicBezTo>
                      <a:pt x="1012" y="3249"/>
                      <a:pt x="1155" y="1642"/>
                      <a:pt x="1191" y="23"/>
                    </a:cubicBezTo>
                    <a:cubicBezTo>
                      <a:pt x="1191" y="10"/>
                      <a:pt x="1180" y="0"/>
                      <a:pt x="117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220;p47">
                <a:extLst>
                  <a:ext uri="{FF2B5EF4-FFF2-40B4-BE49-F238E27FC236}">
                    <a16:creationId xmlns:a16="http://schemas.microsoft.com/office/drawing/2014/main" id="{4978E2FE-9EC0-A555-CAC0-CB32C4EE8FFA}"/>
                  </a:ext>
                </a:extLst>
              </p:cNvPr>
              <p:cNvSpPr/>
              <p:nvPr/>
            </p:nvSpPr>
            <p:spPr>
              <a:xfrm>
                <a:off x="1154175" y="2518200"/>
                <a:ext cx="134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761" extrusionOk="0">
                    <a:moveTo>
                      <a:pt x="41" y="0"/>
                    </a:moveTo>
                    <a:cubicBezTo>
                      <a:pt x="20" y="0"/>
                      <a:pt x="0" y="15"/>
                      <a:pt x="0" y="46"/>
                    </a:cubicBezTo>
                    <a:cubicBezTo>
                      <a:pt x="36" y="499"/>
                      <a:pt x="72" y="963"/>
                      <a:pt x="119" y="1404"/>
                    </a:cubicBezTo>
                    <a:cubicBezTo>
                      <a:pt x="143" y="1630"/>
                      <a:pt x="155" y="1856"/>
                      <a:pt x="191" y="2070"/>
                    </a:cubicBezTo>
                    <a:cubicBezTo>
                      <a:pt x="215" y="2297"/>
                      <a:pt x="238" y="2511"/>
                      <a:pt x="334" y="2713"/>
                    </a:cubicBezTo>
                    <a:cubicBezTo>
                      <a:pt x="350" y="2745"/>
                      <a:pt x="384" y="2760"/>
                      <a:pt x="419" y="2760"/>
                    </a:cubicBezTo>
                    <a:cubicBezTo>
                      <a:pt x="462" y="2760"/>
                      <a:pt x="506" y="2736"/>
                      <a:pt x="512" y="2690"/>
                    </a:cubicBezTo>
                    <a:cubicBezTo>
                      <a:pt x="536" y="2475"/>
                      <a:pt x="489" y="2273"/>
                      <a:pt x="453" y="2059"/>
                    </a:cubicBezTo>
                    <a:cubicBezTo>
                      <a:pt x="417" y="1832"/>
                      <a:pt x="381" y="1594"/>
                      <a:pt x="334" y="1380"/>
                    </a:cubicBezTo>
                    <a:cubicBezTo>
                      <a:pt x="262" y="928"/>
                      <a:pt x="155" y="487"/>
                      <a:pt x="84" y="35"/>
                    </a:cubicBezTo>
                    <a:cubicBezTo>
                      <a:pt x="78" y="12"/>
                      <a:pt x="59" y="0"/>
                      <a:pt x="4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221;p47">
                <a:extLst>
                  <a:ext uri="{FF2B5EF4-FFF2-40B4-BE49-F238E27FC236}">
                    <a16:creationId xmlns:a16="http://schemas.microsoft.com/office/drawing/2014/main" id="{41C4ED83-A8D8-5B16-F909-A6E9FAA91BBA}"/>
                  </a:ext>
                </a:extLst>
              </p:cNvPr>
              <p:cNvSpPr/>
              <p:nvPr/>
            </p:nvSpPr>
            <p:spPr>
              <a:xfrm>
                <a:off x="1048500" y="2062375"/>
                <a:ext cx="37525" cy="5369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1476" extrusionOk="0">
                    <a:moveTo>
                      <a:pt x="1287" y="0"/>
                    </a:moveTo>
                    <a:cubicBezTo>
                      <a:pt x="1281" y="0"/>
                      <a:pt x="1275" y="9"/>
                      <a:pt x="1275" y="27"/>
                    </a:cubicBezTo>
                    <a:cubicBezTo>
                      <a:pt x="1203" y="742"/>
                      <a:pt x="1203" y="1456"/>
                      <a:pt x="1167" y="2147"/>
                    </a:cubicBezTo>
                    <a:cubicBezTo>
                      <a:pt x="1144" y="2849"/>
                      <a:pt x="1096" y="3551"/>
                      <a:pt x="1048" y="4254"/>
                    </a:cubicBezTo>
                    <a:cubicBezTo>
                      <a:pt x="977" y="5659"/>
                      <a:pt x="906" y="7064"/>
                      <a:pt x="798" y="8481"/>
                    </a:cubicBezTo>
                    <a:cubicBezTo>
                      <a:pt x="691" y="9886"/>
                      <a:pt x="572" y="11290"/>
                      <a:pt x="441" y="12684"/>
                    </a:cubicBezTo>
                    <a:cubicBezTo>
                      <a:pt x="298" y="14077"/>
                      <a:pt x="132" y="15470"/>
                      <a:pt x="60" y="16851"/>
                    </a:cubicBezTo>
                    <a:cubicBezTo>
                      <a:pt x="13" y="17648"/>
                      <a:pt x="1" y="18422"/>
                      <a:pt x="36" y="19208"/>
                    </a:cubicBezTo>
                    <a:cubicBezTo>
                      <a:pt x="60" y="19589"/>
                      <a:pt x="84" y="19982"/>
                      <a:pt x="132" y="20351"/>
                    </a:cubicBezTo>
                    <a:cubicBezTo>
                      <a:pt x="144" y="20542"/>
                      <a:pt x="179" y="20744"/>
                      <a:pt x="215" y="20935"/>
                    </a:cubicBezTo>
                    <a:cubicBezTo>
                      <a:pt x="263" y="21137"/>
                      <a:pt x="334" y="21280"/>
                      <a:pt x="477" y="21423"/>
                    </a:cubicBezTo>
                    <a:cubicBezTo>
                      <a:pt x="506" y="21460"/>
                      <a:pt x="541" y="21476"/>
                      <a:pt x="576" y="21476"/>
                    </a:cubicBezTo>
                    <a:cubicBezTo>
                      <a:pt x="641" y="21476"/>
                      <a:pt x="708" y="21421"/>
                      <a:pt x="739" y="21351"/>
                    </a:cubicBezTo>
                    <a:cubicBezTo>
                      <a:pt x="810" y="21185"/>
                      <a:pt x="834" y="21054"/>
                      <a:pt x="834" y="20875"/>
                    </a:cubicBezTo>
                    <a:cubicBezTo>
                      <a:pt x="834" y="20696"/>
                      <a:pt x="798" y="20518"/>
                      <a:pt x="775" y="20339"/>
                    </a:cubicBezTo>
                    <a:cubicBezTo>
                      <a:pt x="739" y="19994"/>
                      <a:pt x="703" y="19661"/>
                      <a:pt x="691" y="19327"/>
                    </a:cubicBezTo>
                    <a:cubicBezTo>
                      <a:pt x="667" y="18637"/>
                      <a:pt x="667" y="17958"/>
                      <a:pt x="691" y="17256"/>
                    </a:cubicBezTo>
                    <a:cubicBezTo>
                      <a:pt x="739" y="15922"/>
                      <a:pt x="894" y="14529"/>
                      <a:pt x="1025" y="13136"/>
                    </a:cubicBezTo>
                    <a:cubicBezTo>
                      <a:pt x="1287" y="10350"/>
                      <a:pt x="1501" y="7564"/>
                      <a:pt x="1489" y="4766"/>
                    </a:cubicBezTo>
                    <a:cubicBezTo>
                      <a:pt x="1489" y="3980"/>
                      <a:pt x="1465" y="3206"/>
                      <a:pt x="1441" y="2420"/>
                    </a:cubicBezTo>
                    <a:cubicBezTo>
                      <a:pt x="1406" y="1635"/>
                      <a:pt x="1406" y="813"/>
                      <a:pt x="1298" y="27"/>
                    </a:cubicBezTo>
                    <a:cubicBezTo>
                      <a:pt x="1298" y="9"/>
                      <a:pt x="1292" y="0"/>
                      <a:pt x="128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222;p47">
                <a:extLst>
                  <a:ext uri="{FF2B5EF4-FFF2-40B4-BE49-F238E27FC236}">
                    <a16:creationId xmlns:a16="http://schemas.microsoft.com/office/drawing/2014/main" id="{8A95D8F3-343A-B9B2-4D0D-26DF2A3BB215}"/>
                  </a:ext>
                </a:extLst>
              </p:cNvPr>
              <p:cNvSpPr/>
              <p:nvPr/>
            </p:nvSpPr>
            <p:spPr>
              <a:xfrm>
                <a:off x="946225" y="2012525"/>
                <a:ext cx="86525" cy="5952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23810" extrusionOk="0">
                    <a:moveTo>
                      <a:pt x="3139" y="3926"/>
                    </a:moveTo>
                    <a:cubicBezTo>
                      <a:pt x="3103" y="5736"/>
                      <a:pt x="3044" y="7569"/>
                      <a:pt x="2853" y="9367"/>
                    </a:cubicBezTo>
                    <a:cubicBezTo>
                      <a:pt x="2699" y="10903"/>
                      <a:pt x="2484" y="12439"/>
                      <a:pt x="2163" y="13951"/>
                    </a:cubicBezTo>
                    <a:cubicBezTo>
                      <a:pt x="2032" y="14582"/>
                      <a:pt x="1889" y="15189"/>
                      <a:pt x="1722" y="15797"/>
                    </a:cubicBezTo>
                    <a:cubicBezTo>
                      <a:pt x="1770" y="15451"/>
                      <a:pt x="1829" y="15094"/>
                      <a:pt x="1865" y="14761"/>
                    </a:cubicBezTo>
                    <a:cubicBezTo>
                      <a:pt x="2258" y="11915"/>
                      <a:pt x="2603" y="9058"/>
                      <a:pt x="2913" y="6200"/>
                    </a:cubicBezTo>
                    <a:cubicBezTo>
                      <a:pt x="2984" y="5438"/>
                      <a:pt x="3080" y="4676"/>
                      <a:pt x="3139" y="3926"/>
                    </a:cubicBezTo>
                    <a:close/>
                    <a:moveTo>
                      <a:pt x="3169" y="0"/>
                    </a:moveTo>
                    <a:cubicBezTo>
                      <a:pt x="3166" y="0"/>
                      <a:pt x="3163" y="3"/>
                      <a:pt x="3163" y="9"/>
                    </a:cubicBezTo>
                    <a:cubicBezTo>
                      <a:pt x="3163" y="926"/>
                      <a:pt x="3163" y="1855"/>
                      <a:pt x="3151" y="2795"/>
                    </a:cubicBezTo>
                    <a:cubicBezTo>
                      <a:pt x="2853" y="5153"/>
                      <a:pt x="2556" y="7534"/>
                      <a:pt x="2246" y="9903"/>
                    </a:cubicBezTo>
                    <a:cubicBezTo>
                      <a:pt x="1901" y="12511"/>
                      <a:pt x="1532" y="15130"/>
                      <a:pt x="1139" y="17737"/>
                    </a:cubicBezTo>
                    <a:lnTo>
                      <a:pt x="913" y="18452"/>
                    </a:lnTo>
                    <a:cubicBezTo>
                      <a:pt x="675" y="19285"/>
                      <a:pt x="603" y="20119"/>
                      <a:pt x="544" y="20988"/>
                    </a:cubicBezTo>
                    <a:cubicBezTo>
                      <a:pt x="532" y="21143"/>
                      <a:pt x="532" y="21274"/>
                      <a:pt x="520" y="21428"/>
                    </a:cubicBezTo>
                    <a:cubicBezTo>
                      <a:pt x="484" y="21583"/>
                      <a:pt x="436" y="21762"/>
                      <a:pt x="401" y="21928"/>
                    </a:cubicBezTo>
                    <a:cubicBezTo>
                      <a:pt x="305" y="22297"/>
                      <a:pt x="174" y="22678"/>
                      <a:pt x="139" y="23059"/>
                    </a:cubicBezTo>
                    <a:cubicBezTo>
                      <a:pt x="139" y="23095"/>
                      <a:pt x="139" y="23107"/>
                      <a:pt x="163" y="23131"/>
                    </a:cubicBezTo>
                    <a:cubicBezTo>
                      <a:pt x="139" y="23190"/>
                      <a:pt x="115" y="23250"/>
                      <a:pt x="103" y="23310"/>
                    </a:cubicBezTo>
                    <a:cubicBezTo>
                      <a:pt x="0" y="23601"/>
                      <a:pt x="253" y="23810"/>
                      <a:pt x="501" y="23810"/>
                    </a:cubicBezTo>
                    <a:cubicBezTo>
                      <a:pt x="628" y="23810"/>
                      <a:pt x="753" y="23756"/>
                      <a:pt x="829" y="23631"/>
                    </a:cubicBezTo>
                    <a:cubicBezTo>
                      <a:pt x="1210" y="22988"/>
                      <a:pt x="1294" y="22178"/>
                      <a:pt x="1353" y="21452"/>
                    </a:cubicBezTo>
                    <a:cubicBezTo>
                      <a:pt x="1389" y="20726"/>
                      <a:pt x="1389" y="20000"/>
                      <a:pt x="1508" y="19285"/>
                    </a:cubicBezTo>
                    <a:cubicBezTo>
                      <a:pt x="1627" y="18511"/>
                      <a:pt x="1865" y="17749"/>
                      <a:pt x="2068" y="16975"/>
                    </a:cubicBezTo>
                    <a:cubicBezTo>
                      <a:pt x="2258" y="16213"/>
                      <a:pt x="2449" y="15451"/>
                      <a:pt x="2603" y="14678"/>
                    </a:cubicBezTo>
                    <a:cubicBezTo>
                      <a:pt x="3222" y="11618"/>
                      <a:pt x="3461" y="8474"/>
                      <a:pt x="3461" y="5355"/>
                    </a:cubicBezTo>
                    <a:cubicBezTo>
                      <a:pt x="3461" y="4129"/>
                      <a:pt x="3413" y="2926"/>
                      <a:pt x="3330" y="1747"/>
                    </a:cubicBezTo>
                    <a:cubicBezTo>
                      <a:pt x="3342" y="1604"/>
                      <a:pt x="3353" y="1462"/>
                      <a:pt x="3377" y="1319"/>
                    </a:cubicBezTo>
                    <a:cubicBezTo>
                      <a:pt x="3377" y="1301"/>
                      <a:pt x="3365" y="1292"/>
                      <a:pt x="3353" y="1292"/>
                    </a:cubicBezTo>
                    <a:cubicBezTo>
                      <a:pt x="3342" y="1292"/>
                      <a:pt x="3330" y="1301"/>
                      <a:pt x="3330" y="1319"/>
                    </a:cubicBezTo>
                    <a:cubicBezTo>
                      <a:pt x="3330" y="1366"/>
                      <a:pt x="3318" y="1402"/>
                      <a:pt x="3318" y="1462"/>
                    </a:cubicBezTo>
                    <a:cubicBezTo>
                      <a:pt x="3270" y="973"/>
                      <a:pt x="3222" y="497"/>
                      <a:pt x="3175" y="9"/>
                    </a:cubicBezTo>
                    <a:cubicBezTo>
                      <a:pt x="3175" y="3"/>
                      <a:pt x="3172" y="0"/>
                      <a:pt x="3169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223;p47">
                <a:extLst>
                  <a:ext uri="{FF2B5EF4-FFF2-40B4-BE49-F238E27FC236}">
                    <a16:creationId xmlns:a16="http://schemas.microsoft.com/office/drawing/2014/main" id="{A59E0F8E-EEDE-7E41-F8D7-92D79E8B7525}"/>
                  </a:ext>
                </a:extLst>
              </p:cNvPr>
              <p:cNvSpPr/>
              <p:nvPr/>
            </p:nvSpPr>
            <p:spPr>
              <a:xfrm>
                <a:off x="955800" y="1961875"/>
                <a:ext cx="123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778" extrusionOk="0">
                    <a:moveTo>
                      <a:pt x="348" y="0"/>
                    </a:moveTo>
                    <a:cubicBezTo>
                      <a:pt x="335" y="0"/>
                      <a:pt x="323" y="7"/>
                      <a:pt x="315" y="23"/>
                    </a:cubicBezTo>
                    <a:cubicBezTo>
                      <a:pt x="208" y="130"/>
                      <a:pt x="113" y="237"/>
                      <a:pt x="18" y="356"/>
                    </a:cubicBezTo>
                    <a:cubicBezTo>
                      <a:pt x="1" y="365"/>
                      <a:pt x="8" y="373"/>
                      <a:pt x="18" y="373"/>
                    </a:cubicBezTo>
                    <a:cubicBezTo>
                      <a:pt x="22" y="373"/>
                      <a:pt x="26" y="372"/>
                      <a:pt x="30" y="368"/>
                    </a:cubicBezTo>
                    <a:cubicBezTo>
                      <a:pt x="113" y="309"/>
                      <a:pt x="208" y="237"/>
                      <a:pt x="280" y="178"/>
                    </a:cubicBezTo>
                    <a:lnTo>
                      <a:pt x="280" y="178"/>
                    </a:lnTo>
                    <a:cubicBezTo>
                      <a:pt x="268" y="428"/>
                      <a:pt x="268" y="666"/>
                      <a:pt x="268" y="916"/>
                    </a:cubicBezTo>
                    <a:cubicBezTo>
                      <a:pt x="268" y="1047"/>
                      <a:pt x="280" y="1202"/>
                      <a:pt x="280" y="1333"/>
                    </a:cubicBezTo>
                    <a:cubicBezTo>
                      <a:pt x="292" y="1464"/>
                      <a:pt x="292" y="1618"/>
                      <a:pt x="339" y="1737"/>
                    </a:cubicBezTo>
                    <a:cubicBezTo>
                      <a:pt x="345" y="1763"/>
                      <a:pt x="372" y="1778"/>
                      <a:pt x="397" y="1778"/>
                    </a:cubicBezTo>
                    <a:cubicBezTo>
                      <a:pt x="419" y="1778"/>
                      <a:pt x="441" y="1766"/>
                      <a:pt x="446" y="1737"/>
                    </a:cubicBezTo>
                    <a:cubicBezTo>
                      <a:pt x="494" y="1606"/>
                      <a:pt x="458" y="1452"/>
                      <a:pt x="446" y="1321"/>
                    </a:cubicBezTo>
                    <a:cubicBezTo>
                      <a:pt x="434" y="1190"/>
                      <a:pt x="434" y="1035"/>
                      <a:pt x="411" y="904"/>
                    </a:cubicBezTo>
                    <a:cubicBezTo>
                      <a:pt x="399" y="618"/>
                      <a:pt x="399" y="332"/>
                      <a:pt x="399" y="59"/>
                    </a:cubicBezTo>
                    <a:cubicBezTo>
                      <a:pt x="399" y="27"/>
                      <a:pt x="372" y="0"/>
                      <a:pt x="34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224;p47">
                <a:extLst>
                  <a:ext uri="{FF2B5EF4-FFF2-40B4-BE49-F238E27FC236}">
                    <a16:creationId xmlns:a16="http://schemas.microsoft.com/office/drawing/2014/main" id="{D3DC67AB-57A8-858E-58C5-198A553BEAC7}"/>
                  </a:ext>
                </a:extLst>
              </p:cNvPr>
              <p:cNvSpPr/>
              <p:nvPr/>
            </p:nvSpPr>
            <p:spPr>
              <a:xfrm>
                <a:off x="909100" y="1928750"/>
                <a:ext cx="95675" cy="654875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26195" extrusionOk="0">
                    <a:moveTo>
                      <a:pt x="3431" y="1"/>
                    </a:moveTo>
                    <a:cubicBezTo>
                      <a:pt x="3415" y="1"/>
                      <a:pt x="3398" y="13"/>
                      <a:pt x="3398" y="38"/>
                    </a:cubicBezTo>
                    <a:cubicBezTo>
                      <a:pt x="3624" y="1824"/>
                      <a:pt x="3684" y="3622"/>
                      <a:pt x="3576" y="5408"/>
                    </a:cubicBezTo>
                    <a:cubicBezTo>
                      <a:pt x="3469" y="7230"/>
                      <a:pt x="3112" y="9004"/>
                      <a:pt x="2802" y="10801"/>
                    </a:cubicBezTo>
                    <a:cubicBezTo>
                      <a:pt x="2255" y="14088"/>
                      <a:pt x="2064" y="17433"/>
                      <a:pt x="1481" y="20731"/>
                    </a:cubicBezTo>
                    <a:cubicBezTo>
                      <a:pt x="1314" y="21636"/>
                      <a:pt x="1124" y="22529"/>
                      <a:pt x="886" y="23410"/>
                    </a:cubicBezTo>
                    <a:cubicBezTo>
                      <a:pt x="767" y="23851"/>
                      <a:pt x="624" y="24315"/>
                      <a:pt x="469" y="24744"/>
                    </a:cubicBezTo>
                    <a:cubicBezTo>
                      <a:pt x="314" y="25196"/>
                      <a:pt x="124" y="25625"/>
                      <a:pt x="16" y="26089"/>
                    </a:cubicBezTo>
                    <a:cubicBezTo>
                      <a:pt x="1" y="26153"/>
                      <a:pt x="53" y="26195"/>
                      <a:pt x="108" y="26195"/>
                    </a:cubicBezTo>
                    <a:cubicBezTo>
                      <a:pt x="135" y="26195"/>
                      <a:pt x="163" y="26184"/>
                      <a:pt x="183" y="26160"/>
                    </a:cubicBezTo>
                    <a:cubicBezTo>
                      <a:pt x="397" y="25803"/>
                      <a:pt x="528" y="25410"/>
                      <a:pt x="659" y="25017"/>
                    </a:cubicBezTo>
                    <a:cubicBezTo>
                      <a:pt x="790" y="24625"/>
                      <a:pt x="909" y="24220"/>
                      <a:pt x="1028" y="23839"/>
                    </a:cubicBezTo>
                    <a:cubicBezTo>
                      <a:pt x="1267" y="23029"/>
                      <a:pt x="1445" y="22220"/>
                      <a:pt x="1612" y="21398"/>
                    </a:cubicBezTo>
                    <a:cubicBezTo>
                      <a:pt x="1921" y="19755"/>
                      <a:pt x="2136" y="18112"/>
                      <a:pt x="2326" y="16457"/>
                    </a:cubicBezTo>
                    <a:cubicBezTo>
                      <a:pt x="2517" y="14778"/>
                      <a:pt x="2683" y="13076"/>
                      <a:pt x="2933" y="11409"/>
                    </a:cubicBezTo>
                    <a:cubicBezTo>
                      <a:pt x="3207" y="9635"/>
                      <a:pt x="3564" y="7884"/>
                      <a:pt x="3695" y="6087"/>
                    </a:cubicBezTo>
                    <a:cubicBezTo>
                      <a:pt x="3826" y="4039"/>
                      <a:pt x="3755" y="2015"/>
                      <a:pt x="3457" y="26"/>
                    </a:cubicBezTo>
                    <a:cubicBezTo>
                      <a:pt x="3457" y="10"/>
                      <a:pt x="3444" y="1"/>
                      <a:pt x="343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225;p47">
                <a:extLst>
                  <a:ext uri="{FF2B5EF4-FFF2-40B4-BE49-F238E27FC236}">
                    <a16:creationId xmlns:a16="http://schemas.microsoft.com/office/drawing/2014/main" id="{8F6E099A-0887-F342-6232-0584BBBE60FA}"/>
                  </a:ext>
                </a:extLst>
              </p:cNvPr>
              <p:cNvSpPr/>
              <p:nvPr/>
            </p:nvSpPr>
            <p:spPr>
              <a:xfrm>
                <a:off x="1392900" y="1996975"/>
                <a:ext cx="5002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4146" extrusionOk="0">
                    <a:moveTo>
                      <a:pt x="0" y="0"/>
                    </a:moveTo>
                    <a:cubicBezTo>
                      <a:pt x="72" y="405"/>
                      <a:pt x="226" y="798"/>
                      <a:pt x="417" y="1131"/>
                    </a:cubicBezTo>
                    <a:cubicBezTo>
                      <a:pt x="726" y="1786"/>
                      <a:pt x="1119" y="2405"/>
                      <a:pt x="1322" y="3096"/>
                    </a:cubicBezTo>
                    <a:cubicBezTo>
                      <a:pt x="1369" y="3274"/>
                      <a:pt x="1417" y="3441"/>
                      <a:pt x="1429" y="3620"/>
                    </a:cubicBezTo>
                    <a:cubicBezTo>
                      <a:pt x="1441" y="3774"/>
                      <a:pt x="1465" y="3953"/>
                      <a:pt x="1560" y="4072"/>
                    </a:cubicBezTo>
                    <a:cubicBezTo>
                      <a:pt x="1604" y="4121"/>
                      <a:pt x="1655" y="4145"/>
                      <a:pt x="1707" y="4145"/>
                    </a:cubicBezTo>
                    <a:cubicBezTo>
                      <a:pt x="1768" y="4145"/>
                      <a:pt x="1830" y="4112"/>
                      <a:pt x="1881" y="4048"/>
                    </a:cubicBezTo>
                    <a:cubicBezTo>
                      <a:pt x="2000" y="3893"/>
                      <a:pt x="1917" y="3667"/>
                      <a:pt x="1858" y="3500"/>
                    </a:cubicBezTo>
                    <a:cubicBezTo>
                      <a:pt x="1715" y="3072"/>
                      <a:pt x="1584" y="2643"/>
                      <a:pt x="1429" y="2203"/>
                    </a:cubicBezTo>
                    <a:cubicBezTo>
                      <a:pt x="1143" y="1357"/>
                      <a:pt x="810" y="417"/>
                      <a:pt x="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226;p47">
                <a:extLst>
                  <a:ext uri="{FF2B5EF4-FFF2-40B4-BE49-F238E27FC236}">
                    <a16:creationId xmlns:a16="http://schemas.microsoft.com/office/drawing/2014/main" id="{86BFD796-68BA-8B94-9F75-C78447471AC8}"/>
                  </a:ext>
                </a:extLst>
              </p:cNvPr>
              <p:cNvSpPr/>
              <p:nvPr/>
            </p:nvSpPr>
            <p:spPr>
              <a:xfrm>
                <a:off x="1414925" y="1963925"/>
                <a:ext cx="4765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5424" extrusionOk="0">
                    <a:moveTo>
                      <a:pt x="619" y="0"/>
                    </a:moveTo>
                    <a:cubicBezTo>
                      <a:pt x="536" y="417"/>
                      <a:pt x="453" y="834"/>
                      <a:pt x="369" y="1251"/>
                    </a:cubicBezTo>
                    <a:cubicBezTo>
                      <a:pt x="347" y="1205"/>
                      <a:pt x="303" y="1186"/>
                      <a:pt x="255" y="1186"/>
                    </a:cubicBezTo>
                    <a:cubicBezTo>
                      <a:pt x="178" y="1186"/>
                      <a:pt x="89" y="1237"/>
                      <a:pt x="60" y="1310"/>
                    </a:cubicBezTo>
                    <a:cubicBezTo>
                      <a:pt x="0" y="1441"/>
                      <a:pt x="60" y="1584"/>
                      <a:pt x="107" y="1703"/>
                    </a:cubicBezTo>
                    <a:cubicBezTo>
                      <a:pt x="250" y="2084"/>
                      <a:pt x="417" y="2477"/>
                      <a:pt x="596" y="2870"/>
                    </a:cubicBezTo>
                    <a:cubicBezTo>
                      <a:pt x="869" y="3584"/>
                      <a:pt x="1167" y="4299"/>
                      <a:pt x="1453" y="5013"/>
                    </a:cubicBezTo>
                    <a:cubicBezTo>
                      <a:pt x="1500" y="5120"/>
                      <a:pt x="1548" y="5394"/>
                      <a:pt x="1667" y="5418"/>
                    </a:cubicBezTo>
                    <a:cubicBezTo>
                      <a:pt x="1680" y="5422"/>
                      <a:pt x="1692" y="5423"/>
                      <a:pt x="1704" y="5423"/>
                    </a:cubicBezTo>
                    <a:cubicBezTo>
                      <a:pt x="1798" y="5423"/>
                      <a:pt x="1847" y="5302"/>
                      <a:pt x="1858" y="5227"/>
                    </a:cubicBezTo>
                    <a:cubicBezTo>
                      <a:pt x="1905" y="4882"/>
                      <a:pt x="1762" y="4513"/>
                      <a:pt x="1619" y="4215"/>
                    </a:cubicBezTo>
                    <a:cubicBezTo>
                      <a:pt x="1405" y="3787"/>
                      <a:pt x="1131" y="3394"/>
                      <a:pt x="988" y="2953"/>
                    </a:cubicBezTo>
                    <a:cubicBezTo>
                      <a:pt x="691" y="2001"/>
                      <a:pt x="1096" y="881"/>
                      <a:pt x="61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227;p47">
                <a:extLst>
                  <a:ext uri="{FF2B5EF4-FFF2-40B4-BE49-F238E27FC236}">
                    <a16:creationId xmlns:a16="http://schemas.microsoft.com/office/drawing/2014/main" id="{026DE211-B2B3-8277-4206-CC4BA76A5B77}"/>
                  </a:ext>
                </a:extLst>
              </p:cNvPr>
              <p:cNvSpPr/>
              <p:nvPr/>
            </p:nvSpPr>
            <p:spPr>
              <a:xfrm>
                <a:off x="1440825" y="1949750"/>
                <a:ext cx="51800" cy="1557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6230" extrusionOk="0">
                    <a:moveTo>
                      <a:pt x="200" y="1"/>
                    </a:moveTo>
                    <a:cubicBezTo>
                      <a:pt x="116" y="1"/>
                      <a:pt x="34" y="94"/>
                      <a:pt x="24" y="186"/>
                    </a:cubicBezTo>
                    <a:cubicBezTo>
                      <a:pt x="0" y="305"/>
                      <a:pt x="48" y="401"/>
                      <a:pt x="95" y="508"/>
                    </a:cubicBezTo>
                    <a:cubicBezTo>
                      <a:pt x="298" y="972"/>
                      <a:pt x="500" y="1437"/>
                      <a:pt x="655" y="1889"/>
                    </a:cubicBezTo>
                    <a:cubicBezTo>
                      <a:pt x="953" y="2758"/>
                      <a:pt x="1167" y="3651"/>
                      <a:pt x="1310" y="4544"/>
                    </a:cubicBezTo>
                    <a:cubicBezTo>
                      <a:pt x="1369" y="4985"/>
                      <a:pt x="1417" y="5425"/>
                      <a:pt x="1465" y="5866"/>
                    </a:cubicBezTo>
                    <a:cubicBezTo>
                      <a:pt x="1476" y="5985"/>
                      <a:pt x="1476" y="6199"/>
                      <a:pt x="1607" y="6223"/>
                    </a:cubicBezTo>
                    <a:cubicBezTo>
                      <a:pt x="1622" y="6228"/>
                      <a:pt x="1638" y="6230"/>
                      <a:pt x="1653" y="6230"/>
                    </a:cubicBezTo>
                    <a:cubicBezTo>
                      <a:pt x="1796" y="6230"/>
                      <a:pt x="1945" y="6045"/>
                      <a:pt x="1988" y="5937"/>
                    </a:cubicBezTo>
                    <a:cubicBezTo>
                      <a:pt x="2072" y="5723"/>
                      <a:pt x="2024" y="5461"/>
                      <a:pt x="1965" y="5223"/>
                    </a:cubicBezTo>
                    <a:cubicBezTo>
                      <a:pt x="1572" y="3520"/>
                      <a:pt x="1048" y="1829"/>
                      <a:pt x="405" y="198"/>
                    </a:cubicBezTo>
                    <a:cubicBezTo>
                      <a:pt x="357" y="127"/>
                      <a:pt x="333" y="32"/>
                      <a:pt x="238" y="8"/>
                    </a:cubicBezTo>
                    <a:cubicBezTo>
                      <a:pt x="225" y="3"/>
                      <a:pt x="212" y="1"/>
                      <a:pt x="20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228;p47">
                <a:extLst>
                  <a:ext uri="{FF2B5EF4-FFF2-40B4-BE49-F238E27FC236}">
                    <a16:creationId xmlns:a16="http://schemas.microsoft.com/office/drawing/2014/main" id="{B5E2C7E2-B4E9-7895-AB46-23C2A361784B}"/>
                  </a:ext>
                </a:extLst>
              </p:cNvPr>
              <p:cNvSpPr/>
              <p:nvPr/>
            </p:nvSpPr>
            <p:spPr>
              <a:xfrm>
                <a:off x="1498850" y="1990275"/>
                <a:ext cx="29500" cy="11487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4595" extrusionOk="0">
                    <a:moveTo>
                      <a:pt x="298" y="0"/>
                    </a:moveTo>
                    <a:cubicBezTo>
                      <a:pt x="195" y="0"/>
                      <a:pt x="84" y="86"/>
                      <a:pt x="48" y="185"/>
                    </a:cubicBezTo>
                    <a:cubicBezTo>
                      <a:pt x="1" y="316"/>
                      <a:pt x="37" y="470"/>
                      <a:pt x="84" y="601"/>
                    </a:cubicBezTo>
                    <a:cubicBezTo>
                      <a:pt x="287" y="1328"/>
                      <a:pt x="358" y="2090"/>
                      <a:pt x="334" y="2840"/>
                    </a:cubicBezTo>
                    <a:cubicBezTo>
                      <a:pt x="322" y="3173"/>
                      <a:pt x="263" y="3507"/>
                      <a:pt x="215" y="3828"/>
                    </a:cubicBezTo>
                    <a:cubicBezTo>
                      <a:pt x="179" y="4066"/>
                      <a:pt x="203" y="4245"/>
                      <a:pt x="382" y="4423"/>
                    </a:cubicBezTo>
                    <a:cubicBezTo>
                      <a:pt x="452" y="4502"/>
                      <a:pt x="580" y="4594"/>
                      <a:pt x="695" y="4594"/>
                    </a:cubicBezTo>
                    <a:cubicBezTo>
                      <a:pt x="737" y="4594"/>
                      <a:pt x="776" y="4582"/>
                      <a:pt x="810" y="4554"/>
                    </a:cubicBezTo>
                    <a:cubicBezTo>
                      <a:pt x="882" y="4495"/>
                      <a:pt x="894" y="4364"/>
                      <a:pt x="918" y="4269"/>
                    </a:cubicBezTo>
                    <a:cubicBezTo>
                      <a:pt x="953" y="4114"/>
                      <a:pt x="977" y="3959"/>
                      <a:pt x="1001" y="3804"/>
                    </a:cubicBezTo>
                    <a:cubicBezTo>
                      <a:pt x="1180" y="2578"/>
                      <a:pt x="1001" y="1304"/>
                      <a:pt x="477" y="173"/>
                    </a:cubicBezTo>
                    <a:cubicBezTo>
                      <a:pt x="453" y="113"/>
                      <a:pt x="441" y="66"/>
                      <a:pt x="394" y="30"/>
                    </a:cubicBezTo>
                    <a:cubicBezTo>
                      <a:pt x="365" y="9"/>
                      <a:pt x="332" y="0"/>
                      <a:pt x="29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229;p47">
                <a:extLst>
                  <a:ext uri="{FF2B5EF4-FFF2-40B4-BE49-F238E27FC236}">
                    <a16:creationId xmlns:a16="http://schemas.microsoft.com/office/drawing/2014/main" id="{C2CD33DA-5303-6F75-14B9-01742F639DE4}"/>
                  </a:ext>
                </a:extLst>
              </p:cNvPr>
              <p:cNvSpPr/>
              <p:nvPr/>
            </p:nvSpPr>
            <p:spPr>
              <a:xfrm>
                <a:off x="1530700" y="1973375"/>
                <a:ext cx="53025" cy="1340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5360" extrusionOk="0">
                    <a:moveTo>
                      <a:pt x="1826" y="1"/>
                    </a:moveTo>
                    <a:cubicBezTo>
                      <a:pt x="1714" y="1"/>
                      <a:pt x="1593" y="67"/>
                      <a:pt x="1525" y="158"/>
                    </a:cubicBezTo>
                    <a:cubicBezTo>
                      <a:pt x="1418" y="313"/>
                      <a:pt x="1406" y="503"/>
                      <a:pt x="1394" y="682"/>
                    </a:cubicBezTo>
                    <a:cubicBezTo>
                      <a:pt x="1287" y="2111"/>
                      <a:pt x="894" y="3504"/>
                      <a:pt x="215" y="4754"/>
                    </a:cubicBezTo>
                    <a:cubicBezTo>
                      <a:pt x="144" y="4909"/>
                      <a:pt x="1" y="5159"/>
                      <a:pt x="132" y="5314"/>
                    </a:cubicBezTo>
                    <a:cubicBezTo>
                      <a:pt x="158" y="5346"/>
                      <a:pt x="188" y="5359"/>
                      <a:pt x="220" y="5359"/>
                    </a:cubicBezTo>
                    <a:cubicBezTo>
                      <a:pt x="306" y="5359"/>
                      <a:pt x="405" y="5267"/>
                      <a:pt x="465" y="5206"/>
                    </a:cubicBezTo>
                    <a:cubicBezTo>
                      <a:pt x="751" y="4921"/>
                      <a:pt x="870" y="4540"/>
                      <a:pt x="977" y="4159"/>
                    </a:cubicBezTo>
                    <a:cubicBezTo>
                      <a:pt x="1334" y="2944"/>
                      <a:pt x="1680" y="1742"/>
                      <a:pt x="2037" y="527"/>
                    </a:cubicBezTo>
                    <a:cubicBezTo>
                      <a:pt x="2072" y="384"/>
                      <a:pt x="2120" y="194"/>
                      <a:pt x="2001" y="75"/>
                    </a:cubicBezTo>
                    <a:cubicBezTo>
                      <a:pt x="1953" y="23"/>
                      <a:pt x="1891" y="1"/>
                      <a:pt x="1826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230;p47">
                <a:extLst>
                  <a:ext uri="{FF2B5EF4-FFF2-40B4-BE49-F238E27FC236}">
                    <a16:creationId xmlns:a16="http://schemas.microsoft.com/office/drawing/2014/main" id="{BFAFB991-F404-8AF6-2EFB-C70EDB6E8D3C}"/>
                  </a:ext>
                </a:extLst>
              </p:cNvPr>
              <p:cNvSpPr/>
              <p:nvPr/>
            </p:nvSpPr>
            <p:spPr>
              <a:xfrm>
                <a:off x="1337825" y="2120150"/>
                <a:ext cx="89325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908" extrusionOk="0">
                    <a:moveTo>
                      <a:pt x="3395" y="0"/>
                    </a:moveTo>
                    <a:cubicBezTo>
                      <a:pt x="3309" y="0"/>
                      <a:pt x="3213" y="127"/>
                      <a:pt x="3156" y="193"/>
                    </a:cubicBezTo>
                    <a:cubicBezTo>
                      <a:pt x="2870" y="526"/>
                      <a:pt x="2584" y="859"/>
                      <a:pt x="2334" y="1217"/>
                    </a:cubicBezTo>
                    <a:cubicBezTo>
                      <a:pt x="1810" y="1931"/>
                      <a:pt x="1358" y="2693"/>
                      <a:pt x="965" y="3479"/>
                    </a:cubicBezTo>
                    <a:cubicBezTo>
                      <a:pt x="774" y="3872"/>
                      <a:pt x="596" y="4277"/>
                      <a:pt x="429" y="4693"/>
                    </a:cubicBezTo>
                    <a:cubicBezTo>
                      <a:pt x="346" y="4884"/>
                      <a:pt x="262" y="5098"/>
                      <a:pt x="191" y="5300"/>
                    </a:cubicBezTo>
                    <a:cubicBezTo>
                      <a:pt x="167" y="5408"/>
                      <a:pt x="120" y="5515"/>
                      <a:pt x="96" y="5610"/>
                    </a:cubicBezTo>
                    <a:cubicBezTo>
                      <a:pt x="60" y="5705"/>
                      <a:pt x="48" y="5836"/>
                      <a:pt x="1" y="5908"/>
                    </a:cubicBezTo>
                    <a:cubicBezTo>
                      <a:pt x="72" y="5812"/>
                      <a:pt x="131" y="5705"/>
                      <a:pt x="191" y="5610"/>
                    </a:cubicBezTo>
                    <a:cubicBezTo>
                      <a:pt x="763" y="4824"/>
                      <a:pt x="1298" y="4003"/>
                      <a:pt x="1798" y="3169"/>
                    </a:cubicBezTo>
                    <a:cubicBezTo>
                      <a:pt x="2322" y="2336"/>
                      <a:pt x="2810" y="1490"/>
                      <a:pt x="3275" y="645"/>
                    </a:cubicBezTo>
                    <a:cubicBezTo>
                      <a:pt x="3346" y="514"/>
                      <a:pt x="3572" y="252"/>
                      <a:pt x="3501" y="97"/>
                    </a:cubicBezTo>
                    <a:cubicBezTo>
                      <a:pt x="3471" y="27"/>
                      <a:pt x="3434" y="0"/>
                      <a:pt x="339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231;p47">
                <a:extLst>
                  <a:ext uri="{FF2B5EF4-FFF2-40B4-BE49-F238E27FC236}">
                    <a16:creationId xmlns:a16="http://schemas.microsoft.com/office/drawing/2014/main" id="{01191391-F079-55A5-7F9D-9C4065E922EB}"/>
                  </a:ext>
                </a:extLst>
              </p:cNvPr>
              <p:cNvSpPr/>
              <p:nvPr/>
            </p:nvSpPr>
            <p:spPr>
              <a:xfrm>
                <a:off x="1362525" y="2129700"/>
                <a:ext cx="881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5517" extrusionOk="0">
                    <a:moveTo>
                      <a:pt x="3256" y="0"/>
                    </a:moveTo>
                    <a:cubicBezTo>
                      <a:pt x="3232" y="0"/>
                      <a:pt x="3207" y="8"/>
                      <a:pt x="3180" y="25"/>
                    </a:cubicBezTo>
                    <a:cubicBezTo>
                      <a:pt x="3049" y="96"/>
                      <a:pt x="2953" y="335"/>
                      <a:pt x="2882" y="466"/>
                    </a:cubicBezTo>
                    <a:cubicBezTo>
                      <a:pt x="2763" y="668"/>
                      <a:pt x="2656" y="847"/>
                      <a:pt x="2561" y="1037"/>
                    </a:cubicBezTo>
                    <a:cubicBezTo>
                      <a:pt x="1703" y="2525"/>
                      <a:pt x="846" y="4025"/>
                      <a:pt x="1" y="5514"/>
                    </a:cubicBezTo>
                    <a:cubicBezTo>
                      <a:pt x="26" y="5516"/>
                      <a:pt x="50" y="5517"/>
                      <a:pt x="75" y="5517"/>
                    </a:cubicBezTo>
                    <a:cubicBezTo>
                      <a:pt x="611" y="5517"/>
                      <a:pt x="1040" y="5029"/>
                      <a:pt x="1370" y="4573"/>
                    </a:cubicBezTo>
                    <a:cubicBezTo>
                      <a:pt x="1870" y="3859"/>
                      <a:pt x="2322" y="3121"/>
                      <a:pt x="2739" y="2323"/>
                    </a:cubicBezTo>
                    <a:cubicBezTo>
                      <a:pt x="2918" y="1966"/>
                      <a:pt x="3073" y="1609"/>
                      <a:pt x="3239" y="1251"/>
                    </a:cubicBezTo>
                    <a:cubicBezTo>
                      <a:pt x="3370" y="978"/>
                      <a:pt x="3525" y="704"/>
                      <a:pt x="3477" y="382"/>
                    </a:cubicBezTo>
                    <a:cubicBezTo>
                      <a:pt x="3467" y="270"/>
                      <a:pt x="3396" y="0"/>
                      <a:pt x="3256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232;p47">
                <a:extLst>
                  <a:ext uri="{FF2B5EF4-FFF2-40B4-BE49-F238E27FC236}">
                    <a16:creationId xmlns:a16="http://schemas.microsoft.com/office/drawing/2014/main" id="{306F9E8E-FA01-B98E-ABB3-B578E15BB5FE}"/>
                  </a:ext>
                </a:extLst>
              </p:cNvPr>
              <p:cNvSpPr/>
              <p:nvPr/>
            </p:nvSpPr>
            <p:spPr>
              <a:xfrm>
                <a:off x="1407175" y="2131100"/>
                <a:ext cx="75925" cy="1598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94" extrusionOk="0">
                    <a:moveTo>
                      <a:pt x="2883" y="1"/>
                    </a:moveTo>
                    <a:cubicBezTo>
                      <a:pt x="2761" y="1"/>
                      <a:pt x="2748" y="179"/>
                      <a:pt x="2715" y="267"/>
                    </a:cubicBezTo>
                    <a:lnTo>
                      <a:pt x="2358" y="1291"/>
                    </a:lnTo>
                    <a:cubicBezTo>
                      <a:pt x="2096" y="2041"/>
                      <a:pt x="1822" y="2791"/>
                      <a:pt x="1560" y="3565"/>
                    </a:cubicBezTo>
                    <a:cubicBezTo>
                      <a:pt x="1215" y="4565"/>
                      <a:pt x="834" y="5624"/>
                      <a:pt x="1" y="6291"/>
                    </a:cubicBezTo>
                    <a:cubicBezTo>
                      <a:pt x="94" y="6362"/>
                      <a:pt x="209" y="6393"/>
                      <a:pt x="329" y="6393"/>
                    </a:cubicBezTo>
                    <a:cubicBezTo>
                      <a:pt x="470" y="6393"/>
                      <a:pt x="616" y="6350"/>
                      <a:pt x="739" y="6279"/>
                    </a:cubicBezTo>
                    <a:cubicBezTo>
                      <a:pt x="965" y="6148"/>
                      <a:pt x="1132" y="5922"/>
                      <a:pt x="1263" y="5708"/>
                    </a:cubicBezTo>
                    <a:cubicBezTo>
                      <a:pt x="1965" y="4648"/>
                      <a:pt x="2346" y="3422"/>
                      <a:pt x="2620" y="2195"/>
                    </a:cubicBezTo>
                    <a:cubicBezTo>
                      <a:pt x="2751" y="1576"/>
                      <a:pt x="2858" y="945"/>
                      <a:pt x="2942" y="326"/>
                    </a:cubicBezTo>
                    <a:cubicBezTo>
                      <a:pt x="2953" y="231"/>
                      <a:pt x="3037" y="52"/>
                      <a:pt x="2918" y="5"/>
                    </a:cubicBezTo>
                    <a:cubicBezTo>
                      <a:pt x="2905" y="2"/>
                      <a:pt x="2894" y="1"/>
                      <a:pt x="288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233;p47">
                <a:extLst>
                  <a:ext uri="{FF2B5EF4-FFF2-40B4-BE49-F238E27FC236}">
                    <a16:creationId xmlns:a16="http://schemas.microsoft.com/office/drawing/2014/main" id="{BA7D0ED5-3BF6-AFB9-373C-F1D3B023CC21}"/>
                  </a:ext>
                </a:extLst>
              </p:cNvPr>
              <p:cNvSpPr/>
              <p:nvPr/>
            </p:nvSpPr>
            <p:spPr>
              <a:xfrm>
                <a:off x="1481000" y="2145200"/>
                <a:ext cx="29800" cy="1905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7621" extrusionOk="0">
                    <a:moveTo>
                      <a:pt x="1143" y="0"/>
                    </a:moveTo>
                    <a:cubicBezTo>
                      <a:pt x="1108" y="60"/>
                      <a:pt x="1143" y="179"/>
                      <a:pt x="1143" y="250"/>
                    </a:cubicBezTo>
                    <a:lnTo>
                      <a:pt x="1143" y="596"/>
                    </a:lnTo>
                    <a:cubicBezTo>
                      <a:pt x="1120" y="846"/>
                      <a:pt x="1072" y="1072"/>
                      <a:pt x="1012" y="1298"/>
                    </a:cubicBezTo>
                    <a:cubicBezTo>
                      <a:pt x="858" y="1870"/>
                      <a:pt x="620" y="2429"/>
                      <a:pt x="536" y="3024"/>
                    </a:cubicBezTo>
                    <a:cubicBezTo>
                      <a:pt x="465" y="3584"/>
                      <a:pt x="572" y="4179"/>
                      <a:pt x="477" y="4751"/>
                    </a:cubicBezTo>
                    <a:cubicBezTo>
                      <a:pt x="405" y="5251"/>
                      <a:pt x="179" y="5715"/>
                      <a:pt x="96" y="6215"/>
                    </a:cubicBezTo>
                    <a:cubicBezTo>
                      <a:pt x="0" y="6727"/>
                      <a:pt x="60" y="7311"/>
                      <a:pt x="465" y="7620"/>
                    </a:cubicBezTo>
                    <a:lnTo>
                      <a:pt x="465" y="7620"/>
                    </a:lnTo>
                    <a:cubicBezTo>
                      <a:pt x="417" y="7583"/>
                      <a:pt x="584" y="6989"/>
                      <a:pt x="596" y="6906"/>
                    </a:cubicBezTo>
                    <a:cubicBezTo>
                      <a:pt x="643" y="6668"/>
                      <a:pt x="691" y="6406"/>
                      <a:pt x="739" y="6156"/>
                    </a:cubicBezTo>
                    <a:cubicBezTo>
                      <a:pt x="810" y="5668"/>
                      <a:pt x="881" y="5180"/>
                      <a:pt x="941" y="4668"/>
                    </a:cubicBezTo>
                    <a:cubicBezTo>
                      <a:pt x="1060" y="3679"/>
                      <a:pt x="1132" y="2679"/>
                      <a:pt x="1143" y="1667"/>
                    </a:cubicBezTo>
                    <a:cubicBezTo>
                      <a:pt x="1167" y="1120"/>
                      <a:pt x="1191" y="548"/>
                      <a:pt x="1143" y="0"/>
                    </a:cubicBezTo>
                    <a:close/>
                    <a:moveTo>
                      <a:pt x="465" y="7620"/>
                    </a:moveTo>
                    <a:lnTo>
                      <a:pt x="465" y="7620"/>
                    </a:lnTo>
                    <a:cubicBezTo>
                      <a:pt x="465" y="7620"/>
                      <a:pt x="465" y="7620"/>
                      <a:pt x="465" y="7620"/>
                    </a:cubicBezTo>
                    <a:cubicBezTo>
                      <a:pt x="465" y="7620"/>
                      <a:pt x="465" y="7620"/>
                      <a:pt x="465" y="762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234;p47">
                <a:extLst>
                  <a:ext uri="{FF2B5EF4-FFF2-40B4-BE49-F238E27FC236}">
                    <a16:creationId xmlns:a16="http://schemas.microsoft.com/office/drawing/2014/main" id="{7EC6AB64-6310-4747-8A96-6B06EE087057}"/>
                  </a:ext>
                </a:extLst>
              </p:cNvPr>
              <p:cNvSpPr/>
              <p:nvPr/>
            </p:nvSpPr>
            <p:spPr>
              <a:xfrm>
                <a:off x="1553925" y="2144325"/>
                <a:ext cx="348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4441" extrusionOk="0">
                    <a:moveTo>
                      <a:pt x="215" y="1"/>
                    </a:moveTo>
                    <a:cubicBezTo>
                      <a:pt x="180" y="1"/>
                      <a:pt x="144" y="14"/>
                      <a:pt x="108" y="47"/>
                    </a:cubicBezTo>
                    <a:cubicBezTo>
                      <a:pt x="0" y="154"/>
                      <a:pt x="96" y="416"/>
                      <a:pt x="120" y="559"/>
                    </a:cubicBezTo>
                    <a:cubicBezTo>
                      <a:pt x="262" y="1428"/>
                      <a:pt x="477" y="2286"/>
                      <a:pt x="798" y="3119"/>
                    </a:cubicBezTo>
                    <a:cubicBezTo>
                      <a:pt x="882" y="3333"/>
                      <a:pt x="977" y="3571"/>
                      <a:pt x="1072" y="3798"/>
                    </a:cubicBezTo>
                    <a:cubicBezTo>
                      <a:pt x="1163" y="3969"/>
                      <a:pt x="1331" y="4194"/>
                      <a:pt x="1387" y="4411"/>
                    </a:cubicBezTo>
                    <a:lnTo>
                      <a:pt x="1387" y="4411"/>
                    </a:lnTo>
                    <a:cubicBezTo>
                      <a:pt x="1163" y="3456"/>
                      <a:pt x="939" y="2478"/>
                      <a:pt x="715" y="1524"/>
                    </a:cubicBezTo>
                    <a:cubicBezTo>
                      <a:pt x="620" y="1059"/>
                      <a:pt x="524" y="595"/>
                      <a:pt x="381" y="154"/>
                    </a:cubicBezTo>
                    <a:cubicBezTo>
                      <a:pt x="357" y="72"/>
                      <a:pt x="292" y="1"/>
                      <a:pt x="215" y="1"/>
                    </a:cubicBezTo>
                    <a:close/>
                    <a:moveTo>
                      <a:pt x="1387" y="4411"/>
                    </a:moveTo>
                    <a:lnTo>
                      <a:pt x="1387" y="4411"/>
                    </a:lnTo>
                    <a:cubicBezTo>
                      <a:pt x="1389" y="4421"/>
                      <a:pt x="1391" y="4431"/>
                      <a:pt x="1393" y="4441"/>
                    </a:cubicBezTo>
                    <a:cubicBezTo>
                      <a:pt x="1391" y="4431"/>
                      <a:pt x="1389" y="4421"/>
                      <a:pt x="1387" y="441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235;p47">
                <a:extLst>
                  <a:ext uri="{FF2B5EF4-FFF2-40B4-BE49-F238E27FC236}">
                    <a16:creationId xmlns:a16="http://schemas.microsoft.com/office/drawing/2014/main" id="{179D3948-7919-824A-D764-25DC64AEE7E4}"/>
                  </a:ext>
                </a:extLst>
              </p:cNvPr>
              <p:cNvSpPr/>
              <p:nvPr/>
            </p:nvSpPr>
            <p:spPr>
              <a:xfrm>
                <a:off x="1600050" y="2118550"/>
                <a:ext cx="59275" cy="16092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6437" extrusionOk="0">
                    <a:moveTo>
                      <a:pt x="39" y="0"/>
                    </a:moveTo>
                    <a:cubicBezTo>
                      <a:pt x="30" y="0"/>
                      <a:pt x="33" y="13"/>
                      <a:pt x="25" y="54"/>
                    </a:cubicBezTo>
                    <a:cubicBezTo>
                      <a:pt x="1" y="126"/>
                      <a:pt x="60" y="245"/>
                      <a:pt x="84" y="316"/>
                    </a:cubicBezTo>
                    <a:cubicBezTo>
                      <a:pt x="120" y="471"/>
                      <a:pt x="168" y="602"/>
                      <a:pt x="215" y="733"/>
                    </a:cubicBezTo>
                    <a:cubicBezTo>
                      <a:pt x="477" y="1495"/>
                      <a:pt x="834" y="2209"/>
                      <a:pt x="1192" y="2924"/>
                    </a:cubicBezTo>
                    <a:cubicBezTo>
                      <a:pt x="1653" y="3846"/>
                      <a:pt x="2023" y="4789"/>
                      <a:pt x="2255" y="5779"/>
                    </a:cubicBezTo>
                    <a:lnTo>
                      <a:pt x="2255" y="5779"/>
                    </a:lnTo>
                    <a:cubicBezTo>
                      <a:pt x="2089" y="4928"/>
                      <a:pt x="1859" y="4084"/>
                      <a:pt x="1584" y="3269"/>
                    </a:cubicBezTo>
                    <a:cubicBezTo>
                      <a:pt x="1227" y="2245"/>
                      <a:pt x="775" y="1245"/>
                      <a:pt x="239" y="292"/>
                    </a:cubicBezTo>
                    <a:cubicBezTo>
                      <a:pt x="215" y="233"/>
                      <a:pt x="144" y="42"/>
                      <a:pt x="60" y="7"/>
                    </a:cubicBezTo>
                    <a:cubicBezTo>
                      <a:pt x="49" y="3"/>
                      <a:pt x="43" y="0"/>
                      <a:pt x="39" y="0"/>
                    </a:cubicBezTo>
                    <a:close/>
                    <a:moveTo>
                      <a:pt x="2255" y="5779"/>
                    </a:moveTo>
                    <a:cubicBezTo>
                      <a:pt x="2277" y="5895"/>
                      <a:pt x="2299" y="6010"/>
                      <a:pt x="2319" y="6126"/>
                    </a:cubicBezTo>
                    <a:lnTo>
                      <a:pt x="2319" y="6126"/>
                    </a:lnTo>
                    <a:cubicBezTo>
                      <a:pt x="2316" y="6095"/>
                      <a:pt x="2313" y="6063"/>
                      <a:pt x="2311" y="6031"/>
                    </a:cubicBezTo>
                    <a:cubicBezTo>
                      <a:pt x="2293" y="5947"/>
                      <a:pt x="2275" y="5863"/>
                      <a:pt x="2255" y="5779"/>
                    </a:cubicBezTo>
                    <a:close/>
                    <a:moveTo>
                      <a:pt x="2319" y="6126"/>
                    </a:moveTo>
                    <a:lnTo>
                      <a:pt x="2319" y="6126"/>
                    </a:lnTo>
                    <a:cubicBezTo>
                      <a:pt x="2329" y="6233"/>
                      <a:pt x="2343" y="6334"/>
                      <a:pt x="2370" y="6436"/>
                    </a:cubicBezTo>
                    <a:cubicBezTo>
                      <a:pt x="2354" y="6333"/>
                      <a:pt x="2337" y="6229"/>
                      <a:pt x="2319" y="6126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236;p47">
                <a:extLst>
                  <a:ext uri="{FF2B5EF4-FFF2-40B4-BE49-F238E27FC236}">
                    <a16:creationId xmlns:a16="http://schemas.microsoft.com/office/drawing/2014/main" id="{A5E69794-DB2E-A52D-2709-14052A2D9C8F}"/>
                  </a:ext>
                </a:extLst>
              </p:cNvPr>
              <p:cNvSpPr/>
              <p:nvPr/>
            </p:nvSpPr>
            <p:spPr>
              <a:xfrm>
                <a:off x="1409275" y="2099275"/>
                <a:ext cx="18337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1138" extrusionOk="0">
                    <a:moveTo>
                      <a:pt x="477" y="1"/>
                    </a:moveTo>
                    <a:cubicBezTo>
                      <a:pt x="394" y="1"/>
                      <a:pt x="280" y="104"/>
                      <a:pt x="226" y="159"/>
                    </a:cubicBezTo>
                    <a:cubicBezTo>
                      <a:pt x="107" y="254"/>
                      <a:pt x="24" y="373"/>
                      <a:pt x="0" y="528"/>
                    </a:cubicBezTo>
                    <a:cubicBezTo>
                      <a:pt x="0" y="536"/>
                      <a:pt x="12" y="544"/>
                      <a:pt x="19" y="544"/>
                    </a:cubicBezTo>
                    <a:cubicBezTo>
                      <a:pt x="22" y="544"/>
                      <a:pt x="24" y="543"/>
                      <a:pt x="24" y="540"/>
                    </a:cubicBezTo>
                    <a:cubicBezTo>
                      <a:pt x="76" y="435"/>
                      <a:pt x="249" y="154"/>
                      <a:pt x="387" y="154"/>
                    </a:cubicBezTo>
                    <a:cubicBezTo>
                      <a:pt x="406" y="154"/>
                      <a:pt x="424" y="159"/>
                      <a:pt x="441" y="170"/>
                    </a:cubicBezTo>
                    <a:cubicBezTo>
                      <a:pt x="536" y="230"/>
                      <a:pt x="464" y="420"/>
                      <a:pt x="500" y="528"/>
                    </a:cubicBezTo>
                    <a:cubicBezTo>
                      <a:pt x="545" y="621"/>
                      <a:pt x="614" y="656"/>
                      <a:pt x="691" y="656"/>
                    </a:cubicBezTo>
                    <a:cubicBezTo>
                      <a:pt x="820" y="656"/>
                      <a:pt x="970" y="558"/>
                      <a:pt x="1060" y="468"/>
                    </a:cubicBezTo>
                    <a:cubicBezTo>
                      <a:pt x="1119" y="409"/>
                      <a:pt x="1155" y="349"/>
                      <a:pt x="1214" y="301"/>
                    </a:cubicBezTo>
                    <a:cubicBezTo>
                      <a:pt x="1258" y="276"/>
                      <a:pt x="1302" y="245"/>
                      <a:pt x="1341" y="245"/>
                    </a:cubicBezTo>
                    <a:cubicBezTo>
                      <a:pt x="1376" y="245"/>
                      <a:pt x="1406" y="270"/>
                      <a:pt x="1429" y="349"/>
                    </a:cubicBezTo>
                    <a:cubicBezTo>
                      <a:pt x="1441" y="373"/>
                      <a:pt x="1429" y="420"/>
                      <a:pt x="1429" y="456"/>
                    </a:cubicBezTo>
                    <a:cubicBezTo>
                      <a:pt x="1429" y="575"/>
                      <a:pt x="1441" y="706"/>
                      <a:pt x="1560" y="790"/>
                    </a:cubicBezTo>
                    <a:cubicBezTo>
                      <a:pt x="1600" y="821"/>
                      <a:pt x="1640" y="834"/>
                      <a:pt x="1679" y="834"/>
                    </a:cubicBezTo>
                    <a:cubicBezTo>
                      <a:pt x="1744" y="834"/>
                      <a:pt x="1805" y="798"/>
                      <a:pt x="1857" y="754"/>
                    </a:cubicBezTo>
                    <a:cubicBezTo>
                      <a:pt x="1988" y="647"/>
                      <a:pt x="2107" y="528"/>
                      <a:pt x="2250" y="420"/>
                    </a:cubicBezTo>
                    <a:cubicBezTo>
                      <a:pt x="2310" y="599"/>
                      <a:pt x="2381" y="778"/>
                      <a:pt x="2465" y="944"/>
                    </a:cubicBezTo>
                    <a:cubicBezTo>
                      <a:pt x="2494" y="984"/>
                      <a:pt x="2540" y="1007"/>
                      <a:pt x="2589" y="1007"/>
                    </a:cubicBezTo>
                    <a:cubicBezTo>
                      <a:pt x="2599" y="1007"/>
                      <a:pt x="2609" y="1006"/>
                      <a:pt x="2619" y="1004"/>
                    </a:cubicBezTo>
                    <a:cubicBezTo>
                      <a:pt x="2762" y="956"/>
                      <a:pt x="2858" y="873"/>
                      <a:pt x="2929" y="754"/>
                    </a:cubicBezTo>
                    <a:cubicBezTo>
                      <a:pt x="2983" y="678"/>
                      <a:pt x="3067" y="474"/>
                      <a:pt x="3180" y="474"/>
                    </a:cubicBezTo>
                    <a:cubicBezTo>
                      <a:pt x="3192" y="474"/>
                      <a:pt x="3203" y="476"/>
                      <a:pt x="3215" y="480"/>
                    </a:cubicBezTo>
                    <a:cubicBezTo>
                      <a:pt x="3322" y="528"/>
                      <a:pt x="3358" y="766"/>
                      <a:pt x="3405" y="849"/>
                    </a:cubicBezTo>
                    <a:cubicBezTo>
                      <a:pt x="3465" y="992"/>
                      <a:pt x="3560" y="1087"/>
                      <a:pt x="3691" y="1135"/>
                    </a:cubicBezTo>
                    <a:cubicBezTo>
                      <a:pt x="3699" y="1137"/>
                      <a:pt x="3708" y="1138"/>
                      <a:pt x="3718" y="1138"/>
                    </a:cubicBezTo>
                    <a:cubicBezTo>
                      <a:pt x="3765" y="1138"/>
                      <a:pt x="3824" y="1115"/>
                      <a:pt x="3834" y="1075"/>
                    </a:cubicBezTo>
                    <a:cubicBezTo>
                      <a:pt x="3941" y="873"/>
                      <a:pt x="4072" y="694"/>
                      <a:pt x="4239" y="540"/>
                    </a:cubicBezTo>
                    <a:cubicBezTo>
                      <a:pt x="4310" y="635"/>
                      <a:pt x="4346" y="790"/>
                      <a:pt x="4393" y="873"/>
                    </a:cubicBezTo>
                    <a:cubicBezTo>
                      <a:pt x="4452" y="971"/>
                      <a:pt x="4560" y="1037"/>
                      <a:pt x="4676" y="1037"/>
                    </a:cubicBezTo>
                    <a:cubicBezTo>
                      <a:pt x="4701" y="1037"/>
                      <a:pt x="4726" y="1034"/>
                      <a:pt x="4751" y="1028"/>
                    </a:cubicBezTo>
                    <a:cubicBezTo>
                      <a:pt x="4929" y="992"/>
                      <a:pt x="5013" y="825"/>
                      <a:pt x="5108" y="671"/>
                    </a:cubicBezTo>
                    <a:cubicBezTo>
                      <a:pt x="5132" y="635"/>
                      <a:pt x="5167" y="551"/>
                      <a:pt x="5203" y="540"/>
                    </a:cubicBezTo>
                    <a:cubicBezTo>
                      <a:pt x="5227" y="527"/>
                      <a:pt x="5248" y="522"/>
                      <a:pt x="5266" y="522"/>
                    </a:cubicBezTo>
                    <a:cubicBezTo>
                      <a:pt x="5336" y="522"/>
                      <a:pt x="5363" y="602"/>
                      <a:pt x="5382" y="659"/>
                    </a:cubicBezTo>
                    <a:cubicBezTo>
                      <a:pt x="5441" y="790"/>
                      <a:pt x="5501" y="909"/>
                      <a:pt x="5584" y="1052"/>
                    </a:cubicBezTo>
                    <a:cubicBezTo>
                      <a:pt x="5604" y="1092"/>
                      <a:pt x="5648" y="1113"/>
                      <a:pt x="5692" y="1113"/>
                    </a:cubicBezTo>
                    <a:cubicBezTo>
                      <a:pt x="5726" y="1113"/>
                      <a:pt x="5761" y="1101"/>
                      <a:pt x="5786" y="1075"/>
                    </a:cubicBezTo>
                    <a:cubicBezTo>
                      <a:pt x="5953" y="909"/>
                      <a:pt x="6096" y="730"/>
                      <a:pt x="6251" y="551"/>
                    </a:cubicBezTo>
                    <a:cubicBezTo>
                      <a:pt x="6384" y="707"/>
                      <a:pt x="6548" y="852"/>
                      <a:pt x="6752" y="852"/>
                    </a:cubicBezTo>
                    <a:cubicBezTo>
                      <a:pt x="6768" y="852"/>
                      <a:pt x="6783" y="851"/>
                      <a:pt x="6798" y="849"/>
                    </a:cubicBezTo>
                    <a:cubicBezTo>
                      <a:pt x="7144" y="837"/>
                      <a:pt x="7334" y="647"/>
                      <a:pt x="7287" y="373"/>
                    </a:cubicBezTo>
                    <a:cubicBezTo>
                      <a:pt x="7276" y="316"/>
                      <a:pt x="7228" y="291"/>
                      <a:pt x="7177" y="291"/>
                    </a:cubicBezTo>
                    <a:cubicBezTo>
                      <a:pt x="7109" y="291"/>
                      <a:pt x="7037" y="334"/>
                      <a:pt x="7037" y="409"/>
                    </a:cubicBezTo>
                    <a:cubicBezTo>
                      <a:pt x="7053" y="527"/>
                      <a:pt x="6957" y="573"/>
                      <a:pt x="6856" y="573"/>
                    </a:cubicBezTo>
                    <a:cubicBezTo>
                      <a:pt x="6815" y="573"/>
                      <a:pt x="6774" y="565"/>
                      <a:pt x="6739" y="551"/>
                    </a:cubicBezTo>
                    <a:cubicBezTo>
                      <a:pt x="6620" y="492"/>
                      <a:pt x="6525" y="361"/>
                      <a:pt x="6441" y="254"/>
                    </a:cubicBezTo>
                    <a:cubicBezTo>
                      <a:pt x="6412" y="212"/>
                      <a:pt x="6367" y="191"/>
                      <a:pt x="6322" y="191"/>
                    </a:cubicBezTo>
                    <a:cubicBezTo>
                      <a:pt x="6278" y="191"/>
                      <a:pt x="6233" y="212"/>
                      <a:pt x="6203" y="254"/>
                    </a:cubicBezTo>
                    <a:cubicBezTo>
                      <a:pt x="6084" y="432"/>
                      <a:pt x="5953" y="599"/>
                      <a:pt x="5822" y="754"/>
                    </a:cubicBezTo>
                    <a:cubicBezTo>
                      <a:pt x="5775" y="659"/>
                      <a:pt x="5727" y="551"/>
                      <a:pt x="5667" y="468"/>
                    </a:cubicBezTo>
                    <a:cubicBezTo>
                      <a:pt x="5620" y="373"/>
                      <a:pt x="5560" y="301"/>
                      <a:pt x="5477" y="254"/>
                    </a:cubicBezTo>
                    <a:cubicBezTo>
                      <a:pt x="5440" y="240"/>
                      <a:pt x="5403" y="234"/>
                      <a:pt x="5368" y="234"/>
                    </a:cubicBezTo>
                    <a:cubicBezTo>
                      <a:pt x="5220" y="234"/>
                      <a:pt x="5087" y="341"/>
                      <a:pt x="5001" y="456"/>
                    </a:cubicBezTo>
                    <a:cubicBezTo>
                      <a:pt x="4941" y="540"/>
                      <a:pt x="4893" y="671"/>
                      <a:pt x="4810" y="730"/>
                    </a:cubicBezTo>
                    <a:cubicBezTo>
                      <a:pt x="4778" y="751"/>
                      <a:pt x="4753" y="760"/>
                      <a:pt x="4731" y="760"/>
                    </a:cubicBezTo>
                    <a:cubicBezTo>
                      <a:pt x="4656" y="760"/>
                      <a:pt x="4636" y="652"/>
                      <a:pt x="4608" y="587"/>
                    </a:cubicBezTo>
                    <a:cubicBezTo>
                      <a:pt x="4548" y="432"/>
                      <a:pt x="4489" y="301"/>
                      <a:pt x="4334" y="242"/>
                    </a:cubicBezTo>
                    <a:cubicBezTo>
                      <a:pt x="4322" y="239"/>
                      <a:pt x="4310" y="237"/>
                      <a:pt x="4298" y="237"/>
                    </a:cubicBezTo>
                    <a:cubicBezTo>
                      <a:pt x="4262" y="237"/>
                      <a:pt x="4227" y="251"/>
                      <a:pt x="4191" y="278"/>
                    </a:cubicBezTo>
                    <a:cubicBezTo>
                      <a:pt x="4012" y="420"/>
                      <a:pt x="3858" y="611"/>
                      <a:pt x="3739" y="813"/>
                    </a:cubicBezTo>
                    <a:cubicBezTo>
                      <a:pt x="3655" y="718"/>
                      <a:pt x="3631" y="551"/>
                      <a:pt x="3584" y="468"/>
                    </a:cubicBezTo>
                    <a:cubicBezTo>
                      <a:pt x="3524" y="337"/>
                      <a:pt x="3417" y="230"/>
                      <a:pt x="3274" y="194"/>
                    </a:cubicBezTo>
                    <a:cubicBezTo>
                      <a:pt x="3265" y="194"/>
                      <a:pt x="3257" y="193"/>
                      <a:pt x="3248" y="193"/>
                    </a:cubicBezTo>
                    <a:cubicBezTo>
                      <a:pt x="3105" y="193"/>
                      <a:pt x="2984" y="283"/>
                      <a:pt x="2905" y="373"/>
                    </a:cubicBezTo>
                    <a:cubicBezTo>
                      <a:pt x="2822" y="468"/>
                      <a:pt x="2786" y="611"/>
                      <a:pt x="2679" y="694"/>
                    </a:cubicBezTo>
                    <a:cubicBezTo>
                      <a:pt x="2596" y="516"/>
                      <a:pt x="2512" y="337"/>
                      <a:pt x="2465" y="159"/>
                    </a:cubicBezTo>
                    <a:cubicBezTo>
                      <a:pt x="2457" y="98"/>
                      <a:pt x="2407" y="67"/>
                      <a:pt x="2352" y="67"/>
                    </a:cubicBezTo>
                    <a:cubicBezTo>
                      <a:pt x="2321" y="67"/>
                      <a:pt x="2288" y="77"/>
                      <a:pt x="2262" y="99"/>
                    </a:cubicBezTo>
                    <a:cubicBezTo>
                      <a:pt x="2167" y="170"/>
                      <a:pt x="2084" y="254"/>
                      <a:pt x="1988" y="337"/>
                    </a:cubicBezTo>
                    <a:cubicBezTo>
                      <a:pt x="1965" y="361"/>
                      <a:pt x="1774" y="575"/>
                      <a:pt x="1726" y="575"/>
                    </a:cubicBezTo>
                    <a:cubicBezTo>
                      <a:pt x="1631" y="551"/>
                      <a:pt x="1667" y="373"/>
                      <a:pt x="1655" y="313"/>
                    </a:cubicBezTo>
                    <a:cubicBezTo>
                      <a:pt x="1631" y="242"/>
                      <a:pt x="1619" y="182"/>
                      <a:pt x="1572" y="135"/>
                    </a:cubicBezTo>
                    <a:cubicBezTo>
                      <a:pt x="1519" y="76"/>
                      <a:pt x="1461" y="52"/>
                      <a:pt x="1402" y="52"/>
                    </a:cubicBezTo>
                    <a:cubicBezTo>
                      <a:pt x="1246" y="52"/>
                      <a:pt x="1080" y="216"/>
                      <a:pt x="976" y="337"/>
                    </a:cubicBezTo>
                    <a:cubicBezTo>
                      <a:pt x="920" y="403"/>
                      <a:pt x="857" y="490"/>
                      <a:pt x="763" y="490"/>
                    </a:cubicBezTo>
                    <a:cubicBezTo>
                      <a:pt x="737" y="490"/>
                      <a:pt x="709" y="483"/>
                      <a:pt x="679" y="468"/>
                    </a:cubicBezTo>
                    <a:cubicBezTo>
                      <a:pt x="583" y="409"/>
                      <a:pt x="607" y="313"/>
                      <a:pt x="607" y="218"/>
                    </a:cubicBezTo>
                    <a:cubicBezTo>
                      <a:pt x="607" y="135"/>
                      <a:pt x="595" y="16"/>
                      <a:pt x="500" y="4"/>
                    </a:cubicBezTo>
                    <a:cubicBezTo>
                      <a:pt x="493" y="2"/>
                      <a:pt x="485" y="1"/>
                      <a:pt x="47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237;p47">
                <a:extLst>
                  <a:ext uri="{FF2B5EF4-FFF2-40B4-BE49-F238E27FC236}">
                    <a16:creationId xmlns:a16="http://schemas.microsoft.com/office/drawing/2014/main" id="{4EDC92A6-C5CA-8D0A-ABF4-0CE953A221D6}"/>
                  </a:ext>
                </a:extLst>
              </p:cNvPr>
              <p:cNvSpPr/>
              <p:nvPr/>
            </p:nvSpPr>
            <p:spPr>
              <a:xfrm>
                <a:off x="1533375" y="1791575"/>
                <a:ext cx="27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8" extrusionOk="0">
                    <a:moveTo>
                      <a:pt x="25" y="1"/>
                    </a:moveTo>
                    <a:cubicBezTo>
                      <a:pt x="1" y="1"/>
                      <a:pt x="1" y="25"/>
                      <a:pt x="1" y="25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84"/>
                    </a:lnTo>
                    <a:cubicBezTo>
                      <a:pt x="1" y="84"/>
                      <a:pt x="1" y="96"/>
                      <a:pt x="25" y="96"/>
                    </a:cubicBezTo>
                    <a:cubicBezTo>
                      <a:pt x="25" y="96"/>
                      <a:pt x="37" y="96"/>
                      <a:pt x="37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84"/>
                    </a:lnTo>
                    <a:lnTo>
                      <a:pt x="108" y="48"/>
                    </a:lnTo>
                    <a:cubicBezTo>
                      <a:pt x="108" y="36"/>
                      <a:pt x="96" y="36"/>
                      <a:pt x="96" y="25"/>
                    </a:cubicBezTo>
                    <a:cubicBezTo>
                      <a:pt x="96" y="25"/>
                      <a:pt x="84" y="1"/>
                      <a:pt x="7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238;p47">
                <a:extLst>
                  <a:ext uri="{FF2B5EF4-FFF2-40B4-BE49-F238E27FC236}">
                    <a16:creationId xmlns:a16="http://schemas.microsoft.com/office/drawing/2014/main" id="{E115C843-213A-8450-4429-F0B0B0BBC1D8}"/>
                  </a:ext>
                </a:extLst>
              </p:cNvPr>
              <p:cNvSpPr/>
              <p:nvPr/>
            </p:nvSpPr>
            <p:spPr>
              <a:xfrm>
                <a:off x="1539350" y="1798425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1"/>
                    </a:moveTo>
                    <a:cubicBezTo>
                      <a:pt x="36" y="1"/>
                      <a:pt x="24" y="1"/>
                      <a:pt x="24" y="12"/>
                    </a:cubicBezTo>
                    <a:cubicBezTo>
                      <a:pt x="24" y="12"/>
                      <a:pt x="24" y="24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lnTo>
                      <a:pt x="0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3" y="48"/>
                    </a:cubicBezTo>
                    <a:cubicBezTo>
                      <a:pt x="107" y="48"/>
                      <a:pt x="107" y="48"/>
                      <a:pt x="95" y="12"/>
                    </a:cubicBezTo>
                    <a:cubicBezTo>
                      <a:pt x="95" y="1"/>
                      <a:pt x="83" y="1"/>
                      <a:pt x="8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239;p47">
                <a:extLst>
                  <a:ext uri="{FF2B5EF4-FFF2-40B4-BE49-F238E27FC236}">
                    <a16:creationId xmlns:a16="http://schemas.microsoft.com/office/drawing/2014/main" id="{682B361F-7668-28C4-2CDC-E523D9039FF1}"/>
                  </a:ext>
                </a:extLst>
              </p:cNvPr>
              <p:cNvSpPr/>
              <p:nvPr/>
            </p:nvSpPr>
            <p:spPr>
              <a:xfrm>
                <a:off x="1413125" y="1843600"/>
                <a:ext cx="2520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16" extrusionOk="0">
                    <a:moveTo>
                      <a:pt x="975" y="1"/>
                    </a:moveTo>
                    <a:cubicBezTo>
                      <a:pt x="972" y="1"/>
                      <a:pt x="968" y="2"/>
                      <a:pt x="965" y="3"/>
                    </a:cubicBezTo>
                    <a:cubicBezTo>
                      <a:pt x="810" y="87"/>
                      <a:pt x="668" y="170"/>
                      <a:pt x="501" y="253"/>
                    </a:cubicBezTo>
                    <a:lnTo>
                      <a:pt x="13" y="480"/>
                    </a:lnTo>
                    <a:cubicBezTo>
                      <a:pt x="1" y="480"/>
                      <a:pt x="1" y="515"/>
                      <a:pt x="13" y="515"/>
                    </a:cubicBezTo>
                    <a:cubicBezTo>
                      <a:pt x="179" y="456"/>
                      <a:pt x="358" y="396"/>
                      <a:pt x="513" y="313"/>
                    </a:cubicBezTo>
                    <a:cubicBezTo>
                      <a:pt x="679" y="241"/>
                      <a:pt x="846" y="158"/>
                      <a:pt x="977" y="51"/>
                    </a:cubicBezTo>
                    <a:cubicBezTo>
                      <a:pt x="1008" y="30"/>
                      <a:pt x="994" y="1"/>
                      <a:pt x="975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240;p47">
                <a:extLst>
                  <a:ext uri="{FF2B5EF4-FFF2-40B4-BE49-F238E27FC236}">
                    <a16:creationId xmlns:a16="http://schemas.microsoft.com/office/drawing/2014/main" id="{7A26BAD8-1CA7-D89B-0531-CE5257FC9C55}"/>
                  </a:ext>
                </a:extLst>
              </p:cNvPr>
              <p:cNvSpPr/>
              <p:nvPr/>
            </p:nvSpPr>
            <p:spPr>
              <a:xfrm>
                <a:off x="1604825" y="1854425"/>
                <a:ext cx="19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561" extrusionOk="0">
                    <a:moveTo>
                      <a:pt x="8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8" y="130"/>
                      <a:pt x="227" y="225"/>
                      <a:pt x="346" y="320"/>
                    </a:cubicBezTo>
                    <a:cubicBezTo>
                      <a:pt x="465" y="404"/>
                      <a:pt x="584" y="487"/>
                      <a:pt x="715" y="559"/>
                    </a:cubicBezTo>
                    <a:cubicBezTo>
                      <a:pt x="719" y="560"/>
                      <a:pt x="722" y="560"/>
                      <a:pt x="726" y="560"/>
                    </a:cubicBezTo>
                    <a:cubicBezTo>
                      <a:pt x="753" y="560"/>
                      <a:pt x="760" y="522"/>
                      <a:pt x="739" y="511"/>
                    </a:cubicBezTo>
                    <a:cubicBezTo>
                      <a:pt x="500" y="344"/>
                      <a:pt x="239" y="201"/>
                      <a:pt x="24" y="11"/>
                    </a:cubicBezTo>
                    <a:cubicBezTo>
                      <a:pt x="17" y="3"/>
                      <a:pt x="12" y="1"/>
                      <a:pt x="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241;p47">
                <a:extLst>
                  <a:ext uri="{FF2B5EF4-FFF2-40B4-BE49-F238E27FC236}">
                    <a16:creationId xmlns:a16="http://schemas.microsoft.com/office/drawing/2014/main" id="{B7D53E41-AFAD-22F5-81BB-417D08F03994}"/>
                  </a:ext>
                </a:extLst>
              </p:cNvPr>
              <p:cNvSpPr/>
              <p:nvPr/>
            </p:nvSpPr>
            <p:spPr>
              <a:xfrm>
                <a:off x="1394675" y="1876025"/>
                <a:ext cx="30600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806" extrusionOk="0">
                    <a:moveTo>
                      <a:pt x="43" y="0"/>
                    </a:moveTo>
                    <a:cubicBezTo>
                      <a:pt x="21" y="0"/>
                      <a:pt x="1" y="12"/>
                      <a:pt x="1" y="40"/>
                    </a:cubicBezTo>
                    <a:cubicBezTo>
                      <a:pt x="24" y="195"/>
                      <a:pt x="108" y="361"/>
                      <a:pt x="179" y="516"/>
                    </a:cubicBezTo>
                    <a:cubicBezTo>
                      <a:pt x="274" y="671"/>
                      <a:pt x="358" y="838"/>
                      <a:pt x="465" y="992"/>
                    </a:cubicBezTo>
                    <a:cubicBezTo>
                      <a:pt x="679" y="1290"/>
                      <a:pt x="917" y="1552"/>
                      <a:pt x="1179" y="1790"/>
                    </a:cubicBezTo>
                    <a:cubicBezTo>
                      <a:pt x="1183" y="1801"/>
                      <a:pt x="1189" y="1805"/>
                      <a:pt x="1196" y="1805"/>
                    </a:cubicBezTo>
                    <a:cubicBezTo>
                      <a:pt x="1209" y="1805"/>
                      <a:pt x="1223" y="1786"/>
                      <a:pt x="1215" y="1778"/>
                    </a:cubicBezTo>
                    <a:cubicBezTo>
                      <a:pt x="977" y="1528"/>
                      <a:pt x="751" y="1242"/>
                      <a:pt x="560" y="945"/>
                    </a:cubicBezTo>
                    <a:cubicBezTo>
                      <a:pt x="465" y="790"/>
                      <a:pt x="382" y="647"/>
                      <a:pt x="298" y="492"/>
                    </a:cubicBezTo>
                    <a:cubicBezTo>
                      <a:pt x="227" y="349"/>
                      <a:pt x="167" y="147"/>
                      <a:pt x="84" y="16"/>
                    </a:cubicBezTo>
                    <a:cubicBezTo>
                      <a:pt x="74" y="6"/>
                      <a:pt x="58" y="0"/>
                      <a:pt x="4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242;p47">
                <a:extLst>
                  <a:ext uri="{FF2B5EF4-FFF2-40B4-BE49-F238E27FC236}">
                    <a16:creationId xmlns:a16="http://schemas.microsoft.com/office/drawing/2014/main" id="{BC7B8456-44C1-75BD-6AC1-66C3768746F6}"/>
                  </a:ext>
                </a:extLst>
              </p:cNvPr>
              <p:cNvSpPr/>
              <p:nvPr/>
            </p:nvSpPr>
            <p:spPr>
              <a:xfrm>
                <a:off x="1450675" y="1926600"/>
                <a:ext cx="134375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2270" extrusionOk="0">
                    <a:moveTo>
                      <a:pt x="5302" y="1"/>
                    </a:moveTo>
                    <a:cubicBezTo>
                      <a:pt x="5297" y="1"/>
                      <a:pt x="5291" y="2"/>
                      <a:pt x="5285" y="5"/>
                    </a:cubicBezTo>
                    <a:cubicBezTo>
                      <a:pt x="4702" y="243"/>
                      <a:pt x="4142" y="600"/>
                      <a:pt x="3642" y="958"/>
                    </a:cubicBezTo>
                    <a:cubicBezTo>
                      <a:pt x="3142" y="1315"/>
                      <a:pt x="2678" y="1708"/>
                      <a:pt x="2225" y="2136"/>
                    </a:cubicBezTo>
                    <a:cubicBezTo>
                      <a:pt x="1606" y="1362"/>
                      <a:pt x="880" y="648"/>
                      <a:pt x="23" y="136"/>
                    </a:cubicBezTo>
                    <a:cubicBezTo>
                      <a:pt x="21" y="134"/>
                      <a:pt x="19" y="134"/>
                      <a:pt x="18" y="134"/>
                    </a:cubicBezTo>
                    <a:cubicBezTo>
                      <a:pt x="8" y="134"/>
                      <a:pt x="1" y="160"/>
                      <a:pt x="11" y="160"/>
                    </a:cubicBezTo>
                    <a:cubicBezTo>
                      <a:pt x="821" y="779"/>
                      <a:pt x="1559" y="1446"/>
                      <a:pt x="2202" y="2255"/>
                    </a:cubicBezTo>
                    <a:cubicBezTo>
                      <a:pt x="2207" y="2265"/>
                      <a:pt x="2218" y="2269"/>
                      <a:pt x="2230" y="2269"/>
                    </a:cubicBezTo>
                    <a:cubicBezTo>
                      <a:pt x="2247" y="2269"/>
                      <a:pt x="2266" y="2262"/>
                      <a:pt x="2273" y="2255"/>
                    </a:cubicBezTo>
                    <a:cubicBezTo>
                      <a:pt x="2737" y="1803"/>
                      <a:pt x="3214" y="1410"/>
                      <a:pt x="3749" y="1053"/>
                    </a:cubicBezTo>
                    <a:cubicBezTo>
                      <a:pt x="4250" y="696"/>
                      <a:pt x="4809" y="410"/>
                      <a:pt x="5333" y="112"/>
                    </a:cubicBezTo>
                    <a:cubicBezTo>
                      <a:pt x="5375" y="70"/>
                      <a:pt x="5343" y="1"/>
                      <a:pt x="530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243;p47">
                <a:extLst>
                  <a:ext uri="{FF2B5EF4-FFF2-40B4-BE49-F238E27FC236}">
                    <a16:creationId xmlns:a16="http://schemas.microsoft.com/office/drawing/2014/main" id="{D890A820-FA33-9846-99CB-051D5DE0FA02}"/>
                  </a:ext>
                </a:extLst>
              </p:cNvPr>
              <p:cNvSpPr/>
              <p:nvPr/>
            </p:nvSpPr>
            <p:spPr>
              <a:xfrm>
                <a:off x="1383950" y="1948200"/>
                <a:ext cx="4765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30" extrusionOk="0">
                    <a:moveTo>
                      <a:pt x="1860" y="0"/>
                    </a:moveTo>
                    <a:cubicBezTo>
                      <a:pt x="1851" y="0"/>
                      <a:pt x="1842" y="3"/>
                      <a:pt x="1835" y="10"/>
                    </a:cubicBezTo>
                    <a:cubicBezTo>
                      <a:pt x="1763" y="70"/>
                      <a:pt x="1715" y="165"/>
                      <a:pt x="1668" y="248"/>
                    </a:cubicBezTo>
                    <a:cubicBezTo>
                      <a:pt x="1608" y="332"/>
                      <a:pt x="1537" y="427"/>
                      <a:pt x="1465" y="498"/>
                    </a:cubicBezTo>
                    <a:cubicBezTo>
                      <a:pt x="1323" y="641"/>
                      <a:pt x="1192" y="796"/>
                      <a:pt x="1049" y="927"/>
                    </a:cubicBezTo>
                    <a:cubicBezTo>
                      <a:pt x="727" y="1201"/>
                      <a:pt x="394" y="1439"/>
                      <a:pt x="13" y="1594"/>
                    </a:cubicBezTo>
                    <a:cubicBezTo>
                      <a:pt x="1" y="1618"/>
                      <a:pt x="13" y="1630"/>
                      <a:pt x="37" y="1630"/>
                    </a:cubicBezTo>
                    <a:cubicBezTo>
                      <a:pt x="418" y="1463"/>
                      <a:pt x="775" y="1260"/>
                      <a:pt x="1084" y="987"/>
                    </a:cubicBezTo>
                    <a:cubicBezTo>
                      <a:pt x="1251" y="856"/>
                      <a:pt x="1394" y="689"/>
                      <a:pt x="1549" y="522"/>
                    </a:cubicBezTo>
                    <a:lnTo>
                      <a:pt x="1727" y="296"/>
                    </a:lnTo>
                    <a:cubicBezTo>
                      <a:pt x="1787" y="225"/>
                      <a:pt x="1858" y="141"/>
                      <a:pt x="1906" y="34"/>
                    </a:cubicBezTo>
                    <a:cubicBezTo>
                      <a:pt x="1906" y="17"/>
                      <a:pt x="1882" y="0"/>
                      <a:pt x="186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244;p47">
                <a:extLst>
                  <a:ext uri="{FF2B5EF4-FFF2-40B4-BE49-F238E27FC236}">
                    <a16:creationId xmlns:a16="http://schemas.microsoft.com/office/drawing/2014/main" id="{F851061F-764D-81DE-5950-67DC9D7D8307}"/>
                  </a:ext>
                </a:extLst>
              </p:cNvPr>
              <p:cNvSpPr/>
              <p:nvPr/>
            </p:nvSpPr>
            <p:spPr>
              <a:xfrm>
                <a:off x="1455400" y="1953900"/>
                <a:ext cx="46750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5757" extrusionOk="0">
                    <a:moveTo>
                      <a:pt x="112" y="0"/>
                    </a:moveTo>
                    <a:cubicBezTo>
                      <a:pt x="55" y="0"/>
                      <a:pt x="0" y="33"/>
                      <a:pt x="0" y="104"/>
                    </a:cubicBezTo>
                    <a:cubicBezTo>
                      <a:pt x="0" y="330"/>
                      <a:pt x="96" y="580"/>
                      <a:pt x="167" y="771"/>
                    </a:cubicBezTo>
                    <a:cubicBezTo>
                      <a:pt x="251" y="997"/>
                      <a:pt x="346" y="1223"/>
                      <a:pt x="453" y="1449"/>
                    </a:cubicBezTo>
                    <a:cubicBezTo>
                      <a:pt x="655" y="1902"/>
                      <a:pt x="893" y="2354"/>
                      <a:pt x="1072" y="2830"/>
                    </a:cubicBezTo>
                    <a:cubicBezTo>
                      <a:pt x="1251" y="3307"/>
                      <a:pt x="1358" y="3783"/>
                      <a:pt x="1465" y="4271"/>
                    </a:cubicBezTo>
                    <a:cubicBezTo>
                      <a:pt x="1501" y="4521"/>
                      <a:pt x="1536" y="4783"/>
                      <a:pt x="1560" y="5033"/>
                    </a:cubicBezTo>
                    <a:cubicBezTo>
                      <a:pt x="1572" y="5271"/>
                      <a:pt x="1560" y="5521"/>
                      <a:pt x="1644" y="5747"/>
                    </a:cubicBezTo>
                    <a:cubicBezTo>
                      <a:pt x="1644" y="5753"/>
                      <a:pt x="1649" y="5756"/>
                      <a:pt x="1655" y="5756"/>
                    </a:cubicBezTo>
                    <a:cubicBezTo>
                      <a:pt x="1661" y="5756"/>
                      <a:pt x="1667" y="5753"/>
                      <a:pt x="1667" y="5747"/>
                    </a:cubicBezTo>
                    <a:cubicBezTo>
                      <a:pt x="1786" y="5557"/>
                      <a:pt x="1798" y="5319"/>
                      <a:pt x="1834" y="5092"/>
                    </a:cubicBezTo>
                    <a:cubicBezTo>
                      <a:pt x="1858" y="4819"/>
                      <a:pt x="1870" y="4569"/>
                      <a:pt x="1858" y="4307"/>
                    </a:cubicBezTo>
                    <a:cubicBezTo>
                      <a:pt x="1834" y="3807"/>
                      <a:pt x="1727" y="3295"/>
                      <a:pt x="1560" y="2795"/>
                    </a:cubicBezTo>
                    <a:cubicBezTo>
                      <a:pt x="1405" y="2306"/>
                      <a:pt x="1167" y="1842"/>
                      <a:pt x="941" y="1402"/>
                    </a:cubicBezTo>
                    <a:cubicBezTo>
                      <a:pt x="822" y="1175"/>
                      <a:pt x="715" y="973"/>
                      <a:pt x="584" y="747"/>
                    </a:cubicBezTo>
                    <a:cubicBezTo>
                      <a:pt x="524" y="640"/>
                      <a:pt x="465" y="520"/>
                      <a:pt x="405" y="413"/>
                    </a:cubicBezTo>
                    <a:cubicBezTo>
                      <a:pt x="334" y="294"/>
                      <a:pt x="286" y="163"/>
                      <a:pt x="215" y="44"/>
                    </a:cubicBezTo>
                    <a:cubicBezTo>
                      <a:pt x="191" y="15"/>
                      <a:pt x="151" y="0"/>
                      <a:pt x="112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245;p47">
                <a:extLst>
                  <a:ext uri="{FF2B5EF4-FFF2-40B4-BE49-F238E27FC236}">
                    <a16:creationId xmlns:a16="http://schemas.microsoft.com/office/drawing/2014/main" id="{19848A53-FA44-03AB-71DC-F8193A83D302}"/>
                  </a:ext>
                </a:extLst>
              </p:cNvPr>
              <p:cNvSpPr/>
              <p:nvPr/>
            </p:nvSpPr>
            <p:spPr>
              <a:xfrm>
                <a:off x="1530700" y="1976875"/>
                <a:ext cx="3217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4786" extrusionOk="0">
                    <a:moveTo>
                      <a:pt x="1150" y="0"/>
                    </a:moveTo>
                    <a:cubicBezTo>
                      <a:pt x="1115" y="0"/>
                      <a:pt x="1083" y="20"/>
                      <a:pt x="1072" y="66"/>
                    </a:cubicBezTo>
                    <a:cubicBezTo>
                      <a:pt x="1013" y="244"/>
                      <a:pt x="1013" y="447"/>
                      <a:pt x="965" y="649"/>
                    </a:cubicBezTo>
                    <a:cubicBezTo>
                      <a:pt x="929" y="852"/>
                      <a:pt x="894" y="1042"/>
                      <a:pt x="858" y="1256"/>
                    </a:cubicBezTo>
                    <a:cubicBezTo>
                      <a:pt x="787" y="1661"/>
                      <a:pt x="715" y="2042"/>
                      <a:pt x="620" y="2447"/>
                    </a:cubicBezTo>
                    <a:cubicBezTo>
                      <a:pt x="525" y="2828"/>
                      <a:pt x="441" y="3209"/>
                      <a:pt x="334" y="3578"/>
                    </a:cubicBezTo>
                    <a:cubicBezTo>
                      <a:pt x="239" y="3983"/>
                      <a:pt x="84" y="4364"/>
                      <a:pt x="1" y="4769"/>
                    </a:cubicBezTo>
                    <a:cubicBezTo>
                      <a:pt x="1" y="4777"/>
                      <a:pt x="7" y="4786"/>
                      <a:pt x="14" y="4786"/>
                    </a:cubicBezTo>
                    <a:cubicBezTo>
                      <a:pt x="18" y="4786"/>
                      <a:pt x="21" y="4784"/>
                      <a:pt x="25" y="4781"/>
                    </a:cubicBezTo>
                    <a:cubicBezTo>
                      <a:pt x="227" y="4459"/>
                      <a:pt x="382" y="4066"/>
                      <a:pt x="513" y="3697"/>
                    </a:cubicBezTo>
                    <a:cubicBezTo>
                      <a:pt x="668" y="3304"/>
                      <a:pt x="787" y="2911"/>
                      <a:pt x="894" y="2507"/>
                    </a:cubicBezTo>
                    <a:cubicBezTo>
                      <a:pt x="989" y="2114"/>
                      <a:pt x="1084" y="1721"/>
                      <a:pt x="1144" y="1328"/>
                    </a:cubicBezTo>
                    <a:cubicBezTo>
                      <a:pt x="1168" y="1137"/>
                      <a:pt x="1203" y="947"/>
                      <a:pt x="1215" y="744"/>
                    </a:cubicBezTo>
                    <a:cubicBezTo>
                      <a:pt x="1239" y="530"/>
                      <a:pt x="1287" y="304"/>
                      <a:pt x="1263" y="90"/>
                    </a:cubicBezTo>
                    <a:cubicBezTo>
                      <a:pt x="1249" y="35"/>
                      <a:pt x="1197" y="0"/>
                      <a:pt x="115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246;p47">
                <a:extLst>
                  <a:ext uri="{FF2B5EF4-FFF2-40B4-BE49-F238E27FC236}">
                    <a16:creationId xmlns:a16="http://schemas.microsoft.com/office/drawing/2014/main" id="{8E1836EB-A6F4-E131-0FFB-48D215E94FD0}"/>
                  </a:ext>
                </a:extLst>
              </p:cNvPr>
              <p:cNvSpPr/>
              <p:nvPr/>
            </p:nvSpPr>
            <p:spPr>
              <a:xfrm>
                <a:off x="1534025" y="1943875"/>
                <a:ext cx="456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461" extrusionOk="0">
                    <a:moveTo>
                      <a:pt x="1711" y="1"/>
                    </a:moveTo>
                    <a:cubicBezTo>
                      <a:pt x="1704" y="1"/>
                      <a:pt x="1696" y="2"/>
                      <a:pt x="1689" y="5"/>
                    </a:cubicBezTo>
                    <a:cubicBezTo>
                      <a:pt x="1606" y="17"/>
                      <a:pt x="1511" y="64"/>
                      <a:pt x="1439" y="100"/>
                    </a:cubicBezTo>
                    <a:cubicBezTo>
                      <a:pt x="1368" y="148"/>
                      <a:pt x="1273" y="207"/>
                      <a:pt x="1201" y="255"/>
                    </a:cubicBezTo>
                    <a:cubicBezTo>
                      <a:pt x="1058" y="362"/>
                      <a:pt x="892" y="481"/>
                      <a:pt x="761" y="600"/>
                    </a:cubicBezTo>
                    <a:cubicBezTo>
                      <a:pt x="475" y="838"/>
                      <a:pt x="213" y="1112"/>
                      <a:pt x="11" y="1433"/>
                    </a:cubicBezTo>
                    <a:cubicBezTo>
                      <a:pt x="1" y="1443"/>
                      <a:pt x="15" y="1461"/>
                      <a:pt x="33" y="1461"/>
                    </a:cubicBezTo>
                    <a:cubicBezTo>
                      <a:pt x="37" y="1461"/>
                      <a:pt x="42" y="1460"/>
                      <a:pt x="46" y="1457"/>
                    </a:cubicBezTo>
                    <a:cubicBezTo>
                      <a:pt x="296" y="1207"/>
                      <a:pt x="558" y="933"/>
                      <a:pt x="856" y="719"/>
                    </a:cubicBezTo>
                    <a:cubicBezTo>
                      <a:pt x="987" y="612"/>
                      <a:pt x="1142" y="505"/>
                      <a:pt x="1308" y="421"/>
                    </a:cubicBezTo>
                    <a:cubicBezTo>
                      <a:pt x="1380" y="374"/>
                      <a:pt x="1475" y="326"/>
                      <a:pt x="1547" y="279"/>
                    </a:cubicBezTo>
                    <a:cubicBezTo>
                      <a:pt x="1618" y="243"/>
                      <a:pt x="1713" y="195"/>
                      <a:pt x="1773" y="136"/>
                    </a:cubicBezTo>
                    <a:cubicBezTo>
                      <a:pt x="1825" y="73"/>
                      <a:pt x="1767" y="1"/>
                      <a:pt x="171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247;p47">
                <a:extLst>
                  <a:ext uri="{FF2B5EF4-FFF2-40B4-BE49-F238E27FC236}">
                    <a16:creationId xmlns:a16="http://schemas.microsoft.com/office/drawing/2014/main" id="{C67F0ED5-6E94-9322-CF24-1939831045B7}"/>
                  </a:ext>
                </a:extLst>
              </p:cNvPr>
              <p:cNvSpPr/>
              <p:nvPr/>
            </p:nvSpPr>
            <p:spPr>
              <a:xfrm>
                <a:off x="1561450" y="1956150"/>
                <a:ext cx="19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492" extrusionOk="0">
                    <a:moveTo>
                      <a:pt x="712" y="0"/>
                    </a:moveTo>
                    <a:cubicBezTo>
                      <a:pt x="708" y="0"/>
                      <a:pt x="704" y="1"/>
                      <a:pt x="700" y="2"/>
                    </a:cubicBezTo>
                    <a:cubicBezTo>
                      <a:pt x="640" y="14"/>
                      <a:pt x="569" y="49"/>
                      <a:pt x="509" y="73"/>
                    </a:cubicBezTo>
                    <a:cubicBezTo>
                      <a:pt x="450" y="109"/>
                      <a:pt x="390" y="145"/>
                      <a:pt x="342" y="180"/>
                    </a:cubicBezTo>
                    <a:cubicBezTo>
                      <a:pt x="283" y="204"/>
                      <a:pt x="235" y="252"/>
                      <a:pt x="176" y="300"/>
                    </a:cubicBezTo>
                    <a:cubicBezTo>
                      <a:pt x="116" y="347"/>
                      <a:pt x="69" y="383"/>
                      <a:pt x="33" y="430"/>
                    </a:cubicBezTo>
                    <a:cubicBezTo>
                      <a:pt x="1" y="452"/>
                      <a:pt x="35" y="492"/>
                      <a:pt x="60" y="492"/>
                    </a:cubicBezTo>
                    <a:cubicBezTo>
                      <a:pt x="63" y="492"/>
                      <a:pt x="66" y="491"/>
                      <a:pt x="69" y="490"/>
                    </a:cubicBezTo>
                    <a:cubicBezTo>
                      <a:pt x="128" y="454"/>
                      <a:pt x="188" y="442"/>
                      <a:pt x="247" y="395"/>
                    </a:cubicBezTo>
                    <a:cubicBezTo>
                      <a:pt x="307" y="371"/>
                      <a:pt x="354" y="335"/>
                      <a:pt x="414" y="311"/>
                    </a:cubicBezTo>
                    <a:cubicBezTo>
                      <a:pt x="473" y="276"/>
                      <a:pt x="533" y="252"/>
                      <a:pt x="581" y="216"/>
                    </a:cubicBezTo>
                    <a:cubicBezTo>
                      <a:pt x="640" y="180"/>
                      <a:pt x="688" y="145"/>
                      <a:pt x="735" y="97"/>
                    </a:cubicBezTo>
                    <a:cubicBezTo>
                      <a:pt x="768" y="54"/>
                      <a:pt x="751" y="0"/>
                      <a:pt x="712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248;p47">
                <a:extLst>
                  <a:ext uri="{FF2B5EF4-FFF2-40B4-BE49-F238E27FC236}">
                    <a16:creationId xmlns:a16="http://schemas.microsoft.com/office/drawing/2014/main" id="{30F78C2F-3C80-B548-E7E6-86926A4B3C76}"/>
                  </a:ext>
                </a:extLst>
              </p:cNvPr>
              <p:cNvSpPr/>
              <p:nvPr/>
            </p:nvSpPr>
            <p:spPr>
              <a:xfrm>
                <a:off x="1590250" y="2001875"/>
                <a:ext cx="172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93" extrusionOk="0">
                    <a:moveTo>
                      <a:pt x="604" y="1"/>
                    </a:moveTo>
                    <a:cubicBezTo>
                      <a:pt x="581" y="1"/>
                      <a:pt x="556" y="10"/>
                      <a:pt x="536" y="30"/>
                    </a:cubicBezTo>
                    <a:cubicBezTo>
                      <a:pt x="488" y="78"/>
                      <a:pt x="452" y="137"/>
                      <a:pt x="417" y="185"/>
                    </a:cubicBezTo>
                    <a:cubicBezTo>
                      <a:pt x="369" y="233"/>
                      <a:pt x="333" y="280"/>
                      <a:pt x="310" y="364"/>
                    </a:cubicBezTo>
                    <a:cubicBezTo>
                      <a:pt x="262" y="459"/>
                      <a:pt x="238" y="578"/>
                      <a:pt x="191" y="685"/>
                    </a:cubicBezTo>
                    <a:cubicBezTo>
                      <a:pt x="179" y="745"/>
                      <a:pt x="143" y="792"/>
                      <a:pt x="131" y="852"/>
                    </a:cubicBezTo>
                    <a:cubicBezTo>
                      <a:pt x="119" y="911"/>
                      <a:pt x="95" y="971"/>
                      <a:pt x="83" y="1018"/>
                    </a:cubicBezTo>
                    <a:cubicBezTo>
                      <a:pt x="71" y="1078"/>
                      <a:pt x="60" y="1138"/>
                      <a:pt x="24" y="1173"/>
                    </a:cubicBezTo>
                    <a:cubicBezTo>
                      <a:pt x="12" y="1233"/>
                      <a:pt x="12" y="1292"/>
                      <a:pt x="0" y="1352"/>
                    </a:cubicBezTo>
                    <a:cubicBezTo>
                      <a:pt x="0" y="1379"/>
                      <a:pt x="20" y="1392"/>
                      <a:pt x="40" y="1392"/>
                    </a:cubicBezTo>
                    <a:cubicBezTo>
                      <a:pt x="47" y="1392"/>
                      <a:pt x="54" y="1391"/>
                      <a:pt x="60" y="1388"/>
                    </a:cubicBezTo>
                    <a:cubicBezTo>
                      <a:pt x="95" y="1340"/>
                      <a:pt x="143" y="1292"/>
                      <a:pt x="179" y="1257"/>
                    </a:cubicBezTo>
                    <a:cubicBezTo>
                      <a:pt x="202" y="1197"/>
                      <a:pt x="238" y="1149"/>
                      <a:pt x="262" y="1090"/>
                    </a:cubicBezTo>
                    <a:cubicBezTo>
                      <a:pt x="298" y="1042"/>
                      <a:pt x="321" y="983"/>
                      <a:pt x="357" y="935"/>
                    </a:cubicBezTo>
                    <a:cubicBezTo>
                      <a:pt x="381" y="899"/>
                      <a:pt x="417" y="840"/>
                      <a:pt x="429" y="780"/>
                    </a:cubicBezTo>
                    <a:cubicBezTo>
                      <a:pt x="488" y="673"/>
                      <a:pt x="536" y="566"/>
                      <a:pt x="595" y="459"/>
                    </a:cubicBezTo>
                    <a:cubicBezTo>
                      <a:pt x="619" y="399"/>
                      <a:pt x="619" y="340"/>
                      <a:pt x="655" y="280"/>
                    </a:cubicBezTo>
                    <a:cubicBezTo>
                      <a:pt x="667" y="221"/>
                      <a:pt x="691" y="149"/>
                      <a:pt x="691" y="90"/>
                    </a:cubicBezTo>
                    <a:cubicBezTo>
                      <a:pt x="691" y="35"/>
                      <a:pt x="649" y="1"/>
                      <a:pt x="60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249;p47">
                <a:extLst>
                  <a:ext uri="{FF2B5EF4-FFF2-40B4-BE49-F238E27FC236}">
                    <a16:creationId xmlns:a16="http://schemas.microsoft.com/office/drawing/2014/main" id="{AE48A661-567F-08C2-5BAC-E895574EFCE5}"/>
                  </a:ext>
                </a:extLst>
              </p:cNvPr>
              <p:cNvSpPr/>
              <p:nvPr/>
            </p:nvSpPr>
            <p:spPr>
              <a:xfrm>
                <a:off x="1443800" y="2006750"/>
                <a:ext cx="21750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920" extrusionOk="0">
                    <a:moveTo>
                      <a:pt x="120" y="1"/>
                    </a:moveTo>
                    <a:cubicBezTo>
                      <a:pt x="77" y="1"/>
                      <a:pt x="36" y="32"/>
                      <a:pt x="36" y="85"/>
                    </a:cubicBezTo>
                    <a:cubicBezTo>
                      <a:pt x="0" y="585"/>
                      <a:pt x="119" y="1085"/>
                      <a:pt x="262" y="1550"/>
                    </a:cubicBezTo>
                    <a:cubicBezTo>
                      <a:pt x="393" y="2026"/>
                      <a:pt x="572" y="2467"/>
                      <a:pt x="822" y="2907"/>
                    </a:cubicBezTo>
                    <a:cubicBezTo>
                      <a:pt x="826" y="2915"/>
                      <a:pt x="833" y="2919"/>
                      <a:pt x="841" y="2919"/>
                    </a:cubicBezTo>
                    <a:cubicBezTo>
                      <a:pt x="854" y="2919"/>
                      <a:pt x="869" y="2906"/>
                      <a:pt x="869" y="2883"/>
                    </a:cubicBezTo>
                    <a:cubicBezTo>
                      <a:pt x="750" y="2407"/>
                      <a:pt x="619" y="1955"/>
                      <a:pt x="512" y="1478"/>
                    </a:cubicBezTo>
                    <a:cubicBezTo>
                      <a:pt x="405" y="1002"/>
                      <a:pt x="345" y="526"/>
                      <a:pt x="203" y="61"/>
                    </a:cubicBezTo>
                    <a:cubicBezTo>
                      <a:pt x="187" y="20"/>
                      <a:pt x="153" y="1"/>
                      <a:pt x="12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250;p47">
                <a:extLst>
                  <a:ext uri="{FF2B5EF4-FFF2-40B4-BE49-F238E27FC236}">
                    <a16:creationId xmlns:a16="http://schemas.microsoft.com/office/drawing/2014/main" id="{FE8E47F8-5C18-3560-D80B-287AB695ABC6}"/>
                  </a:ext>
                </a:extLst>
              </p:cNvPr>
              <p:cNvSpPr/>
              <p:nvPr/>
            </p:nvSpPr>
            <p:spPr>
              <a:xfrm>
                <a:off x="1354800" y="2122400"/>
                <a:ext cx="79675" cy="135625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5425" extrusionOk="0">
                    <a:moveTo>
                      <a:pt x="3169" y="0"/>
                    </a:moveTo>
                    <a:cubicBezTo>
                      <a:pt x="3162" y="0"/>
                      <a:pt x="3153" y="5"/>
                      <a:pt x="3143" y="19"/>
                    </a:cubicBezTo>
                    <a:cubicBezTo>
                      <a:pt x="2655" y="924"/>
                      <a:pt x="2191" y="1853"/>
                      <a:pt x="1655" y="2746"/>
                    </a:cubicBezTo>
                    <a:cubicBezTo>
                      <a:pt x="1393" y="3186"/>
                      <a:pt x="1119" y="3615"/>
                      <a:pt x="846" y="4056"/>
                    </a:cubicBezTo>
                    <a:cubicBezTo>
                      <a:pt x="703" y="4258"/>
                      <a:pt x="572" y="4472"/>
                      <a:pt x="429" y="4675"/>
                    </a:cubicBezTo>
                    <a:cubicBezTo>
                      <a:pt x="286" y="4889"/>
                      <a:pt x="107" y="5091"/>
                      <a:pt x="24" y="5330"/>
                    </a:cubicBezTo>
                    <a:cubicBezTo>
                      <a:pt x="0" y="5393"/>
                      <a:pt x="40" y="5425"/>
                      <a:pt x="87" y="5425"/>
                    </a:cubicBezTo>
                    <a:cubicBezTo>
                      <a:pt x="110" y="5425"/>
                      <a:pt x="135" y="5417"/>
                      <a:pt x="155" y="5401"/>
                    </a:cubicBezTo>
                    <a:cubicBezTo>
                      <a:pt x="334" y="5258"/>
                      <a:pt x="488" y="5020"/>
                      <a:pt x="619" y="4829"/>
                    </a:cubicBezTo>
                    <a:cubicBezTo>
                      <a:pt x="762" y="4615"/>
                      <a:pt x="917" y="4389"/>
                      <a:pt x="1060" y="4175"/>
                    </a:cubicBezTo>
                    <a:cubicBezTo>
                      <a:pt x="1346" y="3722"/>
                      <a:pt x="1619" y="3282"/>
                      <a:pt x="1869" y="2817"/>
                    </a:cubicBezTo>
                    <a:cubicBezTo>
                      <a:pt x="2358" y="1924"/>
                      <a:pt x="2834" y="984"/>
                      <a:pt x="3179" y="19"/>
                    </a:cubicBezTo>
                    <a:cubicBezTo>
                      <a:pt x="3186" y="12"/>
                      <a:pt x="3180" y="0"/>
                      <a:pt x="316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251;p47">
                <a:extLst>
                  <a:ext uri="{FF2B5EF4-FFF2-40B4-BE49-F238E27FC236}">
                    <a16:creationId xmlns:a16="http://schemas.microsoft.com/office/drawing/2014/main" id="{718F90B6-BC6C-6D78-D6E6-3E95E2EA3449}"/>
                  </a:ext>
                </a:extLst>
              </p:cNvPr>
              <p:cNvSpPr/>
              <p:nvPr/>
            </p:nvSpPr>
            <p:spPr>
              <a:xfrm>
                <a:off x="1386350" y="2130375"/>
                <a:ext cx="772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5937" extrusionOk="0">
                    <a:moveTo>
                      <a:pt x="3084" y="1"/>
                    </a:moveTo>
                    <a:cubicBezTo>
                      <a:pt x="3078" y="1"/>
                      <a:pt x="3066" y="4"/>
                      <a:pt x="3060" y="10"/>
                    </a:cubicBezTo>
                    <a:cubicBezTo>
                      <a:pt x="2751" y="1058"/>
                      <a:pt x="2358" y="2070"/>
                      <a:pt x="1762" y="2986"/>
                    </a:cubicBezTo>
                    <a:cubicBezTo>
                      <a:pt x="1465" y="3451"/>
                      <a:pt x="1191" y="3915"/>
                      <a:pt x="869" y="4356"/>
                    </a:cubicBezTo>
                    <a:cubicBezTo>
                      <a:pt x="727" y="4570"/>
                      <a:pt x="572" y="4784"/>
                      <a:pt x="429" y="4999"/>
                    </a:cubicBezTo>
                    <a:cubicBezTo>
                      <a:pt x="357" y="5106"/>
                      <a:pt x="274" y="5225"/>
                      <a:pt x="215" y="5320"/>
                    </a:cubicBezTo>
                    <a:cubicBezTo>
                      <a:pt x="143" y="5463"/>
                      <a:pt x="119" y="5594"/>
                      <a:pt x="60" y="5725"/>
                    </a:cubicBezTo>
                    <a:cubicBezTo>
                      <a:pt x="1" y="5852"/>
                      <a:pt x="104" y="5937"/>
                      <a:pt x="211" y="5937"/>
                    </a:cubicBezTo>
                    <a:cubicBezTo>
                      <a:pt x="255" y="5937"/>
                      <a:pt x="299" y="5923"/>
                      <a:pt x="334" y="5892"/>
                    </a:cubicBezTo>
                    <a:cubicBezTo>
                      <a:pt x="453" y="5784"/>
                      <a:pt x="572" y="5713"/>
                      <a:pt x="667" y="5594"/>
                    </a:cubicBezTo>
                    <a:cubicBezTo>
                      <a:pt x="738" y="5487"/>
                      <a:pt x="834" y="5380"/>
                      <a:pt x="905" y="5284"/>
                    </a:cubicBezTo>
                    <a:cubicBezTo>
                      <a:pt x="1072" y="5046"/>
                      <a:pt x="1215" y="4808"/>
                      <a:pt x="1369" y="4570"/>
                    </a:cubicBezTo>
                    <a:cubicBezTo>
                      <a:pt x="1667" y="4094"/>
                      <a:pt x="1929" y="3617"/>
                      <a:pt x="2155" y="3106"/>
                    </a:cubicBezTo>
                    <a:cubicBezTo>
                      <a:pt x="2596" y="2117"/>
                      <a:pt x="3001" y="1093"/>
                      <a:pt x="3072" y="10"/>
                    </a:cubicBezTo>
                    <a:cubicBezTo>
                      <a:pt x="3090" y="4"/>
                      <a:pt x="3090" y="1"/>
                      <a:pt x="30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252;p47">
                <a:extLst>
                  <a:ext uri="{FF2B5EF4-FFF2-40B4-BE49-F238E27FC236}">
                    <a16:creationId xmlns:a16="http://schemas.microsoft.com/office/drawing/2014/main" id="{1098142F-E9E5-D70E-22C8-FD2EA1E69818}"/>
                  </a:ext>
                </a:extLst>
              </p:cNvPr>
              <p:cNvSpPr/>
              <p:nvPr/>
            </p:nvSpPr>
            <p:spPr>
              <a:xfrm>
                <a:off x="1440525" y="2137825"/>
                <a:ext cx="550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6362" extrusionOk="0">
                    <a:moveTo>
                      <a:pt x="2012" y="1"/>
                    </a:moveTo>
                    <a:cubicBezTo>
                      <a:pt x="1991" y="1"/>
                      <a:pt x="1965" y="16"/>
                      <a:pt x="1965" y="45"/>
                    </a:cubicBezTo>
                    <a:cubicBezTo>
                      <a:pt x="1858" y="1129"/>
                      <a:pt x="1703" y="2188"/>
                      <a:pt x="1346" y="3224"/>
                    </a:cubicBezTo>
                    <a:cubicBezTo>
                      <a:pt x="1179" y="3724"/>
                      <a:pt x="965" y="4236"/>
                      <a:pt x="726" y="4713"/>
                    </a:cubicBezTo>
                    <a:cubicBezTo>
                      <a:pt x="607" y="4951"/>
                      <a:pt x="488" y="5165"/>
                      <a:pt x="357" y="5403"/>
                    </a:cubicBezTo>
                    <a:cubicBezTo>
                      <a:pt x="238" y="5617"/>
                      <a:pt x="0" y="5891"/>
                      <a:pt x="12" y="6141"/>
                    </a:cubicBezTo>
                    <a:cubicBezTo>
                      <a:pt x="33" y="6256"/>
                      <a:pt x="127" y="6362"/>
                      <a:pt x="239" y="6362"/>
                    </a:cubicBezTo>
                    <a:cubicBezTo>
                      <a:pt x="254" y="6362"/>
                      <a:pt x="270" y="6360"/>
                      <a:pt x="286" y="6356"/>
                    </a:cubicBezTo>
                    <a:cubicBezTo>
                      <a:pt x="548" y="6260"/>
                      <a:pt x="703" y="5951"/>
                      <a:pt x="834" y="5725"/>
                    </a:cubicBezTo>
                    <a:cubicBezTo>
                      <a:pt x="988" y="5475"/>
                      <a:pt x="1119" y="5224"/>
                      <a:pt x="1238" y="4951"/>
                    </a:cubicBezTo>
                    <a:cubicBezTo>
                      <a:pt x="1477" y="4451"/>
                      <a:pt x="1667" y="3915"/>
                      <a:pt x="1798" y="3379"/>
                    </a:cubicBezTo>
                    <a:cubicBezTo>
                      <a:pt x="2084" y="2272"/>
                      <a:pt x="2203" y="1117"/>
                      <a:pt x="2036" y="21"/>
                    </a:cubicBezTo>
                    <a:cubicBezTo>
                      <a:pt x="2036" y="7"/>
                      <a:pt x="2025" y="1"/>
                      <a:pt x="201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253;p47">
                <a:extLst>
                  <a:ext uri="{FF2B5EF4-FFF2-40B4-BE49-F238E27FC236}">
                    <a16:creationId xmlns:a16="http://schemas.microsoft.com/office/drawing/2014/main" id="{614877C9-DE6B-8F81-BD8A-2420C303BB64}"/>
                  </a:ext>
                </a:extLst>
              </p:cNvPr>
              <p:cNvSpPr/>
              <p:nvPr/>
            </p:nvSpPr>
            <p:spPr>
              <a:xfrm>
                <a:off x="1553625" y="2173850"/>
                <a:ext cx="2860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46" extrusionOk="0">
                    <a:moveTo>
                      <a:pt x="54" y="0"/>
                    </a:moveTo>
                    <a:cubicBezTo>
                      <a:pt x="51" y="0"/>
                      <a:pt x="48" y="3"/>
                      <a:pt x="48" y="9"/>
                    </a:cubicBezTo>
                    <a:cubicBezTo>
                      <a:pt x="1" y="176"/>
                      <a:pt x="12" y="366"/>
                      <a:pt x="12" y="533"/>
                    </a:cubicBezTo>
                    <a:cubicBezTo>
                      <a:pt x="12" y="724"/>
                      <a:pt x="12" y="926"/>
                      <a:pt x="48" y="1116"/>
                    </a:cubicBezTo>
                    <a:cubicBezTo>
                      <a:pt x="72" y="1497"/>
                      <a:pt x="132" y="1890"/>
                      <a:pt x="191" y="2271"/>
                    </a:cubicBezTo>
                    <a:cubicBezTo>
                      <a:pt x="251" y="2652"/>
                      <a:pt x="322" y="3010"/>
                      <a:pt x="429" y="3379"/>
                    </a:cubicBezTo>
                    <a:cubicBezTo>
                      <a:pt x="524" y="3736"/>
                      <a:pt x="608" y="4164"/>
                      <a:pt x="905" y="4415"/>
                    </a:cubicBezTo>
                    <a:cubicBezTo>
                      <a:pt x="930" y="4434"/>
                      <a:pt x="965" y="4446"/>
                      <a:pt x="999" y="4446"/>
                    </a:cubicBezTo>
                    <a:cubicBezTo>
                      <a:pt x="1047" y="4446"/>
                      <a:pt x="1094" y="4423"/>
                      <a:pt x="1108" y="4367"/>
                    </a:cubicBezTo>
                    <a:cubicBezTo>
                      <a:pt x="1144" y="3998"/>
                      <a:pt x="989" y="3664"/>
                      <a:pt x="870" y="3319"/>
                    </a:cubicBezTo>
                    <a:cubicBezTo>
                      <a:pt x="727" y="2962"/>
                      <a:pt x="643" y="2593"/>
                      <a:pt x="524" y="2236"/>
                    </a:cubicBezTo>
                    <a:cubicBezTo>
                      <a:pt x="417" y="1878"/>
                      <a:pt x="346" y="1521"/>
                      <a:pt x="274" y="1164"/>
                    </a:cubicBezTo>
                    <a:cubicBezTo>
                      <a:pt x="239" y="962"/>
                      <a:pt x="191" y="771"/>
                      <a:pt x="167" y="581"/>
                    </a:cubicBezTo>
                    <a:cubicBezTo>
                      <a:pt x="132" y="402"/>
                      <a:pt x="132" y="176"/>
                      <a:pt x="60" y="9"/>
                    </a:cubicBezTo>
                    <a:cubicBezTo>
                      <a:pt x="60" y="3"/>
                      <a:pt x="57" y="0"/>
                      <a:pt x="54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254;p47">
                <a:extLst>
                  <a:ext uri="{FF2B5EF4-FFF2-40B4-BE49-F238E27FC236}">
                    <a16:creationId xmlns:a16="http://schemas.microsoft.com/office/drawing/2014/main" id="{AB743EB2-73CE-D962-7C38-CE2011FAECFD}"/>
                  </a:ext>
                </a:extLst>
              </p:cNvPr>
              <p:cNvSpPr/>
              <p:nvPr/>
            </p:nvSpPr>
            <p:spPr>
              <a:xfrm>
                <a:off x="1574275" y="2159625"/>
                <a:ext cx="43375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5032" extrusionOk="0">
                    <a:moveTo>
                      <a:pt x="27" y="0"/>
                    </a:moveTo>
                    <a:cubicBezTo>
                      <a:pt x="12" y="0"/>
                      <a:pt x="0" y="15"/>
                      <a:pt x="8" y="31"/>
                    </a:cubicBezTo>
                    <a:cubicBezTo>
                      <a:pt x="139" y="435"/>
                      <a:pt x="234" y="852"/>
                      <a:pt x="353" y="1257"/>
                    </a:cubicBezTo>
                    <a:cubicBezTo>
                      <a:pt x="472" y="1674"/>
                      <a:pt x="591" y="2102"/>
                      <a:pt x="675" y="2519"/>
                    </a:cubicBezTo>
                    <a:cubicBezTo>
                      <a:pt x="770" y="2936"/>
                      <a:pt x="865" y="3352"/>
                      <a:pt x="960" y="3769"/>
                    </a:cubicBezTo>
                    <a:cubicBezTo>
                      <a:pt x="1008" y="3971"/>
                      <a:pt x="1044" y="4186"/>
                      <a:pt x="1103" y="4388"/>
                    </a:cubicBezTo>
                    <a:cubicBezTo>
                      <a:pt x="1151" y="4591"/>
                      <a:pt x="1222" y="4841"/>
                      <a:pt x="1365" y="4972"/>
                    </a:cubicBezTo>
                    <a:cubicBezTo>
                      <a:pt x="1407" y="5013"/>
                      <a:pt x="1452" y="5032"/>
                      <a:pt x="1495" y="5032"/>
                    </a:cubicBezTo>
                    <a:cubicBezTo>
                      <a:pt x="1574" y="5032"/>
                      <a:pt x="1648" y="4969"/>
                      <a:pt x="1687" y="4876"/>
                    </a:cubicBezTo>
                    <a:cubicBezTo>
                      <a:pt x="1734" y="4733"/>
                      <a:pt x="1687" y="4472"/>
                      <a:pt x="1663" y="4293"/>
                    </a:cubicBezTo>
                    <a:cubicBezTo>
                      <a:pt x="1615" y="4067"/>
                      <a:pt x="1568" y="3852"/>
                      <a:pt x="1496" y="3638"/>
                    </a:cubicBezTo>
                    <a:cubicBezTo>
                      <a:pt x="1377" y="3221"/>
                      <a:pt x="1258" y="2805"/>
                      <a:pt x="1091" y="2400"/>
                    </a:cubicBezTo>
                    <a:cubicBezTo>
                      <a:pt x="925" y="1995"/>
                      <a:pt x="782" y="1590"/>
                      <a:pt x="615" y="1197"/>
                    </a:cubicBezTo>
                    <a:cubicBezTo>
                      <a:pt x="449" y="793"/>
                      <a:pt x="246" y="400"/>
                      <a:pt x="56" y="19"/>
                    </a:cubicBezTo>
                    <a:cubicBezTo>
                      <a:pt x="47" y="5"/>
                      <a:pt x="36" y="0"/>
                      <a:pt x="2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55;p47">
                <a:extLst>
                  <a:ext uri="{FF2B5EF4-FFF2-40B4-BE49-F238E27FC236}">
                    <a16:creationId xmlns:a16="http://schemas.microsoft.com/office/drawing/2014/main" id="{11FD0523-0A35-52CD-86D2-C2C35F662238}"/>
                  </a:ext>
                </a:extLst>
              </p:cNvPr>
              <p:cNvSpPr/>
              <p:nvPr/>
            </p:nvSpPr>
            <p:spPr>
              <a:xfrm>
                <a:off x="1585350" y="2126425"/>
                <a:ext cx="60875" cy="1368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5473" extrusionOk="0">
                    <a:moveTo>
                      <a:pt x="103" y="1"/>
                    </a:moveTo>
                    <a:cubicBezTo>
                      <a:pt x="51" y="1"/>
                      <a:pt x="0" y="49"/>
                      <a:pt x="17" y="108"/>
                    </a:cubicBezTo>
                    <a:cubicBezTo>
                      <a:pt x="172" y="597"/>
                      <a:pt x="494" y="1049"/>
                      <a:pt x="744" y="1490"/>
                    </a:cubicBezTo>
                    <a:cubicBezTo>
                      <a:pt x="982" y="1906"/>
                      <a:pt x="1208" y="2311"/>
                      <a:pt x="1422" y="2740"/>
                    </a:cubicBezTo>
                    <a:cubicBezTo>
                      <a:pt x="1649" y="3180"/>
                      <a:pt x="1839" y="3609"/>
                      <a:pt x="2006" y="4073"/>
                    </a:cubicBezTo>
                    <a:cubicBezTo>
                      <a:pt x="2077" y="4287"/>
                      <a:pt x="2137" y="4526"/>
                      <a:pt x="2196" y="4752"/>
                    </a:cubicBezTo>
                    <a:cubicBezTo>
                      <a:pt x="2244" y="4978"/>
                      <a:pt x="2244" y="5228"/>
                      <a:pt x="2315" y="5454"/>
                    </a:cubicBezTo>
                    <a:cubicBezTo>
                      <a:pt x="2327" y="5466"/>
                      <a:pt x="2342" y="5472"/>
                      <a:pt x="2354" y="5472"/>
                    </a:cubicBezTo>
                    <a:cubicBezTo>
                      <a:pt x="2366" y="5472"/>
                      <a:pt x="2375" y="5466"/>
                      <a:pt x="2375" y="5454"/>
                    </a:cubicBezTo>
                    <a:cubicBezTo>
                      <a:pt x="2434" y="5240"/>
                      <a:pt x="2399" y="5026"/>
                      <a:pt x="2363" y="4811"/>
                    </a:cubicBezTo>
                    <a:cubicBezTo>
                      <a:pt x="2339" y="4561"/>
                      <a:pt x="2280" y="4323"/>
                      <a:pt x="2196" y="4085"/>
                    </a:cubicBezTo>
                    <a:cubicBezTo>
                      <a:pt x="2065" y="3621"/>
                      <a:pt x="1887" y="3180"/>
                      <a:pt x="1696" y="2740"/>
                    </a:cubicBezTo>
                    <a:cubicBezTo>
                      <a:pt x="1482" y="2299"/>
                      <a:pt x="1244" y="1847"/>
                      <a:pt x="1006" y="1418"/>
                    </a:cubicBezTo>
                    <a:cubicBezTo>
                      <a:pt x="744" y="942"/>
                      <a:pt x="517" y="442"/>
                      <a:pt x="160" y="25"/>
                    </a:cubicBezTo>
                    <a:cubicBezTo>
                      <a:pt x="144" y="8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56;p47">
                <a:extLst>
                  <a:ext uri="{FF2B5EF4-FFF2-40B4-BE49-F238E27FC236}">
                    <a16:creationId xmlns:a16="http://schemas.microsoft.com/office/drawing/2014/main" id="{AB0C90E8-1EB1-5C76-A290-2B27025207C0}"/>
                  </a:ext>
                </a:extLst>
              </p:cNvPr>
              <p:cNvSpPr/>
              <p:nvPr/>
            </p:nvSpPr>
            <p:spPr>
              <a:xfrm>
                <a:off x="1312225" y="1902900"/>
                <a:ext cx="346200" cy="433800"/>
              </a:xfrm>
              <a:custGeom>
                <a:avLst/>
                <a:gdLst/>
                <a:ahLst/>
                <a:cxnLst/>
                <a:rect l="l" t="t" r="r" b="b"/>
                <a:pathLst>
                  <a:path w="13848" h="17352" extrusionOk="0">
                    <a:moveTo>
                      <a:pt x="10419" y="1"/>
                    </a:moveTo>
                    <a:cubicBezTo>
                      <a:pt x="9252" y="584"/>
                      <a:pt x="8168" y="1310"/>
                      <a:pt x="7180" y="2155"/>
                    </a:cubicBezTo>
                    <a:lnTo>
                      <a:pt x="7180" y="2155"/>
                    </a:lnTo>
                    <a:cubicBezTo>
                      <a:pt x="7208" y="2125"/>
                      <a:pt x="6156" y="1143"/>
                      <a:pt x="6049" y="1072"/>
                    </a:cubicBezTo>
                    <a:cubicBezTo>
                      <a:pt x="5847" y="894"/>
                      <a:pt x="5632" y="727"/>
                      <a:pt x="5430" y="584"/>
                    </a:cubicBezTo>
                    <a:cubicBezTo>
                      <a:pt x="5239" y="453"/>
                      <a:pt x="5049" y="274"/>
                      <a:pt x="4823" y="191"/>
                    </a:cubicBezTo>
                    <a:cubicBezTo>
                      <a:pt x="4763" y="168"/>
                      <a:pt x="4709" y="158"/>
                      <a:pt x="4659" y="158"/>
                    </a:cubicBezTo>
                    <a:cubicBezTo>
                      <a:pt x="4323" y="158"/>
                      <a:pt x="4201" y="634"/>
                      <a:pt x="4025" y="894"/>
                    </a:cubicBezTo>
                    <a:cubicBezTo>
                      <a:pt x="3799" y="1287"/>
                      <a:pt x="3501" y="1620"/>
                      <a:pt x="3156" y="1918"/>
                    </a:cubicBezTo>
                    <a:cubicBezTo>
                      <a:pt x="2751" y="2239"/>
                      <a:pt x="2310" y="2513"/>
                      <a:pt x="1846" y="2715"/>
                    </a:cubicBezTo>
                    <a:cubicBezTo>
                      <a:pt x="2013" y="4335"/>
                      <a:pt x="3453" y="5728"/>
                      <a:pt x="3180" y="7335"/>
                    </a:cubicBezTo>
                    <a:cubicBezTo>
                      <a:pt x="3060" y="8025"/>
                      <a:pt x="2632" y="8621"/>
                      <a:pt x="2263" y="9204"/>
                    </a:cubicBezTo>
                    <a:cubicBezTo>
                      <a:pt x="1656" y="10133"/>
                      <a:pt x="1120" y="11133"/>
                      <a:pt x="667" y="12181"/>
                    </a:cubicBezTo>
                    <a:cubicBezTo>
                      <a:pt x="524" y="12538"/>
                      <a:pt x="370" y="12907"/>
                      <a:pt x="239" y="13276"/>
                    </a:cubicBezTo>
                    <a:cubicBezTo>
                      <a:pt x="132" y="13562"/>
                      <a:pt x="1" y="13907"/>
                      <a:pt x="24" y="14217"/>
                    </a:cubicBezTo>
                    <a:cubicBezTo>
                      <a:pt x="83" y="14767"/>
                      <a:pt x="821" y="15110"/>
                      <a:pt x="1332" y="15110"/>
                    </a:cubicBezTo>
                    <a:cubicBezTo>
                      <a:pt x="1341" y="15110"/>
                      <a:pt x="1349" y="15110"/>
                      <a:pt x="1358" y="15110"/>
                    </a:cubicBezTo>
                    <a:cubicBezTo>
                      <a:pt x="1701" y="15102"/>
                      <a:pt x="2055" y="15019"/>
                      <a:pt x="2394" y="15019"/>
                    </a:cubicBezTo>
                    <a:cubicBezTo>
                      <a:pt x="2561" y="15019"/>
                      <a:pt x="2725" y="15039"/>
                      <a:pt x="2882" y="15098"/>
                    </a:cubicBezTo>
                    <a:cubicBezTo>
                      <a:pt x="3504" y="15332"/>
                      <a:pt x="3906" y="16110"/>
                      <a:pt x="4555" y="16110"/>
                    </a:cubicBezTo>
                    <a:cubicBezTo>
                      <a:pt x="4565" y="16110"/>
                      <a:pt x="4575" y="16110"/>
                      <a:pt x="4584" y="16110"/>
                    </a:cubicBezTo>
                    <a:cubicBezTo>
                      <a:pt x="4787" y="16086"/>
                      <a:pt x="4965" y="16003"/>
                      <a:pt x="5180" y="15967"/>
                    </a:cubicBezTo>
                    <a:cubicBezTo>
                      <a:pt x="5210" y="15963"/>
                      <a:pt x="5241" y="15961"/>
                      <a:pt x="5273" y="15961"/>
                    </a:cubicBezTo>
                    <a:cubicBezTo>
                      <a:pt x="5445" y="15961"/>
                      <a:pt x="5635" y="16019"/>
                      <a:pt x="5716" y="16169"/>
                    </a:cubicBezTo>
                    <a:cubicBezTo>
                      <a:pt x="5775" y="16288"/>
                      <a:pt x="5739" y="16431"/>
                      <a:pt x="5763" y="16562"/>
                    </a:cubicBezTo>
                    <a:cubicBezTo>
                      <a:pt x="5799" y="16955"/>
                      <a:pt x="6180" y="17253"/>
                      <a:pt x="6561" y="17324"/>
                    </a:cubicBezTo>
                    <a:cubicBezTo>
                      <a:pt x="6664" y="17343"/>
                      <a:pt x="6767" y="17351"/>
                      <a:pt x="6870" y="17351"/>
                    </a:cubicBezTo>
                    <a:cubicBezTo>
                      <a:pt x="7159" y="17351"/>
                      <a:pt x="7447" y="17287"/>
                      <a:pt x="7728" y="17217"/>
                    </a:cubicBezTo>
                    <a:cubicBezTo>
                      <a:pt x="7728" y="16884"/>
                      <a:pt x="8097" y="16657"/>
                      <a:pt x="8442" y="16610"/>
                    </a:cubicBezTo>
                    <a:cubicBezTo>
                      <a:pt x="8515" y="16599"/>
                      <a:pt x="8589" y="16596"/>
                      <a:pt x="8663" y="16596"/>
                    </a:cubicBezTo>
                    <a:cubicBezTo>
                      <a:pt x="8829" y="16596"/>
                      <a:pt x="8999" y="16614"/>
                      <a:pt x="9166" y="16614"/>
                    </a:cubicBezTo>
                    <a:cubicBezTo>
                      <a:pt x="9267" y="16614"/>
                      <a:pt x="9368" y="16607"/>
                      <a:pt x="9466" y="16586"/>
                    </a:cubicBezTo>
                    <a:cubicBezTo>
                      <a:pt x="10133" y="16443"/>
                      <a:pt x="10585" y="15776"/>
                      <a:pt x="11240" y="15574"/>
                    </a:cubicBezTo>
                    <a:cubicBezTo>
                      <a:pt x="11478" y="15491"/>
                      <a:pt x="11731" y="15476"/>
                      <a:pt x="11987" y="15476"/>
                    </a:cubicBezTo>
                    <a:cubicBezTo>
                      <a:pt x="12129" y="15476"/>
                      <a:pt x="12273" y="15480"/>
                      <a:pt x="12415" y="15480"/>
                    </a:cubicBezTo>
                    <a:cubicBezTo>
                      <a:pt x="12528" y="15480"/>
                      <a:pt x="12641" y="15477"/>
                      <a:pt x="12752" y="15467"/>
                    </a:cubicBezTo>
                    <a:cubicBezTo>
                      <a:pt x="13145" y="15431"/>
                      <a:pt x="13621" y="15241"/>
                      <a:pt x="13800" y="14872"/>
                    </a:cubicBezTo>
                    <a:cubicBezTo>
                      <a:pt x="13836" y="14764"/>
                      <a:pt x="13848" y="14681"/>
                      <a:pt x="13848" y="14574"/>
                    </a:cubicBezTo>
                    <a:cubicBezTo>
                      <a:pt x="13824" y="14240"/>
                      <a:pt x="13705" y="13907"/>
                      <a:pt x="13633" y="13574"/>
                    </a:cubicBezTo>
                    <a:cubicBezTo>
                      <a:pt x="13550" y="13228"/>
                      <a:pt x="13467" y="12907"/>
                      <a:pt x="13383" y="12574"/>
                    </a:cubicBezTo>
                    <a:cubicBezTo>
                      <a:pt x="13038" y="11300"/>
                      <a:pt x="12585" y="10038"/>
                      <a:pt x="11859" y="8918"/>
                    </a:cubicBezTo>
                    <a:cubicBezTo>
                      <a:pt x="11573" y="8466"/>
                      <a:pt x="11240" y="8037"/>
                      <a:pt x="11145" y="7513"/>
                    </a:cubicBezTo>
                    <a:cubicBezTo>
                      <a:pt x="10919" y="6085"/>
                      <a:pt x="12681" y="4835"/>
                      <a:pt x="12288" y="3442"/>
                    </a:cubicBezTo>
                    <a:cubicBezTo>
                      <a:pt x="12228" y="3203"/>
                      <a:pt x="12109" y="2989"/>
                      <a:pt x="11990" y="2787"/>
                    </a:cubicBezTo>
                    <a:cubicBezTo>
                      <a:pt x="11466" y="1858"/>
                      <a:pt x="10931" y="929"/>
                      <a:pt x="104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57;p47">
                <a:extLst>
                  <a:ext uri="{FF2B5EF4-FFF2-40B4-BE49-F238E27FC236}">
                    <a16:creationId xmlns:a16="http://schemas.microsoft.com/office/drawing/2014/main" id="{286701E8-A6FD-96FB-5034-4E5BEE2BB227}"/>
                  </a:ext>
                </a:extLst>
              </p:cNvPr>
              <p:cNvSpPr/>
              <p:nvPr/>
            </p:nvSpPr>
            <p:spPr>
              <a:xfrm>
                <a:off x="1378000" y="1982075"/>
                <a:ext cx="50050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414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2" y="406"/>
                      <a:pt x="227" y="798"/>
                      <a:pt x="418" y="1132"/>
                    </a:cubicBezTo>
                    <a:cubicBezTo>
                      <a:pt x="727" y="1787"/>
                      <a:pt x="1120" y="2406"/>
                      <a:pt x="1322" y="3096"/>
                    </a:cubicBezTo>
                    <a:cubicBezTo>
                      <a:pt x="1370" y="3275"/>
                      <a:pt x="1418" y="3442"/>
                      <a:pt x="1430" y="3620"/>
                    </a:cubicBezTo>
                    <a:cubicBezTo>
                      <a:pt x="1442" y="3775"/>
                      <a:pt x="1465" y="3954"/>
                      <a:pt x="1561" y="4073"/>
                    </a:cubicBezTo>
                    <a:cubicBezTo>
                      <a:pt x="1604" y="4122"/>
                      <a:pt x="1656" y="4146"/>
                      <a:pt x="1708" y="4146"/>
                    </a:cubicBezTo>
                    <a:cubicBezTo>
                      <a:pt x="1769" y="4146"/>
                      <a:pt x="1831" y="4113"/>
                      <a:pt x="1882" y="4049"/>
                    </a:cubicBezTo>
                    <a:cubicBezTo>
                      <a:pt x="2001" y="3894"/>
                      <a:pt x="1918" y="3668"/>
                      <a:pt x="1858" y="3501"/>
                    </a:cubicBezTo>
                    <a:cubicBezTo>
                      <a:pt x="1715" y="3073"/>
                      <a:pt x="1584" y="2644"/>
                      <a:pt x="1430" y="2203"/>
                    </a:cubicBezTo>
                    <a:cubicBezTo>
                      <a:pt x="1144" y="1358"/>
                      <a:pt x="810" y="417"/>
                      <a:pt x="1" y="1"/>
                    </a:cubicBezTo>
                    <a:close/>
                  </a:path>
                </a:pathLst>
              </a:custGeom>
              <a:solidFill>
                <a:srgbClr val="CB9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58;p47">
                <a:extLst>
                  <a:ext uri="{FF2B5EF4-FFF2-40B4-BE49-F238E27FC236}">
                    <a16:creationId xmlns:a16="http://schemas.microsoft.com/office/drawing/2014/main" id="{189BF780-4CC7-9B9A-EB74-750A34CD56BA}"/>
                  </a:ext>
                </a:extLst>
              </p:cNvPr>
              <p:cNvSpPr/>
              <p:nvPr/>
            </p:nvSpPr>
            <p:spPr>
              <a:xfrm>
                <a:off x="1400025" y="1949050"/>
                <a:ext cx="4765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5424" extrusionOk="0">
                    <a:moveTo>
                      <a:pt x="620" y="0"/>
                    </a:moveTo>
                    <a:cubicBezTo>
                      <a:pt x="537" y="417"/>
                      <a:pt x="453" y="834"/>
                      <a:pt x="370" y="1250"/>
                    </a:cubicBezTo>
                    <a:cubicBezTo>
                      <a:pt x="347" y="1205"/>
                      <a:pt x="304" y="1185"/>
                      <a:pt x="256" y="1185"/>
                    </a:cubicBezTo>
                    <a:cubicBezTo>
                      <a:pt x="178" y="1185"/>
                      <a:pt x="90" y="1236"/>
                      <a:pt x="60" y="1310"/>
                    </a:cubicBezTo>
                    <a:cubicBezTo>
                      <a:pt x="1" y="1441"/>
                      <a:pt x="60" y="1584"/>
                      <a:pt x="108" y="1703"/>
                    </a:cubicBezTo>
                    <a:cubicBezTo>
                      <a:pt x="251" y="2084"/>
                      <a:pt x="418" y="2477"/>
                      <a:pt x="596" y="2870"/>
                    </a:cubicBezTo>
                    <a:cubicBezTo>
                      <a:pt x="870" y="3584"/>
                      <a:pt x="1168" y="4298"/>
                      <a:pt x="1453" y="5013"/>
                    </a:cubicBezTo>
                    <a:cubicBezTo>
                      <a:pt x="1501" y="5120"/>
                      <a:pt x="1549" y="5394"/>
                      <a:pt x="1668" y="5417"/>
                    </a:cubicBezTo>
                    <a:cubicBezTo>
                      <a:pt x="1681" y="5421"/>
                      <a:pt x="1693" y="5423"/>
                      <a:pt x="1704" y="5423"/>
                    </a:cubicBezTo>
                    <a:cubicBezTo>
                      <a:pt x="1799" y="5423"/>
                      <a:pt x="1848" y="5301"/>
                      <a:pt x="1858" y="5227"/>
                    </a:cubicBezTo>
                    <a:cubicBezTo>
                      <a:pt x="1906" y="4882"/>
                      <a:pt x="1763" y="4513"/>
                      <a:pt x="1620" y="4215"/>
                    </a:cubicBezTo>
                    <a:cubicBezTo>
                      <a:pt x="1406" y="3786"/>
                      <a:pt x="1132" y="3393"/>
                      <a:pt x="989" y="2953"/>
                    </a:cubicBezTo>
                    <a:cubicBezTo>
                      <a:pt x="691" y="2000"/>
                      <a:pt x="1096" y="881"/>
                      <a:pt x="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59;p47">
                <a:extLst>
                  <a:ext uri="{FF2B5EF4-FFF2-40B4-BE49-F238E27FC236}">
                    <a16:creationId xmlns:a16="http://schemas.microsoft.com/office/drawing/2014/main" id="{C7967B97-2174-7454-7994-C7F60136161D}"/>
                  </a:ext>
                </a:extLst>
              </p:cNvPr>
              <p:cNvSpPr/>
              <p:nvPr/>
            </p:nvSpPr>
            <p:spPr>
              <a:xfrm>
                <a:off x="1425925" y="1934875"/>
                <a:ext cx="51825" cy="1557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6230" extrusionOk="0">
                    <a:moveTo>
                      <a:pt x="200" y="1"/>
                    </a:moveTo>
                    <a:cubicBezTo>
                      <a:pt x="117" y="1"/>
                      <a:pt x="35" y="93"/>
                      <a:pt x="25" y="186"/>
                    </a:cubicBezTo>
                    <a:cubicBezTo>
                      <a:pt x="1" y="305"/>
                      <a:pt x="48" y="400"/>
                      <a:pt x="96" y="508"/>
                    </a:cubicBezTo>
                    <a:cubicBezTo>
                      <a:pt x="298" y="972"/>
                      <a:pt x="501" y="1436"/>
                      <a:pt x="656" y="1889"/>
                    </a:cubicBezTo>
                    <a:cubicBezTo>
                      <a:pt x="953" y="2758"/>
                      <a:pt x="1168" y="3651"/>
                      <a:pt x="1310" y="4544"/>
                    </a:cubicBezTo>
                    <a:cubicBezTo>
                      <a:pt x="1370" y="4984"/>
                      <a:pt x="1418" y="5425"/>
                      <a:pt x="1465" y="5865"/>
                    </a:cubicBezTo>
                    <a:cubicBezTo>
                      <a:pt x="1477" y="5984"/>
                      <a:pt x="1477" y="6199"/>
                      <a:pt x="1608" y="6223"/>
                    </a:cubicBezTo>
                    <a:cubicBezTo>
                      <a:pt x="1623" y="6227"/>
                      <a:pt x="1638" y="6229"/>
                      <a:pt x="1654" y="6229"/>
                    </a:cubicBezTo>
                    <a:cubicBezTo>
                      <a:pt x="1796" y="6229"/>
                      <a:pt x="1946" y="6044"/>
                      <a:pt x="1989" y="5937"/>
                    </a:cubicBezTo>
                    <a:cubicBezTo>
                      <a:pt x="2072" y="5723"/>
                      <a:pt x="2025" y="5461"/>
                      <a:pt x="1965" y="5222"/>
                    </a:cubicBezTo>
                    <a:cubicBezTo>
                      <a:pt x="1572" y="3520"/>
                      <a:pt x="1049" y="1829"/>
                      <a:pt x="406" y="198"/>
                    </a:cubicBezTo>
                    <a:cubicBezTo>
                      <a:pt x="358" y="127"/>
                      <a:pt x="334" y="31"/>
                      <a:pt x="239" y="8"/>
                    </a:cubicBezTo>
                    <a:cubicBezTo>
                      <a:pt x="226" y="3"/>
                      <a:pt x="213" y="1"/>
                      <a:pt x="200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60;p47">
                <a:extLst>
                  <a:ext uri="{FF2B5EF4-FFF2-40B4-BE49-F238E27FC236}">
                    <a16:creationId xmlns:a16="http://schemas.microsoft.com/office/drawing/2014/main" id="{F9BF74A8-6A41-76D2-6B67-BC4ED8988C57}"/>
                  </a:ext>
                </a:extLst>
              </p:cNvPr>
              <p:cNvSpPr/>
              <p:nvPr/>
            </p:nvSpPr>
            <p:spPr>
              <a:xfrm>
                <a:off x="1483975" y="1975400"/>
                <a:ext cx="295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4594" extrusionOk="0">
                    <a:moveTo>
                      <a:pt x="298" y="0"/>
                    </a:moveTo>
                    <a:cubicBezTo>
                      <a:pt x="195" y="0"/>
                      <a:pt x="84" y="85"/>
                      <a:pt x="48" y="184"/>
                    </a:cubicBezTo>
                    <a:cubicBezTo>
                      <a:pt x="0" y="315"/>
                      <a:pt x="36" y="470"/>
                      <a:pt x="84" y="601"/>
                    </a:cubicBezTo>
                    <a:cubicBezTo>
                      <a:pt x="286" y="1327"/>
                      <a:pt x="358" y="2089"/>
                      <a:pt x="334" y="2839"/>
                    </a:cubicBezTo>
                    <a:cubicBezTo>
                      <a:pt x="322" y="3173"/>
                      <a:pt x="262" y="3506"/>
                      <a:pt x="215" y="3828"/>
                    </a:cubicBezTo>
                    <a:cubicBezTo>
                      <a:pt x="179" y="4066"/>
                      <a:pt x="203" y="4244"/>
                      <a:pt x="381" y="4423"/>
                    </a:cubicBezTo>
                    <a:cubicBezTo>
                      <a:pt x="452" y="4502"/>
                      <a:pt x="580" y="4594"/>
                      <a:pt x="695" y="4594"/>
                    </a:cubicBezTo>
                    <a:cubicBezTo>
                      <a:pt x="736" y="4594"/>
                      <a:pt x="776" y="4582"/>
                      <a:pt x="810" y="4554"/>
                    </a:cubicBezTo>
                    <a:cubicBezTo>
                      <a:pt x="882" y="4494"/>
                      <a:pt x="893" y="4363"/>
                      <a:pt x="917" y="4268"/>
                    </a:cubicBezTo>
                    <a:cubicBezTo>
                      <a:pt x="953" y="4113"/>
                      <a:pt x="977" y="3959"/>
                      <a:pt x="1001" y="3804"/>
                    </a:cubicBezTo>
                    <a:cubicBezTo>
                      <a:pt x="1179" y="2578"/>
                      <a:pt x="1001" y="1304"/>
                      <a:pt x="477" y="172"/>
                    </a:cubicBezTo>
                    <a:cubicBezTo>
                      <a:pt x="453" y="113"/>
                      <a:pt x="441" y="65"/>
                      <a:pt x="393" y="30"/>
                    </a:cubicBezTo>
                    <a:cubicBezTo>
                      <a:pt x="364" y="9"/>
                      <a:pt x="331" y="0"/>
                      <a:pt x="298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1;p47">
                <a:extLst>
                  <a:ext uri="{FF2B5EF4-FFF2-40B4-BE49-F238E27FC236}">
                    <a16:creationId xmlns:a16="http://schemas.microsoft.com/office/drawing/2014/main" id="{A3AA48D7-36F3-0328-71D1-ECF9CAB8FEFB}"/>
                  </a:ext>
                </a:extLst>
              </p:cNvPr>
              <p:cNvSpPr/>
              <p:nvPr/>
            </p:nvSpPr>
            <p:spPr>
              <a:xfrm>
                <a:off x="1515825" y="1958500"/>
                <a:ext cx="530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5359" extrusionOk="0">
                    <a:moveTo>
                      <a:pt x="1826" y="0"/>
                    </a:moveTo>
                    <a:cubicBezTo>
                      <a:pt x="1713" y="0"/>
                      <a:pt x="1593" y="67"/>
                      <a:pt x="1524" y="158"/>
                    </a:cubicBezTo>
                    <a:cubicBezTo>
                      <a:pt x="1417" y="313"/>
                      <a:pt x="1405" y="503"/>
                      <a:pt x="1393" y="682"/>
                    </a:cubicBezTo>
                    <a:cubicBezTo>
                      <a:pt x="1286" y="2111"/>
                      <a:pt x="893" y="3504"/>
                      <a:pt x="215" y="4754"/>
                    </a:cubicBezTo>
                    <a:cubicBezTo>
                      <a:pt x="143" y="4908"/>
                      <a:pt x="0" y="5159"/>
                      <a:pt x="131" y="5313"/>
                    </a:cubicBezTo>
                    <a:cubicBezTo>
                      <a:pt x="157" y="5346"/>
                      <a:pt x="188" y="5359"/>
                      <a:pt x="220" y="5359"/>
                    </a:cubicBezTo>
                    <a:cubicBezTo>
                      <a:pt x="306" y="5359"/>
                      <a:pt x="404" y="5267"/>
                      <a:pt x="465" y="5206"/>
                    </a:cubicBezTo>
                    <a:cubicBezTo>
                      <a:pt x="751" y="4920"/>
                      <a:pt x="870" y="4539"/>
                      <a:pt x="977" y="4158"/>
                    </a:cubicBezTo>
                    <a:cubicBezTo>
                      <a:pt x="1334" y="2944"/>
                      <a:pt x="1679" y="1741"/>
                      <a:pt x="2036" y="527"/>
                    </a:cubicBezTo>
                    <a:cubicBezTo>
                      <a:pt x="2072" y="384"/>
                      <a:pt x="2120" y="194"/>
                      <a:pt x="2001" y="75"/>
                    </a:cubicBezTo>
                    <a:cubicBezTo>
                      <a:pt x="1953" y="22"/>
                      <a:pt x="1891" y="0"/>
                      <a:pt x="1826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62;p47">
                <a:extLst>
                  <a:ext uri="{FF2B5EF4-FFF2-40B4-BE49-F238E27FC236}">
                    <a16:creationId xmlns:a16="http://schemas.microsoft.com/office/drawing/2014/main" id="{E5304AEB-79D0-1CD6-236F-EEACB92C800D}"/>
                  </a:ext>
                </a:extLst>
              </p:cNvPr>
              <p:cNvSpPr/>
              <p:nvPr/>
            </p:nvSpPr>
            <p:spPr>
              <a:xfrm>
                <a:off x="1548875" y="1962125"/>
                <a:ext cx="54475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002" extrusionOk="0">
                    <a:moveTo>
                      <a:pt x="1334" y="1"/>
                    </a:moveTo>
                    <a:lnTo>
                      <a:pt x="1334" y="1"/>
                    </a:lnTo>
                    <a:cubicBezTo>
                      <a:pt x="1131" y="406"/>
                      <a:pt x="953" y="823"/>
                      <a:pt x="810" y="1215"/>
                    </a:cubicBezTo>
                    <a:cubicBezTo>
                      <a:pt x="548" y="1977"/>
                      <a:pt x="357" y="2763"/>
                      <a:pt x="202" y="3561"/>
                    </a:cubicBezTo>
                    <a:cubicBezTo>
                      <a:pt x="131" y="3930"/>
                      <a:pt x="0" y="4347"/>
                      <a:pt x="12" y="4716"/>
                    </a:cubicBezTo>
                    <a:cubicBezTo>
                      <a:pt x="12" y="4847"/>
                      <a:pt x="60" y="5002"/>
                      <a:pt x="202" y="5002"/>
                    </a:cubicBezTo>
                    <a:cubicBezTo>
                      <a:pt x="369" y="5002"/>
                      <a:pt x="476" y="4823"/>
                      <a:pt x="548" y="4704"/>
                    </a:cubicBezTo>
                    <a:cubicBezTo>
                      <a:pt x="1060" y="3871"/>
                      <a:pt x="1572" y="3049"/>
                      <a:pt x="2084" y="2216"/>
                    </a:cubicBezTo>
                    <a:cubicBezTo>
                      <a:pt x="2131" y="2144"/>
                      <a:pt x="2179" y="2073"/>
                      <a:pt x="2179" y="1977"/>
                    </a:cubicBezTo>
                    <a:cubicBezTo>
                      <a:pt x="2179" y="1894"/>
                      <a:pt x="2143" y="1799"/>
                      <a:pt x="2048" y="1787"/>
                    </a:cubicBezTo>
                    <a:cubicBezTo>
                      <a:pt x="2042" y="1786"/>
                      <a:pt x="2036" y="1786"/>
                      <a:pt x="2030" y="1786"/>
                    </a:cubicBezTo>
                    <a:cubicBezTo>
                      <a:pt x="1933" y="1786"/>
                      <a:pt x="1866" y="1875"/>
                      <a:pt x="1810" y="1954"/>
                    </a:cubicBezTo>
                    <a:cubicBezTo>
                      <a:pt x="1381" y="2561"/>
                      <a:pt x="953" y="3180"/>
                      <a:pt x="512" y="3799"/>
                    </a:cubicBezTo>
                    <a:cubicBezTo>
                      <a:pt x="786" y="2525"/>
                      <a:pt x="1072" y="1263"/>
                      <a:pt x="133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63;p47">
                <a:extLst>
                  <a:ext uri="{FF2B5EF4-FFF2-40B4-BE49-F238E27FC236}">
                    <a16:creationId xmlns:a16="http://schemas.microsoft.com/office/drawing/2014/main" id="{42446CDB-EA29-D759-6DC8-00A9B144872A}"/>
                  </a:ext>
                </a:extLst>
              </p:cNvPr>
              <p:cNvSpPr/>
              <p:nvPr/>
            </p:nvSpPr>
            <p:spPr>
              <a:xfrm>
                <a:off x="1322950" y="2105250"/>
                <a:ext cx="89325" cy="1477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909" extrusionOk="0">
                    <a:moveTo>
                      <a:pt x="3395" y="1"/>
                    </a:moveTo>
                    <a:cubicBezTo>
                      <a:pt x="3309" y="1"/>
                      <a:pt x="3213" y="128"/>
                      <a:pt x="3155" y="193"/>
                    </a:cubicBezTo>
                    <a:cubicBezTo>
                      <a:pt x="2870" y="527"/>
                      <a:pt x="2584" y="860"/>
                      <a:pt x="2334" y="1217"/>
                    </a:cubicBezTo>
                    <a:cubicBezTo>
                      <a:pt x="1810" y="1932"/>
                      <a:pt x="1358" y="2694"/>
                      <a:pt x="965" y="3479"/>
                    </a:cubicBezTo>
                    <a:cubicBezTo>
                      <a:pt x="774" y="3872"/>
                      <a:pt x="596" y="4277"/>
                      <a:pt x="429" y="4694"/>
                    </a:cubicBezTo>
                    <a:cubicBezTo>
                      <a:pt x="345" y="4884"/>
                      <a:pt x="262" y="5099"/>
                      <a:pt x="191" y="5301"/>
                    </a:cubicBezTo>
                    <a:cubicBezTo>
                      <a:pt x="167" y="5408"/>
                      <a:pt x="119" y="5515"/>
                      <a:pt x="95" y="5611"/>
                    </a:cubicBezTo>
                    <a:cubicBezTo>
                      <a:pt x="60" y="5706"/>
                      <a:pt x="48" y="5837"/>
                      <a:pt x="0" y="5908"/>
                    </a:cubicBezTo>
                    <a:cubicBezTo>
                      <a:pt x="72" y="5813"/>
                      <a:pt x="131" y="5706"/>
                      <a:pt x="191" y="5611"/>
                    </a:cubicBezTo>
                    <a:cubicBezTo>
                      <a:pt x="762" y="4825"/>
                      <a:pt x="1298" y="4003"/>
                      <a:pt x="1798" y="3170"/>
                    </a:cubicBezTo>
                    <a:cubicBezTo>
                      <a:pt x="2322" y="2337"/>
                      <a:pt x="2810" y="1491"/>
                      <a:pt x="3274" y="646"/>
                    </a:cubicBezTo>
                    <a:cubicBezTo>
                      <a:pt x="3346" y="515"/>
                      <a:pt x="3572" y="253"/>
                      <a:pt x="3501" y="98"/>
                    </a:cubicBezTo>
                    <a:cubicBezTo>
                      <a:pt x="3471" y="27"/>
                      <a:pt x="3434" y="1"/>
                      <a:pt x="3395" y="1"/>
                    </a:cubicBezTo>
                    <a:close/>
                  </a:path>
                </a:pathLst>
              </a:custGeom>
              <a:solidFill>
                <a:srgbClr val="CB9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64;p47">
                <a:extLst>
                  <a:ext uri="{FF2B5EF4-FFF2-40B4-BE49-F238E27FC236}">
                    <a16:creationId xmlns:a16="http://schemas.microsoft.com/office/drawing/2014/main" id="{1D1A0EC7-84F0-277D-C115-063E9928E23D}"/>
                  </a:ext>
                </a:extLst>
              </p:cNvPr>
              <p:cNvSpPr/>
              <p:nvPr/>
            </p:nvSpPr>
            <p:spPr>
              <a:xfrm>
                <a:off x="1347650" y="2114825"/>
                <a:ext cx="881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5517" extrusionOk="0">
                    <a:moveTo>
                      <a:pt x="3255" y="0"/>
                    </a:moveTo>
                    <a:cubicBezTo>
                      <a:pt x="3232" y="0"/>
                      <a:pt x="3207" y="8"/>
                      <a:pt x="3179" y="25"/>
                    </a:cubicBezTo>
                    <a:cubicBezTo>
                      <a:pt x="3048" y="96"/>
                      <a:pt x="2953" y="334"/>
                      <a:pt x="2882" y="465"/>
                    </a:cubicBezTo>
                    <a:cubicBezTo>
                      <a:pt x="2763" y="668"/>
                      <a:pt x="2656" y="846"/>
                      <a:pt x="2560" y="1037"/>
                    </a:cubicBezTo>
                    <a:cubicBezTo>
                      <a:pt x="1703" y="2525"/>
                      <a:pt x="846" y="4025"/>
                      <a:pt x="0" y="5513"/>
                    </a:cubicBezTo>
                    <a:cubicBezTo>
                      <a:pt x="25" y="5516"/>
                      <a:pt x="50" y="5517"/>
                      <a:pt x="74" y="5517"/>
                    </a:cubicBezTo>
                    <a:cubicBezTo>
                      <a:pt x="611" y="5517"/>
                      <a:pt x="1039" y="5028"/>
                      <a:pt x="1370" y="4573"/>
                    </a:cubicBezTo>
                    <a:cubicBezTo>
                      <a:pt x="1870" y="3858"/>
                      <a:pt x="2322" y="3120"/>
                      <a:pt x="2739" y="2323"/>
                    </a:cubicBezTo>
                    <a:cubicBezTo>
                      <a:pt x="2917" y="1965"/>
                      <a:pt x="3072" y="1608"/>
                      <a:pt x="3239" y="1251"/>
                    </a:cubicBezTo>
                    <a:cubicBezTo>
                      <a:pt x="3370" y="977"/>
                      <a:pt x="3525" y="703"/>
                      <a:pt x="3477" y="382"/>
                    </a:cubicBezTo>
                    <a:cubicBezTo>
                      <a:pt x="3467" y="270"/>
                      <a:pt x="3395" y="0"/>
                      <a:pt x="3255" y="0"/>
                    </a:cubicBezTo>
                    <a:close/>
                  </a:path>
                </a:pathLst>
              </a:custGeom>
              <a:solidFill>
                <a:srgbClr val="CB9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265;p47">
                <a:extLst>
                  <a:ext uri="{FF2B5EF4-FFF2-40B4-BE49-F238E27FC236}">
                    <a16:creationId xmlns:a16="http://schemas.microsoft.com/office/drawing/2014/main" id="{0C7B6FA0-CDF2-344B-E44E-A7D2919901B3}"/>
                  </a:ext>
                </a:extLst>
              </p:cNvPr>
              <p:cNvSpPr/>
              <p:nvPr/>
            </p:nvSpPr>
            <p:spPr>
              <a:xfrm>
                <a:off x="1392300" y="2116225"/>
                <a:ext cx="75925" cy="15982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93" extrusionOk="0">
                    <a:moveTo>
                      <a:pt x="2883" y="0"/>
                    </a:moveTo>
                    <a:cubicBezTo>
                      <a:pt x="2761" y="0"/>
                      <a:pt x="2748" y="179"/>
                      <a:pt x="2715" y="266"/>
                    </a:cubicBezTo>
                    <a:lnTo>
                      <a:pt x="2358" y="1290"/>
                    </a:lnTo>
                    <a:cubicBezTo>
                      <a:pt x="2096" y="2040"/>
                      <a:pt x="1822" y="2790"/>
                      <a:pt x="1560" y="3564"/>
                    </a:cubicBezTo>
                    <a:cubicBezTo>
                      <a:pt x="1215" y="4564"/>
                      <a:pt x="834" y="5624"/>
                      <a:pt x="0" y="6291"/>
                    </a:cubicBezTo>
                    <a:cubicBezTo>
                      <a:pt x="93" y="6362"/>
                      <a:pt x="209" y="6393"/>
                      <a:pt x="328" y="6393"/>
                    </a:cubicBezTo>
                    <a:cubicBezTo>
                      <a:pt x="469" y="6393"/>
                      <a:pt x="616" y="6350"/>
                      <a:pt x="739" y="6279"/>
                    </a:cubicBezTo>
                    <a:cubicBezTo>
                      <a:pt x="965" y="6148"/>
                      <a:pt x="1131" y="5922"/>
                      <a:pt x="1262" y="5707"/>
                    </a:cubicBezTo>
                    <a:cubicBezTo>
                      <a:pt x="1965" y="4648"/>
                      <a:pt x="2346" y="3421"/>
                      <a:pt x="2620" y="2195"/>
                    </a:cubicBezTo>
                    <a:cubicBezTo>
                      <a:pt x="2751" y="1576"/>
                      <a:pt x="2858" y="945"/>
                      <a:pt x="2941" y="326"/>
                    </a:cubicBezTo>
                    <a:cubicBezTo>
                      <a:pt x="2953" y="231"/>
                      <a:pt x="3036" y="52"/>
                      <a:pt x="2917" y="4"/>
                    </a:cubicBezTo>
                    <a:cubicBezTo>
                      <a:pt x="2905" y="2"/>
                      <a:pt x="2894" y="0"/>
                      <a:pt x="2883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266;p47">
                <a:extLst>
                  <a:ext uri="{FF2B5EF4-FFF2-40B4-BE49-F238E27FC236}">
                    <a16:creationId xmlns:a16="http://schemas.microsoft.com/office/drawing/2014/main" id="{369CAB42-B4E5-E997-113F-F070992C7E59}"/>
                  </a:ext>
                </a:extLst>
              </p:cNvPr>
              <p:cNvSpPr/>
              <p:nvPr/>
            </p:nvSpPr>
            <p:spPr>
              <a:xfrm>
                <a:off x="1466125" y="2130325"/>
                <a:ext cx="2977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7620" extrusionOk="0">
                    <a:moveTo>
                      <a:pt x="1155" y="0"/>
                    </a:moveTo>
                    <a:cubicBezTo>
                      <a:pt x="1107" y="60"/>
                      <a:pt x="1155" y="179"/>
                      <a:pt x="1155" y="250"/>
                    </a:cubicBezTo>
                    <a:lnTo>
                      <a:pt x="1155" y="595"/>
                    </a:lnTo>
                    <a:cubicBezTo>
                      <a:pt x="1119" y="845"/>
                      <a:pt x="1072" y="1072"/>
                      <a:pt x="1012" y="1298"/>
                    </a:cubicBezTo>
                    <a:cubicBezTo>
                      <a:pt x="857" y="1869"/>
                      <a:pt x="619" y="2429"/>
                      <a:pt x="536" y="3024"/>
                    </a:cubicBezTo>
                    <a:cubicBezTo>
                      <a:pt x="464" y="3584"/>
                      <a:pt x="572" y="4179"/>
                      <a:pt x="476" y="4751"/>
                    </a:cubicBezTo>
                    <a:cubicBezTo>
                      <a:pt x="405" y="5251"/>
                      <a:pt x="179" y="5715"/>
                      <a:pt x="95" y="6215"/>
                    </a:cubicBezTo>
                    <a:cubicBezTo>
                      <a:pt x="0" y="6727"/>
                      <a:pt x="60" y="7310"/>
                      <a:pt x="464" y="7620"/>
                    </a:cubicBezTo>
                    <a:lnTo>
                      <a:pt x="464" y="7620"/>
                    </a:lnTo>
                    <a:cubicBezTo>
                      <a:pt x="417" y="7583"/>
                      <a:pt x="584" y="6989"/>
                      <a:pt x="595" y="6906"/>
                    </a:cubicBezTo>
                    <a:cubicBezTo>
                      <a:pt x="643" y="6667"/>
                      <a:pt x="691" y="6406"/>
                      <a:pt x="738" y="6156"/>
                    </a:cubicBezTo>
                    <a:cubicBezTo>
                      <a:pt x="810" y="5667"/>
                      <a:pt x="881" y="5179"/>
                      <a:pt x="941" y="4667"/>
                    </a:cubicBezTo>
                    <a:cubicBezTo>
                      <a:pt x="1060" y="3679"/>
                      <a:pt x="1131" y="2679"/>
                      <a:pt x="1155" y="1667"/>
                    </a:cubicBezTo>
                    <a:cubicBezTo>
                      <a:pt x="1167" y="1119"/>
                      <a:pt x="1191" y="548"/>
                      <a:pt x="1155" y="0"/>
                    </a:cubicBezTo>
                    <a:close/>
                    <a:moveTo>
                      <a:pt x="464" y="7620"/>
                    </a:moveTo>
                    <a:lnTo>
                      <a:pt x="464" y="7620"/>
                    </a:lnTo>
                    <a:cubicBezTo>
                      <a:pt x="464" y="7620"/>
                      <a:pt x="464" y="7620"/>
                      <a:pt x="464" y="7620"/>
                    </a:cubicBezTo>
                    <a:cubicBezTo>
                      <a:pt x="464" y="7620"/>
                      <a:pt x="464" y="7620"/>
                      <a:pt x="464" y="762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267;p47">
                <a:extLst>
                  <a:ext uri="{FF2B5EF4-FFF2-40B4-BE49-F238E27FC236}">
                    <a16:creationId xmlns:a16="http://schemas.microsoft.com/office/drawing/2014/main" id="{483B6E0B-2E29-6EB7-8EEC-73F143FFA22E}"/>
                  </a:ext>
                </a:extLst>
              </p:cNvPr>
              <p:cNvSpPr/>
              <p:nvPr/>
            </p:nvSpPr>
            <p:spPr>
              <a:xfrm>
                <a:off x="1511500" y="2118200"/>
                <a:ext cx="36200" cy="1865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7463" extrusionOk="0">
                    <a:moveTo>
                      <a:pt x="88" y="1"/>
                    </a:moveTo>
                    <a:cubicBezTo>
                      <a:pt x="0" y="1"/>
                      <a:pt x="69" y="275"/>
                      <a:pt x="78" y="378"/>
                    </a:cubicBezTo>
                    <a:cubicBezTo>
                      <a:pt x="114" y="616"/>
                      <a:pt x="138" y="866"/>
                      <a:pt x="173" y="1104"/>
                    </a:cubicBezTo>
                    <a:cubicBezTo>
                      <a:pt x="293" y="2092"/>
                      <a:pt x="423" y="3069"/>
                      <a:pt x="543" y="4069"/>
                    </a:cubicBezTo>
                    <a:cubicBezTo>
                      <a:pt x="602" y="4640"/>
                      <a:pt x="662" y="5188"/>
                      <a:pt x="733" y="5736"/>
                    </a:cubicBezTo>
                    <a:cubicBezTo>
                      <a:pt x="804" y="6379"/>
                      <a:pt x="924" y="7081"/>
                      <a:pt x="1447" y="7462"/>
                    </a:cubicBezTo>
                    <a:cubicBezTo>
                      <a:pt x="1102" y="5843"/>
                      <a:pt x="912" y="4188"/>
                      <a:pt x="864" y="2521"/>
                    </a:cubicBezTo>
                    <a:cubicBezTo>
                      <a:pt x="852" y="2045"/>
                      <a:pt x="852" y="1568"/>
                      <a:pt x="745" y="1104"/>
                    </a:cubicBezTo>
                    <a:cubicBezTo>
                      <a:pt x="662" y="735"/>
                      <a:pt x="483" y="330"/>
                      <a:pt x="197" y="68"/>
                    </a:cubicBezTo>
                    <a:cubicBezTo>
                      <a:pt x="147" y="21"/>
                      <a:pt x="112" y="1"/>
                      <a:pt x="88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268;p47">
                <a:extLst>
                  <a:ext uri="{FF2B5EF4-FFF2-40B4-BE49-F238E27FC236}">
                    <a16:creationId xmlns:a16="http://schemas.microsoft.com/office/drawing/2014/main" id="{AFA698E2-0FA2-8ED8-5511-D11AE622D0C5}"/>
                  </a:ext>
                </a:extLst>
              </p:cNvPr>
              <p:cNvSpPr/>
              <p:nvPr/>
            </p:nvSpPr>
            <p:spPr>
              <a:xfrm>
                <a:off x="1539050" y="2129450"/>
                <a:ext cx="348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4441" extrusionOk="0">
                    <a:moveTo>
                      <a:pt x="214" y="0"/>
                    </a:moveTo>
                    <a:cubicBezTo>
                      <a:pt x="180" y="0"/>
                      <a:pt x="144" y="14"/>
                      <a:pt x="107" y="47"/>
                    </a:cubicBezTo>
                    <a:cubicBezTo>
                      <a:pt x="0" y="154"/>
                      <a:pt x="95" y="416"/>
                      <a:pt x="119" y="559"/>
                    </a:cubicBezTo>
                    <a:cubicBezTo>
                      <a:pt x="262" y="1428"/>
                      <a:pt x="476" y="2285"/>
                      <a:pt x="798" y="3119"/>
                    </a:cubicBezTo>
                    <a:cubicBezTo>
                      <a:pt x="881" y="3333"/>
                      <a:pt x="976" y="3571"/>
                      <a:pt x="1072" y="3797"/>
                    </a:cubicBezTo>
                    <a:cubicBezTo>
                      <a:pt x="1163" y="3968"/>
                      <a:pt x="1330" y="4194"/>
                      <a:pt x="1386" y="4411"/>
                    </a:cubicBezTo>
                    <a:lnTo>
                      <a:pt x="1386" y="4411"/>
                    </a:lnTo>
                    <a:cubicBezTo>
                      <a:pt x="1162" y="3456"/>
                      <a:pt x="938" y="2478"/>
                      <a:pt x="715" y="1523"/>
                    </a:cubicBezTo>
                    <a:cubicBezTo>
                      <a:pt x="619" y="1059"/>
                      <a:pt x="524" y="595"/>
                      <a:pt x="381" y="154"/>
                    </a:cubicBezTo>
                    <a:cubicBezTo>
                      <a:pt x="356" y="71"/>
                      <a:pt x="291" y="0"/>
                      <a:pt x="214" y="0"/>
                    </a:cubicBezTo>
                    <a:close/>
                    <a:moveTo>
                      <a:pt x="1386" y="4411"/>
                    </a:moveTo>
                    <a:lnTo>
                      <a:pt x="1386" y="4411"/>
                    </a:lnTo>
                    <a:cubicBezTo>
                      <a:pt x="1389" y="4421"/>
                      <a:pt x="1391" y="4430"/>
                      <a:pt x="1393" y="4440"/>
                    </a:cubicBezTo>
                    <a:cubicBezTo>
                      <a:pt x="1391" y="4431"/>
                      <a:pt x="1389" y="4421"/>
                      <a:pt x="1386" y="441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269;p47">
                <a:extLst>
                  <a:ext uri="{FF2B5EF4-FFF2-40B4-BE49-F238E27FC236}">
                    <a16:creationId xmlns:a16="http://schemas.microsoft.com/office/drawing/2014/main" id="{40FC247F-4947-7C09-9951-409A540AD143}"/>
                  </a:ext>
                </a:extLst>
              </p:cNvPr>
              <p:cNvSpPr/>
              <p:nvPr/>
            </p:nvSpPr>
            <p:spPr>
              <a:xfrm>
                <a:off x="1550650" y="2115475"/>
                <a:ext cx="747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6869" extrusionOk="0">
                    <a:moveTo>
                      <a:pt x="259" y="1"/>
                    </a:moveTo>
                    <a:cubicBezTo>
                      <a:pt x="244" y="1"/>
                      <a:pt x="229" y="4"/>
                      <a:pt x="215" y="11"/>
                    </a:cubicBezTo>
                    <a:cubicBezTo>
                      <a:pt x="0" y="106"/>
                      <a:pt x="298" y="463"/>
                      <a:pt x="370" y="558"/>
                    </a:cubicBezTo>
                    <a:cubicBezTo>
                      <a:pt x="905" y="1499"/>
                      <a:pt x="1382" y="2463"/>
                      <a:pt x="1798" y="3451"/>
                    </a:cubicBezTo>
                    <a:cubicBezTo>
                      <a:pt x="2215" y="4452"/>
                      <a:pt x="2572" y="5464"/>
                      <a:pt x="2870" y="6488"/>
                    </a:cubicBezTo>
                    <a:cubicBezTo>
                      <a:pt x="2903" y="6598"/>
                      <a:pt x="2946" y="6718"/>
                      <a:pt x="2971" y="6839"/>
                    </a:cubicBezTo>
                    <a:lnTo>
                      <a:pt x="2971" y="6839"/>
                    </a:lnTo>
                    <a:cubicBezTo>
                      <a:pt x="2961" y="6752"/>
                      <a:pt x="2989" y="6621"/>
                      <a:pt x="2989" y="6547"/>
                    </a:cubicBezTo>
                    <a:lnTo>
                      <a:pt x="2989" y="6190"/>
                    </a:lnTo>
                    <a:cubicBezTo>
                      <a:pt x="2989" y="5952"/>
                      <a:pt x="2977" y="5714"/>
                      <a:pt x="2953" y="5476"/>
                    </a:cubicBezTo>
                    <a:cubicBezTo>
                      <a:pt x="2906" y="4999"/>
                      <a:pt x="2810" y="4535"/>
                      <a:pt x="2691" y="4071"/>
                    </a:cubicBezTo>
                    <a:cubicBezTo>
                      <a:pt x="2441" y="3166"/>
                      <a:pt x="2060" y="2285"/>
                      <a:pt x="1548" y="1499"/>
                    </a:cubicBezTo>
                    <a:cubicBezTo>
                      <a:pt x="1298" y="1094"/>
                      <a:pt x="1013" y="725"/>
                      <a:pt x="691" y="380"/>
                    </a:cubicBezTo>
                    <a:cubicBezTo>
                      <a:pt x="605" y="293"/>
                      <a:pt x="410" y="1"/>
                      <a:pt x="259" y="1"/>
                    </a:cubicBezTo>
                    <a:close/>
                    <a:moveTo>
                      <a:pt x="2971" y="6839"/>
                    </a:moveTo>
                    <a:cubicBezTo>
                      <a:pt x="2973" y="6849"/>
                      <a:pt x="2974" y="6859"/>
                      <a:pt x="2977" y="6869"/>
                    </a:cubicBezTo>
                    <a:cubicBezTo>
                      <a:pt x="2975" y="6859"/>
                      <a:pt x="2973" y="6849"/>
                      <a:pt x="2971" y="6839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270;p47">
                <a:extLst>
                  <a:ext uri="{FF2B5EF4-FFF2-40B4-BE49-F238E27FC236}">
                    <a16:creationId xmlns:a16="http://schemas.microsoft.com/office/drawing/2014/main" id="{04AD47FB-DE43-25F5-F5E5-05A3D7267A9F}"/>
                  </a:ext>
                </a:extLst>
              </p:cNvPr>
              <p:cNvSpPr/>
              <p:nvPr/>
            </p:nvSpPr>
            <p:spPr>
              <a:xfrm>
                <a:off x="1585175" y="2103675"/>
                <a:ext cx="59250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6436" extrusionOk="0">
                    <a:moveTo>
                      <a:pt x="39" y="0"/>
                    </a:moveTo>
                    <a:cubicBezTo>
                      <a:pt x="29" y="0"/>
                      <a:pt x="33" y="13"/>
                      <a:pt x="24" y="54"/>
                    </a:cubicBezTo>
                    <a:cubicBezTo>
                      <a:pt x="1" y="125"/>
                      <a:pt x="60" y="244"/>
                      <a:pt x="84" y="316"/>
                    </a:cubicBezTo>
                    <a:cubicBezTo>
                      <a:pt x="120" y="471"/>
                      <a:pt x="167" y="602"/>
                      <a:pt x="215" y="733"/>
                    </a:cubicBezTo>
                    <a:cubicBezTo>
                      <a:pt x="477" y="1495"/>
                      <a:pt x="834" y="2209"/>
                      <a:pt x="1191" y="2923"/>
                    </a:cubicBezTo>
                    <a:cubicBezTo>
                      <a:pt x="1652" y="3846"/>
                      <a:pt x="2022" y="4788"/>
                      <a:pt x="2255" y="5779"/>
                    </a:cubicBezTo>
                    <a:lnTo>
                      <a:pt x="2255" y="5779"/>
                    </a:lnTo>
                    <a:cubicBezTo>
                      <a:pt x="2088" y="4928"/>
                      <a:pt x="1859" y="4083"/>
                      <a:pt x="1584" y="3269"/>
                    </a:cubicBezTo>
                    <a:cubicBezTo>
                      <a:pt x="1227" y="2245"/>
                      <a:pt x="775" y="1245"/>
                      <a:pt x="239" y="292"/>
                    </a:cubicBezTo>
                    <a:cubicBezTo>
                      <a:pt x="215" y="233"/>
                      <a:pt x="143" y="42"/>
                      <a:pt x="60" y="6"/>
                    </a:cubicBezTo>
                    <a:cubicBezTo>
                      <a:pt x="49" y="3"/>
                      <a:pt x="43" y="0"/>
                      <a:pt x="39" y="0"/>
                    </a:cubicBezTo>
                    <a:close/>
                    <a:moveTo>
                      <a:pt x="2255" y="5779"/>
                    </a:moveTo>
                    <a:cubicBezTo>
                      <a:pt x="2277" y="5894"/>
                      <a:pt x="2299" y="6010"/>
                      <a:pt x="2319" y="6125"/>
                    </a:cubicBezTo>
                    <a:lnTo>
                      <a:pt x="2319" y="6125"/>
                    </a:lnTo>
                    <a:cubicBezTo>
                      <a:pt x="2316" y="6094"/>
                      <a:pt x="2313" y="6063"/>
                      <a:pt x="2310" y="6031"/>
                    </a:cubicBezTo>
                    <a:cubicBezTo>
                      <a:pt x="2293" y="5947"/>
                      <a:pt x="2274" y="5863"/>
                      <a:pt x="2255" y="5779"/>
                    </a:cubicBezTo>
                    <a:close/>
                    <a:moveTo>
                      <a:pt x="2319" y="6125"/>
                    </a:moveTo>
                    <a:cubicBezTo>
                      <a:pt x="2329" y="6232"/>
                      <a:pt x="2342" y="6334"/>
                      <a:pt x="2370" y="6436"/>
                    </a:cubicBezTo>
                    <a:cubicBezTo>
                      <a:pt x="2354" y="6332"/>
                      <a:pt x="2337" y="6229"/>
                      <a:pt x="2319" y="6125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271;p47">
                <a:extLst>
                  <a:ext uri="{FF2B5EF4-FFF2-40B4-BE49-F238E27FC236}">
                    <a16:creationId xmlns:a16="http://schemas.microsoft.com/office/drawing/2014/main" id="{9BB6BC5E-5381-6565-03B7-3215267E982B}"/>
                  </a:ext>
                </a:extLst>
              </p:cNvPr>
              <p:cNvSpPr/>
              <p:nvPr/>
            </p:nvSpPr>
            <p:spPr>
              <a:xfrm>
                <a:off x="1394375" y="2084400"/>
                <a:ext cx="18337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1138" extrusionOk="0">
                    <a:moveTo>
                      <a:pt x="477" y="0"/>
                    </a:moveTo>
                    <a:cubicBezTo>
                      <a:pt x="395" y="0"/>
                      <a:pt x="281" y="104"/>
                      <a:pt x="227" y="158"/>
                    </a:cubicBezTo>
                    <a:cubicBezTo>
                      <a:pt x="108" y="253"/>
                      <a:pt x="25" y="373"/>
                      <a:pt x="1" y="527"/>
                    </a:cubicBezTo>
                    <a:cubicBezTo>
                      <a:pt x="1" y="536"/>
                      <a:pt x="13" y="544"/>
                      <a:pt x="20" y="544"/>
                    </a:cubicBezTo>
                    <a:cubicBezTo>
                      <a:pt x="22" y="544"/>
                      <a:pt x="25" y="543"/>
                      <a:pt x="25" y="539"/>
                    </a:cubicBezTo>
                    <a:cubicBezTo>
                      <a:pt x="77" y="434"/>
                      <a:pt x="250" y="154"/>
                      <a:pt x="388" y="154"/>
                    </a:cubicBezTo>
                    <a:cubicBezTo>
                      <a:pt x="406" y="154"/>
                      <a:pt x="424" y="159"/>
                      <a:pt x="441" y="170"/>
                    </a:cubicBezTo>
                    <a:cubicBezTo>
                      <a:pt x="536" y="230"/>
                      <a:pt x="465" y="420"/>
                      <a:pt x="501" y="527"/>
                    </a:cubicBezTo>
                    <a:cubicBezTo>
                      <a:pt x="545" y="621"/>
                      <a:pt x="615" y="656"/>
                      <a:pt x="692" y="656"/>
                    </a:cubicBezTo>
                    <a:cubicBezTo>
                      <a:pt x="821" y="656"/>
                      <a:pt x="971" y="557"/>
                      <a:pt x="1060" y="468"/>
                    </a:cubicBezTo>
                    <a:cubicBezTo>
                      <a:pt x="1120" y="408"/>
                      <a:pt x="1156" y="349"/>
                      <a:pt x="1215" y="301"/>
                    </a:cubicBezTo>
                    <a:cubicBezTo>
                      <a:pt x="1259" y="276"/>
                      <a:pt x="1303" y="244"/>
                      <a:pt x="1342" y="244"/>
                    </a:cubicBezTo>
                    <a:cubicBezTo>
                      <a:pt x="1376" y="244"/>
                      <a:pt x="1407" y="270"/>
                      <a:pt x="1429" y="349"/>
                    </a:cubicBezTo>
                    <a:cubicBezTo>
                      <a:pt x="1441" y="373"/>
                      <a:pt x="1429" y="420"/>
                      <a:pt x="1429" y="456"/>
                    </a:cubicBezTo>
                    <a:cubicBezTo>
                      <a:pt x="1429" y="575"/>
                      <a:pt x="1441" y="706"/>
                      <a:pt x="1560" y="789"/>
                    </a:cubicBezTo>
                    <a:cubicBezTo>
                      <a:pt x="1601" y="821"/>
                      <a:pt x="1641" y="833"/>
                      <a:pt x="1680" y="833"/>
                    </a:cubicBezTo>
                    <a:cubicBezTo>
                      <a:pt x="1745" y="833"/>
                      <a:pt x="1806" y="798"/>
                      <a:pt x="1858" y="754"/>
                    </a:cubicBezTo>
                    <a:cubicBezTo>
                      <a:pt x="1989" y="646"/>
                      <a:pt x="2108" y="527"/>
                      <a:pt x="2251" y="420"/>
                    </a:cubicBezTo>
                    <a:cubicBezTo>
                      <a:pt x="2311" y="599"/>
                      <a:pt x="2382" y="777"/>
                      <a:pt x="2465" y="944"/>
                    </a:cubicBezTo>
                    <a:cubicBezTo>
                      <a:pt x="2495" y="983"/>
                      <a:pt x="2541" y="1007"/>
                      <a:pt x="2590" y="1007"/>
                    </a:cubicBezTo>
                    <a:cubicBezTo>
                      <a:pt x="2600" y="1007"/>
                      <a:pt x="2610" y="1006"/>
                      <a:pt x="2620" y="1004"/>
                    </a:cubicBezTo>
                    <a:cubicBezTo>
                      <a:pt x="2763" y="956"/>
                      <a:pt x="2858" y="873"/>
                      <a:pt x="2930" y="754"/>
                    </a:cubicBezTo>
                    <a:cubicBezTo>
                      <a:pt x="2984" y="678"/>
                      <a:pt x="3068" y="473"/>
                      <a:pt x="3181" y="473"/>
                    </a:cubicBezTo>
                    <a:cubicBezTo>
                      <a:pt x="3192" y="473"/>
                      <a:pt x="3204" y="475"/>
                      <a:pt x="3215" y="480"/>
                    </a:cubicBezTo>
                    <a:cubicBezTo>
                      <a:pt x="3323" y="527"/>
                      <a:pt x="3358" y="765"/>
                      <a:pt x="3406" y="849"/>
                    </a:cubicBezTo>
                    <a:cubicBezTo>
                      <a:pt x="3465" y="992"/>
                      <a:pt x="3561" y="1087"/>
                      <a:pt x="3692" y="1135"/>
                    </a:cubicBezTo>
                    <a:cubicBezTo>
                      <a:pt x="3700" y="1137"/>
                      <a:pt x="3709" y="1138"/>
                      <a:pt x="3719" y="1138"/>
                    </a:cubicBezTo>
                    <a:cubicBezTo>
                      <a:pt x="3766" y="1138"/>
                      <a:pt x="3825" y="1114"/>
                      <a:pt x="3835" y="1075"/>
                    </a:cubicBezTo>
                    <a:cubicBezTo>
                      <a:pt x="3942" y="873"/>
                      <a:pt x="4073" y="694"/>
                      <a:pt x="4239" y="539"/>
                    </a:cubicBezTo>
                    <a:cubicBezTo>
                      <a:pt x="4311" y="634"/>
                      <a:pt x="4346" y="789"/>
                      <a:pt x="4394" y="873"/>
                    </a:cubicBezTo>
                    <a:cubicBezTo>
                      <a:pt x="4453" y="971"/>
                      <a:pt x="4561" y="1037"/>
                      <a:pt x="4677" y="1037"/>
                    </a:cubicBezTo>
                    <a:cubicBezTo>
                      <a:pt x="4701" y="1037"/>
                      <a:pt x="4726" y="1034"/>
                      <a:pt x="4751" y="1027"/>
                    </a:cubicBezTo>
                    <a:cubicBezTo>
                      <a:pt x="4930" y="992"/>
                      <a:pt x="5013" y="825"/>
                      <a:pt x="5108" y="670"/>
                    </a:cubicBezTo>
                    <a:cubicBezTo>
                      <a:pt x="5132" y="634"/>
                      <a:pt x="5168" y="551"/>
                      <a:pt x="5204" y="539"/>
                    </a:cubicBezTo>
                    <a:cubicBezTo>
                      <a:pt x="5228" y="527"/>
                      <a:pt x="5249" y="522"/>
                      <a:pt x="5267" y="522"/>
                    </a:cubicBezTo>
                    <a:cubicBezTo>
                      <a:pt x="5337" y="522"/>
                      <a:pt x="5363" y="601"/>
                      <a:pt x="5382" y="658"/>
                    </a:cubicBezTo>
                    <a:cubicBezTo>
                      <a:pt x="5442" y="789"/>
                      <a:pt x="5501" y="908"/>
                      <a:pt x="5585" y="1051"/>
                    </a:cubicBezTo>
                    <a:cubicBezTo>
                      <a:pt x="5605" y="1092"/>
                      <a:pt x="5648" y="1113"/>
                      <a:pt x="5693" y="1113"/>
                    </a:cubicBezTo>
                    <a:cubicBezTo>
                      <a:pt x="5727" y="1113"/>
                      <a:pt x="5761" y="1101"/>
                      <a:pt x="5787" y="1075"/>
                    </a:cubicBezTo>
                    <a:cubicBezTo>
                      <a:pt x="5954" y="908"/>
                      <a:pt x="6097" y="730"/>
                      <a:pt x="6251" y="551"/>
                    </a:cubicBezTo>
                    <a:cubicBezTo>
                      <a:pt x="6385" y="706"/>
                      <a:pt x="6549" y="851"/>
                      <a:pt x="6753" y="851"/>
                    </a:cubicBezTo>
                    <a:cubicBezTo>
                      <a:pt x="6768" y="851"/>
                      <a:pt x="6784" y="850"/>
                      <a:pt x="6799" y="849"/>
                    </a:cubicBezTo>
                    <a:cubicBezTo>
                      <a:pt x="7144" y="837"/>
                      <a:pt x="7335" y="646"/>
                      <a:pt x="7287" y="373"/>
                    </a:cubicBezTo>
                    <a:cubicBezTo>
                      <a:pt x="7277" y="316"/>
                      <a:pt x="7229" y="290"/>
                      <a:pt x="7177" y="290"/>
                    </a:cubicBezTo>
                    <a:cubicBezTo>
                      <a:pt x="7110" y="290"/>
                      <a:pt x="7037" y="334"/>
                      <a:pt x="7037" y="408"/>
                    </a:cubicBezTo>
                    <a:cubicBezTo>
                      <a:pt x="7054" y="526"/>
                      <a:pt x="6957" y="573"/>
                      <a:pt x="6857" y="573"/>
                    </a:cubicBezTo>
                    <a:cubicBezTo>
                      <a:pt x="6816" y="573"/>
                      <a:pt x="6774" y="565"/>
                      <a:pt x="6740" y="551"/>
                    </a:cubicBezTo>
                    <a:cubicBezTo>
                      <a:pt x="6621" y="492"/>
                      <a:pt x="6525" y="361"/>
                      <a:pt x="6442" y="253"/>
                    </a:cubicBezTo>
                    <a:cubicBezTo>
                      <a:pt x="6412" y="212"/>
                      <a:pt x="6368" y="191"/>
                      <a:pt x="6323" y="191"/>
                    </a:cubicBezTo>
                    <a:cubicBezTo>
                      <a:pt x="6278" y="191"/>
                      <a:pt x="6234" y="212"/>
                      <a:pt x="6204" y="253"/>
                    </a:cubicBezTo>
                    <a:cubicBezTo>
                      <a:pt x="6085" y="432"/>
                      <a:pt x="5954" y="599"/>
                      <a:pt x="5823" y="754"/>
                    </a:cubicBezTo>
                    <a:cubicBezTo>
                      <a:pt x="5775" y="658"/>
                      <a:pt x="5728" y="551"/>
                      <a:pt x="5668" y="468"/>
                    </a:cubicBezTo>
                    <a:cubicBezTo>
                      <a:pt x="5620" y="373"/>
                      <a:pt x="5561" y="301"/>
                      <a:pt x="5478" y="253"/>
                    </a:cubicBezTo>
                    <a:cubicBezTo>
                      <a:pt x="5441" y="240"/>
                      <a:pt x="5404" y="233"/>
                      <a:pt x="5368" y="233"/>
                    </a:cubicBezTo>
                    <a:cubicBezTo>
                      <a:pt x="5220" y="233"/>
                      <a:pt x="5088" y="341"/>
                      <a:pt x="5001" y="456"/>
                    </a:cubicBezTo>
                    <a:cubicBezTo>
                      <a:pt x="4942" y="539"/>
                      <a:pt x="4894" y="670"/>
                      <a:pt x="4811" y="730"/>
                    </a:cubicBezTo>
                    <a:cubicBezTo>
                      <a:pt x="4779" y="751"/>
                      <a:pt x="4753" y="760"/>
                      <a:pt x="4732" y="760"/>
                    </a:cubicBezTo>
                    <a:cubicBezTo>
                      <a:pt x="4657" y="760"/>
                      <a:pt x="4636" y="652"/>
                      <a:pt x="4608" y="587"/>
                    </a:cubicBezTo>
                    <a:cubicBezTo>
                      <a:pt x="4549" y="432"/>
                      <a:pt x="4489" y="301"/>
                      <a:pt x="4335" y="242"/>
                    </a:cubicBezTo>
                    <a:cubicBezTo>
                      <a:pt x="4323" y="239"/>
                      <a:pt x="4311" y="237"/>
                      <a:pt x="4299" y="237"/>
                    </a:cubicBezTo>
                    <a:cubicBezTo>
                      <a:pt x="4263" y="237"/>
                      <a:pt x="4227" y="251"/>
                      <a:pt x="4192" y="277"/>
                    </a:cubicBezTo>
                    <a:cubicBezTo>
                      <a:pt x="4013" y="420"/>
                      <a:pt x="3858" y="611"/>
                      <a:pt x="3739" y="813"/>
                    </a:cubicBezTo>
                    <a:cubicBezTo>
                      <a:pt x="3656" y="718"/>
                      <a:pt x="3632" y="551"/>
                      <a:pt x="3584" y="468"/>
                    </a:cubicBezTo>
                    <a:cubicBezTo>
                      <a:pt x="3525" y="337"/>
                      <a:pt x="3418" y="230"/>
                      <a:pt x="3275" y="194"/>
                    </a:cubicBezTo>
                    <a:cubicBezTo>
                      <a:pt x="3266" y="193"/>
                      <a:pt x="3257" y="193"/>
                      <a:pt x="3249" y="193"/>
                    </a:cubicBezTo>
                    <a:cubicBezTo>
                      <a:pt x="3105" y="193"/>
                      <a:pt x="2984" y="283"/>
                      <a:pt x="2906" y="373"/>
                    </a:cubicBezTo>
                    <a:cubicBezTo>
                      <a:pt x="2822" y="468"/>
                      <a:pt x="2787" y="611"/>
                      <a:pt x="2680" y="694"/>
                    </a:cubicBezTo>
                    <a:cubicBezTo>
                      <a:pt x="2584" y="515"/>
                      <a:pt x="2513" y="337"/>
                      <a:pt x="2465" y="158"/>
                    </a:cubicBezTo>
                    <a:cubicBezTo>
                      <a:pt x="2458" y="98"/>
                      <a:pt x="2407" y="66"/>
                      <a:pt x="2353" y="66"/>
                    </a:cubicBezTo>
                    <a:cubicBezTo>
                      <a:pt x="2322" y="66"/>
                      <a:pt x="2289" y="77"/>
                      <a:pt x="2263" y="99"/>
                    </a:cubicBezTo>
                    <a:cubicBezTo>
                      <a:pt x="2168" y="170"/>
                      <a:pt x="2084" y="253"/>
                      <a:pt x="1989" y="337"/>
                    </a:cubicBezTo>
                    <a:cubicBezTo>
                      <a:pt x="1965" y="361"/>
                      <a:pt x="1775" y="575"/>
                      <a:pt x="1727" y="575"/>
                    </a:cubicBezTo>
                    <a:cubicBezTo>
                      <a:pt x="1632" y="551"/>
                      <a:pt x="1668" y="373"/>
                      <a:pt x="1656" y="313"/>
                    </a:cubicBezTo>
                    <a:cubicBezTo>
                      <a:pt x="1632" y="242"/>
                      <a:pt x="1620" y="182"/>
                      <a:pt x="1572" y="134"/>
                    </a:cubicBezTo>
                    <a:cubicBezTo>
                      <a:pt x="1520" y="75"/>
                      <a:pt x="1462" y="52"/>
                      <a:pt x="1403" y="52"/>
                    </a:cubicBezTo>
                    <a:cubicBezTo>
                      <a:pt x="1247" y="52"/>
                      <a:pt x="1081" y="216"/>
                      <a:pt x="977" y="337"/>
                    </a:cubicBezTo>
                    <a:cubicBezTo>
                      <a:pt x="921" y="402"/>
                      <a:pt x="857" y="490"/>
                      <a:pt x="764" y="490"/>
                    </a:cubicBezTo>
                    <a:cubicBezTo>
                      <a:pt x="738" y="490"/>
                      <a:pt x="710" y="483"/>
                      <a:pt x="679" y="468"/>
                    </a:cubicBezTo>
                    <a:cubicBezTo>
                      <a:pt x="584" y="408"/>
                      <a:pt x="608" y="313"/>
                      <a:pt x="608" y="218"/>
                    </a:cubicBezTo>
                    <a:cubicBezTo>
                      <a:pt x="608" y="134"/>
                      <a:pt x="596" y="15"/>
                      <a:pt x="501" y="3"/>
                    </a:cubicBezTo>
                    <a:cubicBezTo>
                      <a:pt x="493" y="1"/>
                      <a:pt x="486" y="0"/>
                      <a:pt x="477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272;p47">
                <a:extLst>
                  <a:ext uri="{FF2B5EF4-FFF2-40B4-BE49-F238E27FC236}">
                    <a16:creationId xmlns:a16="http://schemas.microsoft.com/office/drawing/2014/main" id="{79B401BA-B847-15FC-F535-4457B1E1888A}"/>
                  </a:ext>
                </a:extLst>
              </p:cNvPr>
              <p:cNvSpPr/>
              <p:nvPr/>
            </p:nvSpPr>
            <p:spPr>
              <a:xfrm>
                <a:off x="1372950" y="1828900"/>
                <a:ext cx="6312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485" extrusionOk="0">
                    <a:moveTo>
                      <a:pt x="711" y="0"/>
                    </a:moveTo>
                    <a:cubicBezTo>
                      <a:pt x="348" y="0"/>
                      <a:pt x="49" y="321"/>
                      <a:pt x="12" y="734"/>
                    </a:cubicBezTo>
                    <a:cubicBezTo>
                      <a:pt x="0" y="1008"/>
                      <a:pt x="96" y="1306"/>
                      <a:pt x="203" y="1568"/>
                    </a:cubicBezTo>
                    <a:cubicBezTo>
                      <a:pt x="310" y="1818"/>
                      <a:pt x="429" y="2056"/>
                      <a:pt x="572" y="2294"/>
                    </a:cubicBezTo>
                    <a:cubicBezTo>
                      <a:pt x="870" y="2782"/>
                      <a:pt x="1274" y="3294"/>
                      <a:pt x="1846" y="3485"/>
                    </a:cubicBezTo>
                    <a:cubicBezTo>
                      <a:pt x="1858" y="3485"/>
                      <a:pt x="1858" y="3473"/>
                      <a:pt x="1858" y="3473"/>
                    </a:cubicBezTo>
                    <a:cubicBezTo>
                      <a:pt x="1620" y="3092"/>
                      <a:pt x="1310" y="2782"/>
                      <a:pt x="1048" y="2425"/>
                    </a:cubicBezTo>
                    <a:cubicBezTo>
                      <a:pt x="798" y="2056"/>
                      <a:pt x="596" y="1651"/>
                      <a:pt x="453" y="1234"/>
                    </a:cubicBezTo>
                    <a:cubicBezTo>
                      <a:pt x="381" y="1032"/>
                      <a:pt x="322" y="770"/>
                      <a:pt x="429" y="544"/>
                    </a:cubicBezTo>
                    <a:cubicBezTo>
                      <a:pt x="495" y="412"/>
                      <a:pt x="601" y="353"/>
                      <a:pt x="713" y="353"/>
                    </a:cubicBezTo>
                    <a:cubicBezTo>
                      <a:pt x="803" y="353"/>
                      <a:pt x="897" y="391"/>
                      <a:pt x="977" y="460"/>
                    </a:cubicBezTo>
                    <a:cubicBezTo>
                      <a:pt x="1155" y="591"/>
                      <a:pt x="1263" y="829"/>
                      <a:pt x="1370" y="1020"/>
                    </a:cubicBezTo>
                    <a:cubicBezTo>
                      <a:pt x="1489" y="1246"/>
                      <a:pt x="1584" y="1472"/>
                      <a:pt x="1679" y="1710"/>
                    </a:cubicBezTo>
                    <a:cubicBezTo>
                      <a:pt x="1786" y="1984"/>
                      <a:pt x="1882" y="2246"/>
                      <a:pt x="1965" y="2532"/>
                    </a:cubicBezTo>
                    <a:cubicBezTo>
                      <a:pt x="2036" y="2770"/>
                      <a:pt x="2060" y="3092"/>
                      <a:pt x="2239" y="3294"/>
                    </a:cubicBezTo>
                    <a:cubicBezTo>
                      <a:pt x="2267" y="3318"/>
                      <a:pt x="2297" y="3329"/>
                      <a:pt x="2325" y="3329"/>
                    </a:cubicBezTo>
                    <a:cubicBezTo>
                      <a:pt x="2380" y="3329"/>
                      <a:pt x="2430" y="3289"/>
                      <a:pt x="2453" y="3234"/>
                    </a:cubicBezTo>
                    <a:cubicBezTo>
                      <a:pt x="2525" y="2961"/>
                      <a:pt x="2382" y="2603"/>
                      <a:pt x="2286" y="2365"/>
                    </a:cubicBezTo>
                    <a:cubicBezTo>
                      <a:pt x="2203" y="2080"/>
                      <a:pt x="2096" y="1782"/>
                      <a:pt x="1977" y="1520"/>
                    </a:cubicBezTo>
                    <a:cubicBezTo>
                      <a:pt x="1858" y="1234"/>
                      <a:pt x="1727" y="948"/>
                      <a:pt x="1572" y="687"/>
                    </a:cubicBezTo>
                    <a:cubicBezTo>
                      <a:pt x="1441" y="448"/>
                      <a:pt x="1286" y="222"/>
                      <a:pt x="1048" y="91"/>
                    </a:cubicBezTo>
                    <a:cubicBezTo>
                      <a:pt x="934" y="29"/>
                      <a:pt x="820" y="0"/>
                      <a:pt x="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273;p47">
                <a:extLst>
                  <a:ext uri="{FF2B5EF4-FFF2-40B4-BE49-F238E27FC236}">
                    <a16:creationId xmlns:a16="http://schemas.microsoft.com/office/drawing/2014/main" id="{E1BFD268-96A2-4C6E-49A6-B5E650C56815}"/>
                  </a:ext>
                </a:extLst>
              </p:cNvPr>
              <p:cNvSpPr/>
              <p:nvPr/>
            </p:nvSpPr>
            <p:spPr>
              <a:xfrm>
                <a:off x="1572675" y="1834150"/>
                <a:ext cx="52250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4009" extrusionOk="0">
                    <a:moveTo>
                      <a:pt x="1528" y="0"/>
                    </a:moveTo>
                    <a:cubicBezTo>
                      <a:pt x="1479" y="0"/>
                      <a:pt x="1426" y="8"/>
                      <a:pt x="1370" y="24"/>
                    </a:cubicBezTo>
                    <a:cubicBezTo>
                      <a:pt x="941" y="167"/>
                      <a:pt x="703" y="643"/>
                      <a:pt x="548" y="1024"/>
                    </a:cubicBezTo>
                    <a:cubicBezTo>
                      <a:pt x="441" y="1310"/>
                      <a:pt x="358" y="1596"/>
                      <a:pt x="286" y="1870"/>
                    </a:cubicBezTo>
                    <a:cubicBezTo>
                      <a:pt x="191" y="2191"/>
                      <a:pt x="24" y="2524"/>
                      <a:pt x="1" y="2858"/>
                    </a:cubicBezTo>
                    <a:cubicBezTo>
                      <a:pt x="1" y="2883"/>
                      <a:pt x="18" y="2895"/>
                      <a:pt x="35" y="2895"/>
                    </a:cubicBezTo>
                    <a:cubicBezTo>
                      <a:pt x="51" y="2895"/>
                      <a:pt x="66" y="2886"/>
                      <a:pt x="72" y="2870"/>
                    </a:cubicBezTo>
                    <a:cubicBezTo>
                      <a:pt x="227" y="2632"/>
                      <a:pt x="298" y="2322"/>
                      <a:pt x="405" y="2048"/>
                    </a:cubicBezTo>
                    <a:cubicBezTo>
                      <a:pt x="501" y="1786"/>
                      <a:pt x="608" y="1500"/>
                      <a:pt x="715" y="1239"/>
                    </a:cubicBezTo>
                    <a:cubicBezTo>
                      <a:pt x="798" y="1000"/>
                      <a:pt x="917" y="762"/>
                      <a:pt x="1084" y="560"/>
                    </a:cubicBezTo>
                    <a:cubicBezTo>
                      <a:pt x="1190" y="439"/>
                      <a:pt x="1397" y="269"/>
                      <a:pt x="1561" y="269"/>
                    </a:cubicBezTo>
                    <a:cubicBezTo>
                      <a:pt x="1656" y="269"/>
                      <a:pt x="1736" y="325"/>
                      <a:pt x="1775" y="477"/>
                    </a:cubicBezTo>
                    <a:cubicBezTo>
                      <a:pt x="1846" y="738"/>
                      <a:pt x="1667" y="1084"/>
                      <a:pt x="1572" y="1322"/>
                    </a:cubicBezTo>
                    <a:cubicBezTo>
                      <a:pt x="1477" y="1608"/>
                      <a:pt x="1358" y="1893"/>
                      <a:pt x="1239" y="2155"/>
                    </a:cubicBezTo>
                    <a:cubicBezTo>
                      <a:pt x="977" y="2691"/>
                      <a:pt x="679" y="3215"/>
                      <a:pt x="370" y="3715"/>
                    </a:cubicBezTo>
                    <a:cubicBezTo>
                      <a:pt x="278" y="3865"/>
                      <a:pt x="419" y="4009"/>
                      <a:pt x="557" y="4009"/>
                    </a:cubicBezTo>
                    <a:cubicBezTo>
                      <a:pt x="617" y="4009"/>
                      <a:pt x="675" y="3982"/>
                      <a:pt x="715" y="3917"/>
                    </a:cubicBezTo>
                    <a:cubicBezTo>
                      <a:pt x="1013" y="3441"/>
                      <a:pt x="1263" y="2917"/>
                      <a:pt x="1477" y="2393"/>
                    </a:cubicBezTo>
                    <a:cubicBezTo>
                      <a:pt x="1572" y="2143"/>
                      <a:pt x="1679" y="1893"/>
                      <a:pt x="1775" y="1620"/>
                    </a:cubicBezTo>
                    <a:cubicBezTo>
                      <a:pt x="1870" y="1358"/>
                      <a:pt x="1977" y="1084"/>
                      <a:pt x="2037" y="798"/>
                    </a:cubicBezTo>
                    <a:cubicBezTo>
                      <a:pt x="2089" y="450"/>
                      <a:pt x="1909" y="0"/>
                      <a:pt x="15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274;p47">
                <a:extLst>
                  <a:ext uri="{FF2B5EF4-FFF2-40B4-BE49-F238E27FC236}">
                    <a16:creationId xmlns:a16="http://schemas.microsoft.com/office/drawing/2014/main" id="{299C4E30-2BB3-0BB8-9451-6728EF6BE5CD}"/>
                  </a:ext>
                </a:extLst>
              </p:cNvPr>
              <p:cNvSpPr/>
              <p:nvPr/>
            </p:nvSpPr>
            <p:spPr>
              <a:xfrm>
                <a:off x="1490825" y="1706375"/>
                <a:ext cx="29500" cy="721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2884" extrusionOk="0">
                    <a:moveTo>
                      <a:pt x="692" y="1"/>
                    </a:moveTo>
                    <a:cubicBezTo>
                      <a:pt x="579" y="1"/>
                      <a:pt x="464" y="36"/>
                      <a:pt x="369" y="111"/>
                    </a:cubicBezTo>
                    <a:cubicBezTo>
                      <a:pt x="131" y="289"/>
                      <a:pt x="0" y="813"/>
                      <a:pt x="369" y="932"/>
                    </a:cubicBezTo>
                    <a:cubicBezTo>
                      <a:pt x="374" y="933"/>
                      <a:pt x="380" y="934"/>
                      <a:pt x="385" y="934"/>
                    </a:cubicBezTo>
                    <a:cubicBezTo>
                      <a:pt x="429" y="934"/>
                      <a:pt x="475" y="891"/>
                      <a:pt x="465" y="849"/>
                    </a:cubicBezTo>
                    <a:cubicBezTo>
                      <a:pt x="441" y="730"/>
                      <a:pt x="381" y="587"/>
                      <a:pt x="429" y="468"/>
                    </a:cubicBezTo>
                    <a:cubicBezTo>
                      <a:pt x="472" y="349"/>
                      <a:pt x="593" y="250"/>
                      <a:pt x="731" y="250"/>
                    </a:cubicBezTo>
                    <a:cubicBezTo>
                      <a:pt x="745" y="250"/>
                      <a:pt x="760" y="251"/>
                      <a:pt x="774" y="254"/>
                    </a:cubicBezTo>
                    <a:cubicBezTo>
                      <a:pt x="1120" y="301"/>
                      <a:pt x="893" y="956"/>
                      <a:pt x="834" y="1170"/>
                    </a:cubicBezTo>
                    <a:cubicBezTo>
                      <a:pt x="739" y="1468"/>
                      <a:pt x="631" y="1778"/>
                      <a:pt x="608" y="2087"/>
                    </a:cubicBezTo>
                    <a:cubicBezTo>
                      <a:pt x="584" y="2385"/>
                      <a:pt x="655" y="2635"/>
                      <a:pt x="810" y="2873"/>
                    </a:cubicBezTo>
                    <a:cubicBezTo>
                      <a:pt x="817" y="2880"/>
                      <a:pt x="824" y="2883"/>
                      <a:pt x="829" y="2883"/>
                    </a:cubicBezTo>
                    <a:cubicBezTo>
                      <a:pt x="840" y="2883"/>
                      <a:pt x="846" y="2869"/>
                      <a:pt x="846" y="2861"/>
                    </a:cubicBezTo>
                    <a:cubicBezTo>
                      <a:pt x="655" y="2492"/>
                      <a:pt x="739" y="2004"/>
                      <a:pt x="858" y="1611"/>
                    </a:cubicBezTo>
                    <a:cubicBezTo>
                      <a:pt x="929" y="1385"/>
                      <a:pt x="1012" y="1182"/>
                      <a:pt x="1072" y="956"/>
                    </a:cubicBezTo>
                    <a:cubicBezTo>
                      <a:pt x="1120" y="777"/>
                      <a:pt x="1179" y="551"/>
                      <a:pt x="1143" y="361"/>
                    </a:cubicBezTo>
                    <a:cubicBezTo>
                      <a:pt x="1104" y="127"/>
                      <a:pt x="903" y="1"/>
                      <a:pt x="6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275;p47">
                <a:extLst>
                  <a:ext uri="{FF2B5EF4-FFF2-40B4-BE49-F238E27FC236}">
                    <a16:creationId xmlns:a16="http://schemas.microsoft.com/office/drawing/2014/main" id="{C5295A59-021E-F8FB-C13D-675EABC56F2F}"/>
                  </a:ext>
                </a:extLst>
              </p:cNvPr>
              <p:cNvSpPr/>
              <p:nvPr/>
            </p:nvSpPr>
            <p:spPr>
              <a:xfrm>
                <a:off x="1371175" y="1764125"/>
                <a:ext cx="261350" cy="113500"/>
              </a:xfrm>
              <a:custGeom>
                <a:avLst/>
                <a:gdLst/>
                <a:ahLst/>
                <a:cxnLst/>
                <a:rect l="l" t="t" r="r" b="b"/>
                <a:pathLst>
                  <a:path w="10454" h="4540" extrusionOk="0">
                    <a:moveTo>
                      <a:pt x="5345" y="0"/>
                    </a:moveTo>
                    <a:cubicBezTo>
                      <a:pt x="5322" y="0"/>
                      <a:pt x="5298" y="1"/>
                      <a:pt x="5274" y="3"/>
                    </a:cubicBezTo>
                    <a:cubicBezTo>
                      <a:pt x="4941" y="27"/>
                      <a:pt x="4643" y="241"/>
                      <a:pt x="4429" y="480"/>
                    </a:cubicBezTo>
                    <a:cubicBezTo>
                      <a:pt x="4203" y="718"/>
                      <a:pt x="4024" y="1003"/>
                      <a:pt x="3786" y="1242"/>
                    </a:cubicBezTo>
                    <a:cubicBezTo>
                      <a:pt x="3215" y="1789"/>
                      <a:pt x="2429" y="2027"/>
                      <a:pt x="1703" y="2313"/>
                    </a:cubicBezTo>
                    <a:cubicBezTo>
                      <a:pt x="976" y="2611"/>
                      <a:pt x="274" y="3087"/>
                      <a:pt x="0" y="3825"/>
                    </a:cubicBezTo>
                    <a:cubicBezTo>
                      <a:pt x="1631" y="2932"/>
                      <a:pt x="3250" y="2027"/>
                      <a:pt x="4870" y="1134"/>
                    </a:cubicBezTo>
                    <a:cubicBezTo>
                      <a:pt x="5074" y="1021"/>
                      <a:pt x="5278" y="907"/>
                      <a:pt x="5524" y="907"/>
                    </a:cubicBezTo>
                    <a:cubicBezTo>
                      <a:pt x="5536" y="907"/>
                      <a:pt x="5548" y="908"/>
                      <a:pt x="5560" y="908"/>
                    </a:cubicBezTo>
                    <a:cubicBezTo>
                      <a:pt x="5810" y="920"/>
                      <a:pt x="6036" y="1087"/>
                      <a:pt x="6239" y="1242"/>
                    </a:cubicBezTo>
                    <a:cubicBezTo>
                      <a:pt x="7668" y="2313"/>
                      <a:pt x="9073" y="3409"/>
                      <a:pt x="10454" y="4540"/>
                    </a:cubicBezTo>
                    <a:cubicBezTo>
                      <a:pt x="10442" y="3730"/>
                      <a:pt x="9787" y="3123"/>
                      <a:pt x="9084" y="2706"/>
                    </a:cubicBezTo>
                    <a:cubicBezTo>
                      <a:pt x="8382" y="2325"/>
                      <a:pt x="7584" y="2039"/>
                      <a:pt x="7025" y="1444"/>
                    </a:cubicBezTo>
                    <a:cubicBezTo>
                      <a:pt x="6763" y="1146"/>
                      <a:pt x="6572" y="801"/>
                      <a:pt x="6298" y="503"/>
                    </a:cubicBezTo>
                    <a:cubicBezTo>
                      <a:pt x="6053" y="246"/>
                      <a:pt x="5702" y="0"/>
                      <a:pt x="5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276;p47">
                <a:extLst>
                  <a:ext uri="{FF2B5EF4-FFF2-40B4-BE49-F238E27FC236}">
                    <a16:creationId xmlns:a16="http://schemas.microsoft.com/office/drawing/2014/main" id="{6A6D99E6-3CAD-5E99-FD30-5DA2B160133D}"/>
                  </a:ext>
                </a:extLst>
              </p:cNvPr>
              <p:cNvSpPr/>
              <p:nvPr/>
            </p:nvSpPr>
            <p:spPr>
              <a:xfrm>
                <a:off x="1495000" y="1707600"/>
                <a:ext cx="232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964" extrusionOk="0">
                    <a:moveTo>
                      <a:pt x="551" y="1"/>
                    </a:moveTo>
                    <a:cubicBezTo>
                      <a:pt x="445" y="1"/>
                      <a:pt x="338" y="39"/>
                      <a:pt x="250" y="109"/>
                    </a:cubicBezTo>
                    <a:cubicBezTo>
                      <a:pt x="36" y="264"/>
                      <a:pt x="0" y="562"/>
                      <a:pt x="119" y="788"/>
                    </a:cubicBezTo>
                    <a:cubicBezTo>
                      <a:pt x="123" y="801"/>
                      <a:pt x="133" y="806"/>
                      <a:pt x="143" y="806"/>
                    </a:cubicBezTo>
                    <a:cubicBezTo>
                      <a:pt x="160" y="806"/>
                      <a:pt x="179" y="791"/>
                      <a:pt x="179" y="776"/>
                    </a:cubicBezTo>
                    <a:cubicBezTo>
                      <a:pt x="179" y="586"/>
                      <a:pt x="179" y="312"/>
                      <a:pt x="369" y="193"/>
                    </a:cubicBezTo>
                    <a:cubicBezTo>
                      <a:pt x="424" y="156"/>
                      <a:pt x="499" y="141"/>
                      <a:pt x="569" y="141"/>
                    </a:cubicBezTo>
                    <a:cubicBezTo>
                      <a:pt x="590" y="141"/>
                      <a:pt x="611" y="142"/>
                      <a:pt x="631" y="145"/>
                    </a:cubicBezTo>
                    <a:cubicBezTo>
                      <a:pt x="738" y="181"/>
                      <a:pt x="798" y="288"/>
                      <a:pt x="833" y="383"/>
                    </a:cubicBezTo>
                    <a:cubicBezTo>
                      <a:pt x="893" y="645"/>
                      <a:pt x="774" y="907"/>
                      <a:pt x="714" y="1145"/>
                    </a:cubicBezTo>
                    <a:cubicBezTo>
                      <a:pt x="631" y="1419"/>
                      <a:pt x="560" y="1681"/>
                      <a:pt x="500" y="1955"/>
                    </a:cubicBezTo>
                    <a:cubicBezTo>
                      <a:pt x="500" y="1961"/>
                      <a:pt x="503" y="1964"/>
                      <a:pt x="506" y="1964"/>
                    </a:cubicBezTo>
                    <a:cubicBezTo>
                      <a:pt x="509" y="1964"/>
                      <a:pt x="512" y="1961"/>
                      <a:pt x="512" y="1955"/>
                    </a:cubicBezTo>
                    <a:lnTo>
                      <a:pt x="833" y="919"/>
                    </a:lnTo>
                    <a:cubicBezTo>
                      <a:pt x="869" y="776"/>
                      <a:pt x="917" y="621"/>
                      <a:pt x="929" y="478"/>
                    </a:cubicBezTo>
                    <a:cubicBezTo>
                      <a:pt x="929" y="359"/>
                      <a:pt x="917" y="240"/>
                      <a:pt x="845" y="133"/>
                    </a:cubicBezTo>
                    <a:cubicBezTo>
                      <a:pt x="767" y="42"/>
                      <a:pt x="660" y="1"/>
                      <a:pt x="55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277;p47">
                <a:extLst>
                  <a:ext uri="{FF2B5EF4-FFF2-40B4-BE49-F238E27FC236}">
                    <a16:creationId xmlns:a16="http://schemas.microsoft.com/office/drawing/2014/main" id="{752D5565-4183-D477-564D-1FCD70CE0E8B}"/>
                  </a:ext>
                </a:extLst>
              </p:cNvPr>
              <p:cNvSpPr/>
              <p:nvPr/>
            </p:nvSpPr>
            <p:spPr>
              <a:xfrm>
                <a:off x="1379800" y="1767650"/>
                <a:ext cx="133675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3380" extrusionOk="0">
                    <a:moveTo>
                      <a:pt x="4928" y="1"/>
                    </a:moveTo>
                    <a:cubicBezTo>
                      <a:pt x="4604" y="1"/>
                      <a:pt x="4293" y="203"/>
                      <a:pt x="4084" y="481"/>
                    </a:cubicBezTo>
                    <a:cubicBezTo>
                      <a:pt x="3917" y="708"/>
                      <a:pt x="3798" y="934"/>
                      <a:pt x="3596" y="1113"/>
                    </a:cubicBezTo>
                    <a:cubicBezTo>
                      <a:pt x="3370" y="1315"/>
                      <a:pt x="3084" y="1470"/>
                      <a:pt x="2822" y="1613"/>
                    </a:cubicBezTo>
                    <a:cubicBezTo>
                      <a:pt x="2286" y="1898"/>
                      <a:pt x="1691" y="2065"/>
                      <a:pt x="1155" y="2375"/>
                    </a:cubicBezTo>
                    <a:cubicBezTo>
                      <a:pt x="881" y="2529"/>
                      <a:pt x="631" y="2684"/>
                      <a:pt x="393" y="2863"/>
                    </a:cubicBezTo>
                    <a:cubicBezTo>
                      <a:pt x="227" y="2994"/>
                      <a:pt x="84" y="3148"/>
                      <a:pt x="0" y="3363"/>
                    </a:cubicBezTo>
                    <a:cubicBezTo>
                      <a:pt x="0" y="3371"/>
                      <a:pt x="12" y="3380"/>
                      <a:pt x="23" y="3380"/>
                    </a:cubicBezTo>
                    <a:cubicBezTo>
                      <a:pt x="28" y="3380"/>
                      <a:pt x="33" y="3378"/>
                      <a:pt x="36" y="3375"/>
                    </a:cubicBezTo>
                    <a:cubicBezTo>
                      <a:pt x="167" y="3137"/>
                      <a:pt x="381" y="2982"/>
                      <a:pt x="596" y="2839"/>
                    </a:cubicBezTo>
                    <a:cubicBezTo>
                      <a:pt x="834" y="2708"/>
                      <a:pt x="1060" y="2553"/>
                      <a:pt x="1298" y="2434"/>
                    </a:cubicBezTo>
                    <a:cubicBezTo>
                      <a:pt x="1786" y="2172"/>
                      <a:pt x="2322" y="2017"/>
                      <a:pt x="2822" y="1767"/>
                    </a:cubicBezTo>
                    <a:cubicBezTo>
                      <a:pt x="3239" y="1553"/>
                      <a:pt x="3656" y="1315"/>
                      <a:pt x="3953" y="934"/>
                    </a:cubicBezTo>
                    <a:cubicBezTo>
                      <a:pt x="4096" y="743"/>
                      <a:pt x="4215" y="529"/>
                      <a:pt x="4394" y="362"/>
                    </a:cubicBezTo>
                    <a:cubicBezTo>
                      <a:pt x="4565" y="217"/>
                      <a:pt x="4772" y="158"/>
                      <a:pt x="4986" y="158"/>
                    </a:cubicBezTo>
                    <a:cubicBezTo>
                      <a:pt x="5070" y="158"/>
                      <a:pt x="5155" y="167"/>
                      <a:pt x="5239" y="184"/>
                    </a:cubicBezTo>
                    <a:cubicBezTo>
                      <a:pt x="5299" y="184"/>
                      <a:pt x="5346" y="112"/>
                      <a:pt x="5287" y="89"/>
                    </a:cubicBezTo>
                    <a:cubicBezTo>
                      <a:pt x="5168" y="28"/>
                      <a:pt x="5047" y="1"/>
                      <a:pt x="492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278;p47">
                <a:extLst>
                  <a:ext uri="{FF2B5EF4-FFF2-40B4-BE49-F238E27FC236}">
                    <a16:creationId xmlns:a16="http://schemas.microsoft.com/office/drawing/2014/main" id="{CCC9EAD7-5627-55F8-0A54-8D7DCBEA1BFC}"/>
                  </a:ext>
                </a:extLst>
              </p:cNvPr>
              <p:cNvSpPr/>
              <p:nvPr/>
            </p:nvSpPr>
            <p:spPr>
              <a:xfrm>
                <a:off x="1518500" y="1776700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0"/>
                    </a:moveTo>
                    <a:cubicBezTo>
                      <a:pt x="1" y="0"/>
                      <a:pt x="1" y="24"/>
                      <a:pt x="1" y="24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84"/>
                    </a:lnTo>
                    <a:cubicBezTo>
                      <a:pt x="1" y="84"/>
                      <a:pt x="1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84"/>
                    </a:lnTo>
                    <a:lnTo>
                      <a:pt x="108" y="48"/>
                    </a:lnTo>
                    <a:cubicBezTo>
                      <a:pt x="108" y="36"/>
                      <a:pt x="96" y="36"/>
                      <a:pt x="96" y="24"/>
                    </a:cubicBezTo>
                    <a:cubicBezTo>
                      <a:pt x="96" y="24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279;p47">
                <a:extLst>
                  <a:ext uri="{FF2B5EF4-FFF2-40B4-BE49-F238E27FC236}">
                    <a16:creationId xmlns:a16="http://schemas.microsoft.com/office/drawing/2014/main" id="{583850DF-414E-2662-9E32-6789F4687644}"/>
                  </a:ext>
                </a:extLst>
              </p:cNvPr>
              <p:cNvSpPr/>
              <p:nvPr/>
            </p:nvSpPr>
            <p:spPr>
              <a:xfrm>
                <a:off x="1524450" y="1783550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0"/>
                    </a:moveTo>
                    <a:cubicBezTo>
                      <a:pt x="36" y="0"/>
                      <a:pt x="25" y="0"/>
                      <a:pt x="25" y="12"/>
                    </a:cubicBezTo>
                    <a:cubicBezTo>
                      <a:pt x="25" y="12"/>
                      <a:pt x="25" y="24"/>
                      <a:pt x="1" y="24"/>
                    </a:cubicBezTo>
                    <a:lnTo>
                      <a:pt x="1" y="48"/>
                    </a:lnTo>
                    <a:lnTo>
                      <a:pt x="1" y="60"/>
                    </a:lnTo>
                    <a:lnTo>
                      <a:pt x="1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4" y="48"/>
                    </a:cubicBezTo>
                    <a:cubicBezTo>
                      <a:pt x="108" y="48"/>
                      <a:pt x="108" y="48"/>
                      <a:pt x="96" y="12"/>
                    </a:cubicBezTo>
                    <a:cubicBezTo>
                      <a:pt x="96" y="0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280;p47">
                <a:extLst>
                  <a:ext uri="{FF2B5EF4-FFF2-40B4-BE49-F238E27FC236}">
                    <a16:creationId xmlns:a16="http://schemas.microsoft.com/office/drawing/2014/main" id="{E137765D-4D3A-A222-6959-517CB1D4284F}"/>
                  </a:ext>
                </a:extLst>
              </p:cNvPr>
              <p:cNvSpPr/>
              <p:nvPr/>
            </p:nvSpPr>
            <p:spPr>
              <a:xfrm>
                <a:off x="1535550" y="1793400"/>
                <a:ext cx="933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3733" h="2955" extrusionOk="0">
                    <a:moveTo>
                      <a:pt x="16" y="1"/>
                    </a:moveTo>
                    <a:cubicBezTo>
                      <a:pt x="10" y="1"/>
                      <a:pt x="1" y="15"/>
                      <a:pt x="9" y="23"/>
                    </a:cubicBezTo>
                    <a:cubicBezTo>
                      <a:pt x="378" y="642"/>
                      <a:pt x="1069" y="987"/>
                      <a:pt x="1688" y="1333"/>
                    </a:cubicBezTo>
                    <a:cubicBezTo>
                      <a:pt x="2045" y="1523"/>
                      <a:pt x="2402" y="1714"/>
                      <a:pt x="2712" y="1952"/>
                    </a:cubicBezTo>
                    <a:cubicBezTo>
                      <a:pt x="3057" y="2226"/>
                      <a:pt x="3331" y="2571"/>
                      <a:pt x="3581" y="2928"/>
                    </a:cubicBezTo>
                    <a:cubicBezTo>
                      <a:pt x="3599" y="2947"/>
                      <a:pt x="3622" y="2955"/>
                      <a:pt x="3644" y="2955"/>
                    </a:cubicBezTo>
                    <a:cubicBezTo>
                      <a:pt x="3692" y="2955"/>
                      <a:pt x="3733" y="2914"/>
                      <a:pt x="3700" y="2857"/>
                    </a:cubicBezTo>
                    <a:cubicBezTo>
                      <a:pt x="3295" y="2166"/>
                      <a:pt x="2688" y="1702"/>
                      <a:pt x="1974" y="1345"/>
                    </a:cubicBezTo>
                    <a:cubicBezTo>
                      <a:pt x="1247" y="999"/>
                      <a:pt x="509" y="654"/>
                      <a:pt x="21" y="11"/>
                    </a:cubicBezTo>
                    <a:cubicBezTo>
                      <a:pt x="21" y="4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281;p47">
                <a:extLst>
                  <a:ext uri="{FF2B5EF4-FFF2-40B4-BE49-F238E27FC236}">
                    <a16:creationId xmlns:a16="http://schemas.microsoft.com/office/drawing/2014/main" id="{82179D56-050C-2D64-A752-8F98D6409D57}"/>
                  </a:ext>
                </a:extLst>
              </p:cNvPr>
              <p:cNvSpPr/>
              <p:nvPr/>
            </p:nvSpPr>
            <p:spPr>
              <a:xfrm>
                <a:off x="1487850" y="1779125"/>
                <a:ext cx="244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97" extrusionOk="0">
                    <a:moveTo>
                      <a:pt x="861" y="0"/>
                    </a:moveTo>
                    <a:cubicBezTo>
                      <a:pt x="802" y="0"/>
                      <a:pt x="744" y="14"/>
                      <a:pt x="703" y="22"/>
                    </a:cubicBezTo>
                    <a:cubicBezTo>
                      <a:pt x="619" y="46"/>
                      <a:pt x="536" y="58"/>
                      <a:pt x="465" y="82"/>
                    </a:cubicBezTo>
                    <a:cubicBezTo>
                      <a:pt x="310" y="130"/>
                      <a:pt x="143" y="189"/>
                      <a:pt x="12" y="284"/>
                    </a:cubicBezTo>
                    <a:cubicBezTo>
                      <a:pt x="0" y="284"/>
                      <a:pt x="12" y="296"/>
                      <a:pt x="24" y="296"/>
                    </a:cubicBezTo>
                    <a:cubicBezTo>
                      <a:pt x="191" y="261"/>
                      <a:pt x="346" y="201"/>
                      <a:pt x="500" y="177"/>
                    </a:cubicBezTo>
                    <a:cubicBezTo>
                      <a:pt x="572" y="153"/>
                      <a:pt x="655" y="142"/>
                      <a:pt x="738" y="130"/>
                    </a:cubicBezTo>
                    <a:cubicBezTo>
                      <a:pt x="822" y="118"/>
                      <a:pt x="905" y="118"/>
                      <a:pt x="977" y="82"/>
                    </a:cubicBezTo>
                    <a:cubicBezTo>
                      <a:pt x="977" y="70"/>
                      <a:pt x="977" y="22"/>
                      <a:pt x="941" y="11"/>
                    </a:cubicBezTo>
                    <a:cubicBezTo>
                      <a:pt x="915" y="3"/>
                      <a:pt x="888" y="0"/>
                      <a:pt x="86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282;p47">
                <a:extLst>
                  <a:ext uri="{FF2B5EF4-FFF2-40B4-BE49-F238E27FC236}">
                    <a16:creationId xmlns:a16="http://schemas.microsoft.com/office/drawing/2014/main" id="{0BDC825D-E800-D891-0B7B-AB7C6D6ED6CC}"/>
                  </a:ext>
                </a:extLst>
              </p:cNvPr>
              <p:cNvSpPr/>
              <p:nvPr/>
            </p:nvSpPr>
            <p:spPr>
              <a:xfrm>
                <a:off x="1493500" y="1776100"/>
                <a:ext cx="7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37" extrusionOk="0">
                    <a:moveTo>
                      <a:pt x="298" y="13"/>
                    </a:moveTo>
                    <a:cubicBezTo>
                      <a:pt x="297" y="13"/>
                      <a:pt x="297" y="13"/>
                      <a:pt x="296" y="13"/>
                    </a:cubicBezTo>
                    <a:lnTo>
                      <a:pt x="296" y="13"/>
                    </a:lnTo>
                    <a:cubicBezTo>
                      <a:pt x="297" y="14"/>
                      <a:pt x="298" y="16"/>
                      <a:pt x="298" y="16"/>
                    </a:cubicBezTo>
                    <a:cubicBezTo>
                      <a:pt x="298" y="16"/>
                      <a:pt x="298" y="15"/>
                      <a:pt x="298" y="13"/>
                    </a:cubicBezTo>
                    <a:close/>
                    <a:moveTo>
                      <a:pt x="203" y="1"/>
                    </a:moveTo>
                    <a:cubicBezTo>
                      <a:pt x="179" y="1"/>
                      <a:pt x="155" y="13"/>
                      <a:pt x="131" y="13"/>
                    </a:cubicBezTo>
                    <a:cubicBezTo>
                      <a:pt x="84" y="24"/>
                      <a:pt x="36" y="72"/>
                      <a:pt x="12" y="108"/>
                    </a:cubicBezTo>
                    <a:cubicBezTo>
                      <a:pt x="12" y="108"/>
                      <a:pt x="0" y="120"/>
                      <a:pt x="12" y="132"/>
                    </a:cubicBezTo>
                    <a:cubicBezTo>
                      <a:pt x="12" y="132"/>
                      <a:pt x="18" y="137"/>
                      <a:pt x="25" y="137"/>
                    </a:cubicBezTo>
                    <a:cubicBezTo>
                      <a:pt x="28" y="137"/>
                      <a:pt x="32" y="136"/>
                      <a:pt x="36" y="132"/>
                    </a:cubicBezTo>
                    <a:cubicBezTo>
                      <a:pt x="84" y="108"/>
                      <a:pt x="131" y="84"/>
                      <a:pt x="155" y="60"/>
                    </a:cubicBezTo>
                    <a:cubicBezTo>
                      <a:pt x="179" y="48"/>
                      <a:pt x="203" y="48"/>
                      <a:pt x="215" y="24"/>
                    </a:cubicBezTo>
                    <a:cubicBezTo>
                      <a:pt x="250" y="24"/>
                      <a:pt x="262" y="13"/>
                      <a:pt x="296" y="13"/>
                    </a:cubicBezTo>
                    <a:lnTo>
                      <a:pt x="296" y="13"/>
                    </a:lnTo>
                    <a:cubicBezTo>
                      <a:pt x="293" y="8"/>
                      <a:pt x="288" y="1"/>
                      <a:pt x="274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283;p47">
                <a:extLst>
                  <a:ext uri="{FF2B5EF4-FFF2-40B4-BE49-F238E27FC236}">
                    <a16:creationId xmlns:a16="http://schemas.microsoft.com/office/drawing/2014/main" id="{BB1A5FC3-FA69-F09B-68AE-605F000321E6}"/>
                  </a:ext>
                </a:extLst>
              </p:cNvPr>
              <p:cNvSpPr/>
              <p:nvPr/>
            </p:nvSpPr>
            <p:spPr>
              <a:xfrm>
                <a:off x="1398250" y="1828725"/>
                <a:ext cx="252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15" extrusionOk="0">
                    <a:moveTo>
                      <a:pt x="974" y="1"/>
                    </a:moveTo>
                    <a:cubicBezTo>
                      <a:pt x="971" y="1"/>
                      <a:pt x="968" y="1"/>
                      <a:pt x="965" y="3"/>
                    </a:cubicBezTo>
                    <a:cubicBezTo>
                      <a:pt x="810" y="86"/>
                      <a:pt x="667" y="170"/>
                      <a:pt x="501" y="253"/>
                    </a:cubicBezTo>
                    <a:lnTo>
                      <a:pt x="12" y="479"/>
                    </a:lnTo>
                    <a:cubicBezTo>
                      <a:pt x="0" y="479"/>
                      <a:pt x="0" y="515"/>
                      <a:pt x="12" y="515"/>
                    </a:cubicBezTo>
                    <a:cubicBezTo>
                      <a:pt x="179" y="455"/>
                      <a:pt x="358" y="396"/>
                      <a:pt x="512" y="313"/>
                    </a:cubicBezTo>
                    <a:cubicBezTo>
                      <a:pt x="679" y="241"/>
                      <a:pt x="846" y="158"/>
                      <a:pt x="977" y="51"/>
                    </a:cubicBezTo>
                    <a:cubicBezTo>
                      <a:pt x="1008" y="30"/>
                      <a:pt x="994" y="1"/>
                      <a:pt x="97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284;p47">
                <a:extLst>
                  <a:ext uri="{FF2B5EF4-FFF2-40B4-BE49-F238E27FC236}">
                    <a16:creationId xmlns:a16="http://schemas.microsoft.com/office/drawing/2014/main" id="{3159B274-AC2C-B390-7257-5543B931A738}"/>
                  </a:ext>
                </a:extLst>
              </p:cNvPr>
              <p:cNvSpPr/>
              <p:nvPr/>
            </p:nvSpPr>
            <p:spPr>
              <a:xfrm>
                <a:off x="1589950" y="1839550"/>
                <a:ext cx="19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561" extrusionOk="0">
                    <a:moveTo>
                      <a:pt x="8" y="0"/>
                    </a:moveTo>
                    <a:cubicBezTo>
                      <a:pt x="0" y="0"/>
                      <a:pt x="0" y="14"/>
                      <a:pt x="0" y="22"/>
                    </a:cubicBezTo>
                    <a:cubicBezTo>
                      <a:pt x="107" y="130"/>
                      <a:pt x="226" y="225"/>
                      <a:pt x="345" y="320"/>
                    </a:cubicBezTo>
                    <a:cubicBezTo>
                      <a:pt x="464" y="403"/>
                      <a:pt x="584" y="487"/>
                      <a:pt x="714" y="558"/>
                    </a:cubicBezTo>
                    <a:cubicBezTo>
                      <a:pt x="718" y="560"/>
                      <a:pt x="722" y="560"/>
                      <a:pt x="725" y="560"/>
                    </a:cubicBezTo>
                    <a:cubicBezTo>
                      <a:pt x="752" y="560"/>
                      <a:pt x="759" y="521"/>
                      <a:pt x="738" y="511"/>
                    </a:cubicBezTo>
                    <a:cubicBezTo>
                      <a:pt x="500" y="344"/>
                      <a:pt x="238" y="201"/>
                      <a:pt x="24" y="11"/>
                    </a:cubicBezTo>
                    <a:cubicBezTo>
                      <a:pt x="17" y="3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285;p47">
                <a:extLst>
                  <a:ext uri="{FF2B5EF4-FFF2-40B4-BE49-F238E27FC236}">
                    <a16:creationId xmlns:a16="http://schemas.microsoft.com/office/drawing/2014/main" id="{228AFFDB-77A4-318A-F788-A7CFEC706BE7}"/>
                  </a:ext>
                </a:extLst>
              </p:cNvPr>
              <p:cNvSpPr/>
              <p:nvPr/>
            </p:nvSpPr>
            <p:spPr>
              <a:xfrm>
                <a:off x="1384850" y="1828775"/>
                <a:ext cx="5122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319" extrusionOk="0">
                    <a:moveTo>
                      <a:pt x="239" y="1"/>
                    </a:moveTo>
                    <a:cubicBezTo>
                      <a:pt x="96" y="132"/>
                      <a:pt x="13" y="287"/>
                      <a:pt x="1" y="465"/>
                    </a:cubicBezTo>
                    <a:cubicBezTo>
                      <a:pt x="66" y="394"/>
                      <a:pt x="150" y="361"/>
                      <a:pt x="237" y="361"/>
                    </a:cubicBezTo>
                    <a:cubicBezTo>
                      <a:pt x="325" y="361"/>
                      <a:pt x="417" y="394"/>
                      <a:pt x="501" y="453"/>
                    </a:cubicBezTo>
                    <a:cubicBezTo>
                      <a:pt x="679" y="584"/>
                      <a:pt x="787" y="823"/>
                      <a:pt x="894" y="1013"/>
                    </a:cubicBezTo>
                    <a:cubicBezTo>
                      <a:pt x="1013" y="1239"/>
                      <a:pt x="1108" y="1465"/>
                      <a:pt x="1203" y="1704"/>
                    </a:cubicBezTo>
                    <a:cubicBezTo>
                      <a:pt x="1310" y="1966"/>
                      <a:pt x="1406" y="2239"/>
                      <a:pt x="1489" y="2525"/>
                    </a:cubicBezTo>
                    <a:cubicBezTo>
                      <a:pt x="1560" y="2763"/>
                      <a:pt x="1584" y="3085"/>
                      <a:pt x="1763" y="3275"/>
                    </a:cubicBezTo>
                    <a:cubicBezTo>
                      <a:pt x="1793" y="3305"/>
                      <a:pt x="1824" y="3318"/>
                      <a:pt x="1854" y="3318"/>
                    </a:cubicBezTo>
                    <a:cubicBezTo>
                      <a:pt x="1907" y="3318"/>
                      <a:pt x="1954" y="3277"/>
                      <a:pt x="1977" y="3216"/>
                    </a:cubicBezTo>
                    <a:cubicBezTo>
                      <a:pt x="2049" y="2966"/>
                      <a:pt x="1906" y="2608"/>
                      <a:pt x="1810" y="2370"/>
                    </a:cubicBezTo>
                    <a:cubicBezTo>
                      <a:pt x="1727" y="2085"/>
                      <a:pt x="1620" y="1787"/>
                      <a:pt x="1501" y="1525"/>
                    </a:cubicBezTo>
                    <a:cubicBezTo>
                      <a:pt x="1382" y="1239"/>
                      <a:pt x="1251" y="953"/>
                      <a:pt x="1096" y="692"/>
                    </a:cubicBezTo>
                    <a:cubicBezTo>
                      <a:pt x="965" y="453"/>
                      <a:pt x="810" y="227"/>
                      <a:pt x="572" y="96"/>
                    </a:cubicBezTo>
                    <a:cubicBezTo>
                      <a:pt x="453" y="37"/>
                      <a:pt x="334" y="1"/>
                      <a:pt x="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286;p47">
                <a:extLst>
                  <a:ext uri="{FF2B5EF4-FFF2-40B4-BE49-F238E27FC236}">
                    <a16:creationId xmlns:a16="http://schemas.microsoft.com/office/drawing/2014/main" id="{3D90CED6-8570-E5CE-68CB-E6BC0500CCAE}"/>
                  </a:ext>
                </a:extLst>
              </p:cNvPr>
              <p:cNvSpPr/>
              <p:nvPr/>
            </p:nvSpPr>
            <p:spPr>
              <a:xfrm>
                <a:off x="1579325" y="1834225"/>
                <a:ext cx="45575" cy="1006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4024" extrusionOk="0">
                    <a:moveTo>
                      <a:pt x="1260" y="1"/>
                    </a:moveTo>
                    <a:cubicBezTo>
                      <a:pt x="1215" y="1"/>
                      <a:pt x="1166" y="7"/>
                      <a:pt x="1116" y="21"/>
                    </a:cubicBezTo>
                    <a:cubicBezTo>
                      <a:pt x="1187" y="104"/>
                      <a:pt x="1247" y="176"/>
                      <a:pt x="1282" y="283"/>
                    </a:cubicBezTo>
                    <a:cubicBezTo>
                      <a:pt x="1366" y="283"/>
                      <a:pt x="1461" y="331"/>
                      <a:pt x="1485" y="485"/>
                    </a:cubicBezTo>
                    <a:cubicBezTo>
                      <a:pt x="1568" y="759"/>
                      <a:pt x="1390" y="1093"/>
                      <a:pt x="1294" y="1331"/>
                    </a:cubicBezTo>
                    <a:cubicBezTo>
                      <a:pt x="1187" y="1617"/>
                      <a:pt x="1068" y="1902"/>
                      <a:pt x="949" y="2164"/>
                    </a:cubicBezTo>
                    <a:cubicBezTo>
                      <a:pt x="699" y="2700"/>
                      <a:pt x="401" y="3224"/>
                      <a:pt x="92" y="3736"/>
                    </a:cubicBezTo>
                    <a:cubicBezTo>
                      <a:pt x="1" y="3877"/>
                      <a:pt x="134" y="4023"/>
                      <a:pt x="272" y="4023"/>
                    </a:cubicBezTo>
                    <a:cubicBezTo>
                      <a:pt x="332" y="4023"/>
                      <a:pt x="394" y="3995"/>
                      <a:pt x="437" y="3926"/>
                    </a:cubicBezTo>
                    <a:cubicBezTo>
                      <a:pt x="735" y="3450"/>
                      <a:pt x="985" y="2926"/>
                      <a:pt x="1187" y="2402"/>
                    </a:cubicBezTo>
                    <a:cubicBezTo>
                      <a:pt x="1294" y="2152"/>
                      <a:pt x="1401" y="1902"/>
                      <a:pt x="1485" y="1628"/>
                    </a:cubicBezTo>
                    <a:cubicBezTo>
                      <a:pt x="1592" y="1367"/>
                      <a:pt x="1699" y="1093"/>
                      <a:pt x="1759" y="819"/>
                    </a:cubicBezTo>
                    <a:cubicBezTo>
                      <a:pt x="1822" y="457"/>
                      <a:pt x="1639" y="1"/>
                      <a:pt x="1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287;p47">
                <a:extLst>
                  <a:ext uri="{FF2B5EF4-FFF2-40B4-BE49-F238E27FC236}">
                    <a16:creationId xmlns:a16="http://schemas.microsoft.com/office/drawing/2014/main" id="{D264C46C-F4BC-EF69-735E-DCA5CA671519}"/>
                  </a:ext>
                </a:extLst>
              </p:cNvPr>
              <p:cNvSpPr/>
              <p:nvPr/>
            </p:nvSpPr>
            <p:spPr>
              <a:xfrm>
                <a:off x="1379800" y="1861150"/>
                <a:ext cx="30575" cy="4515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1806" extrusionOk="0">
                    <a:moveTo>
                      <a:pt x="42" y="0"/>
                    </a:moveTo>
                    <a:cubicBezTo>
                      <a:pt x="21" y="0"/>
                      <a:pt x="0" y="12"/>
                      <a:pt x="0" y="39"/>
                    </a:cubicBezTo>
                    <a:cubicBezTo>
                      <a:pt x="24" y="194"/>
                      <a:pt x="107" y="361"/>
                      <a:pt x="179" y="516"/>
                    </a:cubicBezTo>
                    <a:cubicBezTo>
                      <a:pt x="274" y="671"/>
                      <a:pt x="357" y="837"/>
                      <a:pt x="465" y="992"/>
                    </a:cubicBezTo>
                    <a:cubicBezTo>
                      <a:pt x="679" y="1290"/>
                      <a:pt x="917" y="1552"/>
                      <a:pt x="1179" y="1790"/>
                    </a:cubicBezTo>
                    <a:cubicBezTo>
                      <a:pt x="1183" y="1801"/>
                      <a:pt x="1189" y="1805"/>
                      <a:pt x="1195" y="1805"/>
                    </a:cubicBezTo>
                    <a:cubicBezTo>
                      <a:pt x="1209" y="1805"/>
                      <a:pt x="1223" y="1786"/>
                      <a:pt x="1215" y="1778"/>
                    </a:cubicBezTo>
                    <a:cubicBezTo>
                      <a:pt x="977" y="1528"/>
                      <a:pt x="750" y="1242"/>
                      <a:pt x="560" y="944"/>
                    </a:cubicBezTo>
                    <a:cubicBezTo>
                      <a:pt x="465" y="790"/>
                      <a:pt x="381" y="647"/>
                      <a:pt x="298" y="492"/>
                    </a:cubicBezTo>
                    <a:cubicBezTo>
                      <a:pt x="227" y="349"/>
                      <a:pt x="167" y="147"/>
                      <a:pt x="84" y="16"/>
                    </a:cubicBezTo>
                    <a:cubicBezTo>
                      <a:pt x="74" y="6"/>
                      <a:pt x="58" y="0"/>
                      <a:pt x="42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288;p47">
                <a:extLst>
                  <a:ext uri="{FF2B5EF4-FFF2-40B4-BE49-F238E27FC236}">
                    <a16:creationId xmlns:a16="http://schemas.microsoft.com/office/drawing/2014/main" id="{43846293-8D25-DA61-6A00-2B762F9DB914}"/>
                  </a:ext>
                </a:extLst>
              </p:cNvPr>
              <p:cNvSpPr/>
              <p:nvPr/>
            </p:nvSpPr>
            <p:spPr>
              <a:xfrm>
                <a:off x="1377700" y="1832925"/>
                <a:ext cx="5082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302" extrusionOk="0">
                    <a:moveTo>
                      <a:pt x="505" y="1"/>
                    </a:moveTo>
                    <a:cubicBezTo>
                      <a:pt x="243" y="1"/>
                      <a:pt x="1" y="144"/>
                      <a:pt x="1" y="418"/>
                    </a:cubicBezTo>
                    <a:cubicBezTo>
                      <a:pt x="1" y="426"/>
                      <a:pt x="10" y="437"/>
                      <a:pt x="17" y="437"/>
                    </a:cubicBezTo>
                    <a:cubicBezTo>
                      <a:pt x="21" y="437"/>
                      <a:pt x="25" y="432"/>
                      <a:pt x="25" y="418"/>
                    </a:cubicBezTo>
                    <a:cubicBezTo>
                      <a:pt x="64" y="182"/>
                      <a:pt x="254" y="81"/>
                      <a:pt x="454" y="81"/>
                    </a:cubicBezTo>
                    <a:cubicBezTo>
                      <a:pt x="557" y="81"/>
                      <a:pt x="662" y="108"/>
                      <a:pt x="751" y="156"/>
                    </a:cubicBezTo>
                    <a:cubicBezTo>
                      <a:pt x="977" y="252"/>
                      <a:pt x="1132" y="466"/>
                      <a:pt x="1251" y="668"/>
                    </a:cubicBezTo>
                    <a:cubicBezTo>
                      <a:pt x="1537" y="1180"/>
                      <a:pt x="1680" y="1764"/>
                      <a:pt x="1942" y="2276"/>
                    </a:cubicBezTo>
                    <a:cubicBezTo>
                      <a:pt x="1951" y="2294"/>
                      <a:pt x="1967" y="2302"/>
                      <a:pt x="1982" y="2302"/>
                    </a:cubicBezTo>
                    <a:cubicBezTo>
                      <a:pt x="2008" y="2302"/>
                      <a:pt x="2032" y="2281"/>
                      <a:pt x="2025" y="2252"/>
                    </a:cubicBezTo>
                    <a:cubicBezTo>
                      <a:pt x="1906" y="1907"/>
                      <a:pt x="1751" y="1549"/>
                      <a:pt x="1608" y="1192"/>
                    </a:cubicBezTo>
                    <a:cubicBezTo>
                      <a:pt x="1489" y="930"/>
                      <a:pt x="1382" y="645"/>
                      <a:pt x="1192" y="406"/>
                    </a:cubicBezTo>
                    <a:cubicBezTo>
                      <a:pt x="1025" y="192"/>
                      <a:pt x="799" y="37"/>
                      <a:pt x="537" y="2"/>
                    </a:cubicBezTo>
                    <a:cubicBezTo>
                      <a:pt x="526" y="1"/>
                      <a:pt x="516" y="1"/>
                      <a:pt x="50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289;p47">
                <a:extLst>
                  <a:ext uri="{FF2B5EF4-FFF2-40B4-BE49-F238E27FC236}">
                    <a16:creationId xmlns:a16="http://schemas.microsoft.com/office/drawing/2014/main" id="{D24163E5-5DEB-FF20-FD04-E4A03E4B4936}"/>
                  </a:ext>
                </a:extLst>
              </p:cNvPr>
              <p:cNvSpPr/>
              <p:nvPr/>
            </p:nvSpPr>
            <p:spPr>
              <a:xfrm>
                <a:off x="1583100" y="1857825"/>
                <a:ext cx="7950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318" h="814" extrusionOk="0">
                    <a:moveTo>
                      <a:pt x="288" y="1"/>
                    </a:moveTo>
                    <a:cubicBezTo>
                      <a:pt x="279" y="1"/>
                      <a:pt x="270" y="6"/>
                      <a:pt x="262" y="18"/>
                    </a:cubicBezTo>
                    <a:cubicBezTo>
                      <a:pt x="131" y="256"/>
                      <a:pt x="36" y="530"/>
                      <a:pt x="0" y="792"/>
                    </a:cubicBezTo>
                    <a:cubicBezTo>
                      <a:pt x="0" y="800"/>
                      <a:pt x="12" y="814"/>
                      <a:pt x="19" y="814"/>
                    </a:cubicBezTo>
                    <a:cubicBezTo>
                      <a:pt x="22" y="814"/>
                      <a:pt x="24" y="811"/>
                      <a:pt x="24" y="804"/>
                    </a:cubicBezTo>
                    <a:cubicBezTo>
                      <a:pt x="60" y="673"/>
                      <a:pt x="84" y="553"/>
                      <a:pt x="143" y="423"/>
                    </a:cubicBezTo>
                    <a:cubicBezTo>
                      <a:pt x="191" y="292"/>
                      <a:pt x="250" y="172"/>
                      <a:pt x="310" y="53"/>
                    </a:cubicBezTo>
                    <a:cubicBezTo>
                      <a:pt x="318" y="22"/>
                      <a:pt x="305" y="1"/>
                      <a:pt x="28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290;p47">
                <a:extLst>
                  <a:ext uri="{FF2B5EF4-FFF2-40B4-BE49-F238E27FC236}">
                    <a16:creationId xmlns:a16="http://schemas.microsoft.com/office/drawing/2014/main" id="{298B352F-69AF-68AB-8546-57463D340E30}"/>
                  </a:ext>
                </a:extLst>
              </p:cNvPr>
              <p:cNvSpPr/>
              <p:nvPr/>
            </p:nvSpPr>
            <p:spPr>
              <a:xfrm>
                <a:off x="1591125" y="1839275"/>
                <a:ext cx="31875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283" extrusionOk="0">
                    <a:moveTo>
                      <a:pt x="1118" y="1"/>
                    </a:moveTo>
                    <a:cubicBezTo>
                      <a:pt x="1098" y="1"/>
                      <a:pt x="1082" y="17"/>
                      <a:pt x="1096" y="45"/>
                    </a:cubicBezTo>
                    <a:cubicBezTo>
                      <a:pt x="1239" y="617"/>
                      <a:pt x="953" y="1224"/>
                      <a:pt x="739" y="1748"/>
                    </a:cubicBezTo>
                    <a:cubicBezTo>
                      <a:pt x="513" y="2260"/>
                      <a:pt x="227" y="2760"/>
                      <a:pt x="1" y="3272"/>
                    </a:cubicBezTo>
                    <a:cubicBezTo>
                      <a:pt x="1" y="3272"/>
                      <a:pt x="1" y="3283"/>
                      <a:pt x="8" y="3283"/>
                    </a:cubicBezTo>
                    <a:cubicBezTo>
                      <a:pt x="11" y="3283"/>
                      <a:pt x="17" y="3280"/>
                      <a:pt x="25" y="3272"/>
                    </a:cubicBezTo>
                    <a:cubicBezTo>
                      <a:pt x="358" y="2760"/>
                      <a:pt x="644" y="2188"/>
                      <a:pt x="882" y="1605"/>
                    </a:cubicBezTo>
                    <a:cubicBezTo>
                      <a:pt x="1001" y="1343"/>
                      <a:pt x="1108" y="1057"/>
                      <a:pt x="1179" y="760"/>
                    </a:cubicBezTo>
                    <a:cubicBezTo>
                      <a:pt x="1227" y="522"/>
                      <a:pt x="1275" y="260"/>
                      <a:pt x="1156" y="22"/>
                    </a:cubicBezTo>
                    <a:cubicBezTo>
                      <a:pt x="1146" y="7"/>
                      <a:pt x="1131" y="1"/>
                      <a:pt x="111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291;p47">
                <a:extLst>
                  <a:ext uri="{FF2B5EF4-FFF2-40B4-BE49-F238E27FC236}">
                    <a16:creationId xmlns:a16="http://schemas.microsoft.com/office/drawing/2014/main" id="{C2C705CD-F15F-F0C6-836F-E774E67AF0A2}"/>
                  </a:ext>
                </a:extLst>
              </p:cNvPr>
              <p:cNvSpPr/>
              <p:nvPr/>
            </p:nvSpPr>
            <p:spPr>
              <a:xfrm>
                <a:off x="1435800" y="1911725"/>
                <a:ext cx="134375" cy="567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2269" extrusionOk="0">
                    <a:moveTo>
                      <a:pt x="5302" y="1"/>
                    </a:moveTo>
                    <a:cubicBezTo>
                      <a:pt x="5297" y="1"/>
                      <a:pt x="5291" y="2"/>
                      <a:pt x="5285" y="5"/>
                    </a:cubicBezTo>
                    <a:cubicBezTo>
                      <a:pt x="4702" y="243"/>
                      <a:pt x="4142" y="600"/>
                      <a:pt x="3642" y="957"/>
                    </a:cubicBezTo>
                    <a:cubicBezTo>
                      <a:pt x="3142" y="1315"/>
                      <a:pt x="2678" y="1707"/>
                      <a:pt x="2225" y="2136"/>
                    </a:cubicBezTo>
                    <a:cubicBezTo>
                      <a:pt x="1606" y="1362"/>
                      <a:pt x="880" y="648"/>
                      <a:pt x="22" y="136"/>
                    </a:cubicBezTo>
                    <a:cubicBezTo>
                      <a:pt x="21" y="134"/>
                      <a:pt x="19" y="133"/>
                      <a:pt x="17" y="133"/>
                    </a:cubicBezTo>
                    <a:cubicBezTo>
                      <a:pt x="8" y="133"/>
                      <a:pt x="0" y="160"/>
                      <a:pt x="11" y="160"/>
                    </a:cubicBezTo>
                    <a:cubicBezTo>
                      <a:pt x="820" y="779"/>
                      <a:pt x="1558" y="1445"/>
                      <a:pt x="2201" y="2255"/>
                    </a:cubicBezTo>
                    <a:cubicBezTo>
                      <a:pt x="2206" y="2265"/>
                      <a:pt x="2218" y="2269"/>
                      <a:pt x="2230" y="2269"/>
                    </a:cubicBezTo>
                    <a:cubicBezTo>
                      <a:pt x="2247" y="2269"/>
                      <a:pt x="2266" y="2262"/>
                      <a:pt x="2273" y="2255"/>
                    </a:cubicBezTo>
                    <a:cubicBezTo>
                      <a:pt x="2737" y="1803"/>
                      <a:pt x="3213" y="1410"/>
                      <a:pt x="3749" y="1053"/>
                    </a:cubicBezTo>
                    <a:cubicBezTo>
                      <a:pt x="4249" y="695"/>
                      <a:pt x="4809" y="410"/>
                      <a:pt x="5333" y="112"/>
                    </a:cubicBezTo>
                    <a:cubicBezTo>
                      <a:pt x="5375" y="70"/>
                      <a:pt x="5343" y="1"/>
                      <a:pt x="530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292;p47">
                <a:extLst>
                  <a:ext uri="{FF2B5EF4-FFF2-40B4-BE49-F238E27FC236}">
                    <a16:creationId xmlns:a16="http://schemas.microsoft.com/office/drawing/2014/main" id="{163FDA06-ED9E-9F72-D54E-DE38D00ED18F}"/>
                  </a:ext>
                </a:extLst>
              </p:cNvPr>
              <p:cNvSpPr/>
              <p:nvPr/>
            </p:nvSpPr>
            <p:spPr>
              <a:xfrm>
                <a:off x="1369075" y="1933325"/>
                <a:ext cx="4765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630" extrusionOk="0">
                    <a:moveTo>
                      <a:pt x="1859" y="0"/>
                    </a:moveTo>
                    <a:cubicBezTo>
                      <a:pt x="1850" y="0"/>
                      <a:pt x="1841" y="3"/>
                      <a:pt x="1834" y="10"/>
                    </a:cubicBezTo>
                    <a:cubicBezTo>
                      <a:pt x="1763" y="70"/>
                      <a:pt x="1715" y="165"/>
                      <a:pt x="1668" y="248"/>
                    </a:cubicBezTo>
                    <a:cubicBezTo>
                      <a:pt x="1608" y="331"/>
                      <a:pt x="1537" y="427"/>
                      <a:pt x="1465" y="498"/>
                    </a:cubicBezTo>
                    <a:cubicBezTo>
                      <a:pt x="1322" y="641"/>
                      <a:pt x="1191" y="796"/>
                      <a:pt x="1048" y="927"/>
                    </a:cubicBezTo>
                    <a:cubicBezTo>
                      <a:pt x="727" y="1201"/>
                      <a:pt x="394" y="1439"/>
                      <a:pt x="13" y="1594"/>
                    </a:cubicBezTo>
                    <a:cubicBezTo>
                      <a:pt x="1" y="1617"/>
                      <a:pt x="13" y="1629"/>
                      <a:pt x="36" y="1629"/>
                    </a:cubicBezTo>
                    <a:cubicBezTo>
                      <a:pt x="417" y="1463"/>
                      <a:pt x="775" y="1260"/>
                      <a:pt x="1084" y="986"/>
                    </a:cubicBezTo>
                    <a:cubicBezTo>
                      <a:pt x="1251" y="855"/>
                      <a:pt x="1394" y="689"/>
                      <a:pt x="1548" y="522"/>
                    </a:cubicBezTo>
                    <a:lnTo>
                      <a:pt x="1727" y="296"/>
                    </a:lnTo>
                    <a:cubicBezTo>
                      <a:pt x="1787" y="224"/>
                      <a:pt x="1858" y="141"/>
                      <a:pt x="1906" y="34"/>
                    </a:cubicBezTo>
                    <a:cubicBezTo>
                      <a:pt x="1906" y="17"/>
                      <a:pt x="1882" y="0"/>
                      <a:pt x="185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293;p47">
                <a:extLst>
                  <a:ext uri="{FF2B5EF4-FFF2-40B4-BE49-F238E27FC236}">
                    <a16:creationId xmlns:a16="http://schemas.microsoft.com/office/drawing/2014/main" id="{6BD26F3A-13D8-77EA-7E11-97A77C4DC5B7}"/>
                  </a:ext>
                </a:extLst>
              </p:cNvPr>
              <p:cNvSpPr/>
              <p:nvPr/>
            </p:nvSpPr>
            <p:spPr>
              <a:xfrm>
                <a:off x="1578625" y="1928375"/>
                <a:ext cx="33125" cy="5440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176" extrusionOk="0">
                    <a:moveTo>
                      <a:pt x="15" y="1"/>
                    </a:moveTo>
                    <a:cubicBezTo>
                      <a:pt x="7" y="1"/>
                      <a:pt x="1" y="12"/>
                      <a:pt x="1" y="29"/>
                    </a:cubicBezTo>
                    <a:cubicBezTo>
                      <a:pt x="179" y="398"/>
                      <a:pt x="382" y="756"/>
                      <a:pt x="596" y="1113"/>
                    </a:cubicBezTo>
                    <a:cubicBezTo>
                      <a:pt x="798" y="1470"/>
                      <a:pt x="1013" y="1827"/>
                      <a:pt x="1263" y="2149"/>
                    </a:cubicBezTo>
                    <a:cubicBezTo>
                      <a:pt x="1277" y="2168"/>
                      <a:pt x="1291" y="2175"/>
                      <a:pt x="1302" y="2175"/>
                    </a:cubicBezTo>
                    <a:cubicBezTo>
                      <a:pt x="1317" y="2175"/>
                      <a:pt x="1325" y="2158"/>
                      <a:pt x="1310" y="2137"/>
                    </a:cubicBezTo>
                    <a:cubicBezTo>
                      <a:pt x="1096" y="1780"/>
                      <a:pt x="882" y="1434"/>
                      <a:pt x="656" y="1077"/>
                    </a:cubicBezTo>
                    <a:lnTo>
                      <a:pt x="24" y="6"/>
                    </a:lnTo>
                    <a:cubicBezTo>
                      <a:pt x="21" y="2"/>
                      <a:pt x="18" y="1"/>
                      <a:pt x="15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294;p47">
                <a:extLst>
                  <a:ext uri="{FF2B5EF4-FFF2-40B4-BE49-F238E27FC236}">
                    <a16:creationId xmlns:a16="http://schemas.microsoft.com/office/drawing/2014/main" id="{8F0A410F-E60A-465D-32A4-C8034EC89534}"/>
                  </a:ext>
                </a:extLst>
              </p:cNvPr>
              <p:cNvSpPr/>
              <p:nvPr/>
            </p:nvSpPr>
            <p:spPr>
              <a:xfrm>
                <a:off x="1440525" y="1939000"/>
                <a:ext cx="46750" cy="143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5757" extrusionOk="0">
                    <a:moveTo>
                      <a:pt x="112" y="1"/>
                    </a:moveTo>
                    <a:cubicBezTo>
                      <a:pt x="55" y="1"/>
                      <a:pt x="0" y="34"/>
                      <a:pt x="0" y="104"/>
                    </a:cubicBezTo>
                    <a:cubicBezTo>
                      <a:pt x="0" y="331"/>
                      <a:pt x="95" y="581"/>
                      <a:pt x="167" y="771"/>
                    </a:cubicBezTo>
                    <a:cubicBezTo>
                      <a:pt x="250" y="997"/>
                      <a:pt x="345" y="1224"/>
                      <a:pt x="453" y="1450"/>
                    </a:cubicBezTo>
                    <a:cubicBezTo>
                      <a:pt x="655" y="1902"/>
                      <a:pt x="893" y="2355"/>
                      <a:pt x="1072" y="2831"/>
                    </a:cubicBezTo>
                    <a:cubicBezTo>
                      <a:pt x="1250" y="3307"/>
                      <a:pt x="1357" y="3783"/>
                      <a:pt x="1465" y="4272"/>
                    </a:cubicBezTo>
                    <a:cubicBezTo>
                      <a:pt x="1500" y="4522"/>
                      <a:pt x="1536" y="4784"/>
                      <a:pt x="1560" y="5034"/>
                    </a:cubicBezTo>
                    <a:cubicBezTo>
                      <a:pt x="1572" y="5272"/>
                      <a:pt x="1560" y="5522"/>
                      <a:pt x="1643" y="5748"/>
                    </a:cubicBezTo>
                    <a:cubicBezTo>
                      <a:pt x="1643" y="5754"/>
                      <a:pt x="1649" y="5757"/>
                      <a:pt x="1655" y="5757"/>
                    </a:cubicBezTo>
                    <a:cubicBezTo>
                      <a:pt x="1661" y="5757"/>
                      <a:pt x="1667" y="5754"/>
                      <a:pt x="1667" y="5748"/>
                    </a:cubicBezTo>
                    <a:cubicBezTo>
                      <a:pt x="1786" y="5558"/>
                      <a:pt x="1798" y="5319"/>
                      <a:pt x="1834" y="5093"/>
                    </a:cubicBezTo>
                    <a:cubicBezTo>
                      <a:pt x="1858" y="4819"/>
                      <a:pt x="1869" y="4569"/>
                      <a:pt x="1858" y="4307"/>
                    </a:cubicBezTo>
                    <a:cubicBezTo>
                      <a:pt x="1834" y="3807"/>
                      <a:pt x="1727" y="3295"/>
                      <a:pt x="1560" y="2795"/>
                    </a:cubicBezTo>
                    <a:cubicBezTo>
                      <a:pt x="1405" y="2307"/>
                      <a:pt x="1167" y="1843"/>
                      <a:pt x="941" y="1402"/>
                    </a:cubicBezTo>
                    <a:cubicBezTo>
                      <a:pt x="822" y="1176"/>
                      <a:pt x="715" y="974"/>
                      <a:pt x="584" y="747"/>
                    </a:cubicBezTo>
                    <a:cubicBezTo>
                      <a:pt x="524" y="640"/>
                      <a:pt x="465" y="521"/>
                      <a:pt x="405" y="414"/>
                    </a:cubicBezTo>
                    <a:cubicBezTo>
                      <a:pt x="334" y="295"/>
                      <a:pt x="286" y="164"/>
                      <a:pt x="214" y="45"/>
                    </a:cubicBezTo>
                    <a:cubicBezTo>
                      <a:pt x="190" y="16"/>
                      <a:pt x="151" y="1"/>
                      <a:pt x="11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295;p47">
                <a:extLst>
                  <a:ext uri="{FF2B5EF4-FFF2-40B4-BE49-F238E27FC236}">
                    <a16:creationId xmlns:a16="http://schemas.microsoft.com/office/drawing/2014/main" id="{2A8A353A-272A-09F8-391B-290544C43E8A}"/>
                  </a:ext>
                </a:extLst>
              </p:cNvPr>
              <p:cNvSpPr/>
              <p:nvPr/>
            </p:nvSpPr>
            <p:spPr>
              <a:xfrm>
                <a:off x="1515825" y="1961975"/>
                <a:ext cx="32175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4787" extrusionOk="0">
                    <a:moveTo>
                      <a:pt x="1149" y="1"/>
                    </a:moveTo>
                    <a:cubicBezTo>
                      <a:pt x="1114" y="1"/>
                      <a:pt x="1082" y="21"/>
                      <a:pt x="1072" y="67"/>
                    </a:cubicBezTo>
                    <a:cubicBezTo>
                      <a:pt x="1012" y="245"/>
                      <a:pt x="1012" y="448"/>
                      <a:pt x="965" y="650"/>
                    </a:cubicBezTo>
                    <a:cubicBezTo>
                      <a:pt x="929" y="852"/>
                      <a:pt x="893" y="1043"/>
                      <a:pt x="858" y="1257"/>
                    </a:cubicBezTo>
                    <a:cubicBezTo>
                      <a:pt x="786" y="1662"/>
                      <a:pt x="715" y="2043"/>
                      <a:pt x="620" y="2448"/>
                    </a:cubicBezTo>
                    <a:cubicBezTo>
                      <a:pt x="524" y="2829"/>
                      <a:pt x="441" y="3210"/>
                      <a:pt x="334" y="3579"/>
                    </a:cubicBezTo>
                    <a:cubicBezTo>
                      <a:pt x="239" y="3984"/>
                      <a:pt x="84" y="4365"/>
                      <a:pt x="0" y="4769"/>
                    </a:cubicBezTo>
                    <a:cubicBezTo>
                      <a:pt x="0" y="4778"/>
                      <a:pt x="6" y="4786"/>
                      <a:pt x="14" y="4786"/>
                    </a:cubicBezTo>
                    <a:cubicBezTo>
                      <a:pt x="17" y="4786"/>
                      <a:pt x="21" y="4785"/>
                      <a:pt x="24" y="4781"/>
                    </a:cubicBezTo>
                    <a:cubicBezTo>
                      <a:pt x="227" y="4460"/>
                      <a:pt x="381" y="4067"/>
                      <a:pt x="512" y="3698"/>
                    </a:cubicBezTo>
                    <a:cubicBezTo>
                      <a:pt x="667" y="3305"/>
                      <a:pt x="786" y="2912"/>
                      <a:pt x="893" y="2507"/>
                    </a:cubicBezTo>
                    <a:cubicBezTo>
                      <a:pt x="989" y="2114"/>
                      <a:pt x="1084" y="1721"/>
                      <a:pt x="1143" y="1329"/>
                    </a:cubicBezTo>
                    <a:cubicBezTo>
                      <a:pt x="1167" y="1138"/>
                      <a:pt x="1203" y="948"/>
                      <a:pt x="1215" y="745"/>
                    </a:cubicBezTo>
                    <a:cubicBezTo>
                      <a:pt x="1239" y="531"/>
                      <a:pt x="1286" y="305"/>
                      <a:pt x="1263" y="90"/>
                    </a:cubicBezTo>
                    <a:cubicBezTo>
                      <a:pt x="1249" y="36"/>
                      <a:pt x="1196" y="1"/>
                      <a:pt x="1149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296;p47">
                <a:extLst>
                  <a:ext uri="{FF2B5EF4-FFF2-40B4-BE49-F238E27FC236}">
                    <a16:creationId xmlns:a16="http://schemas.microsoft.com/office/drawing/2014/main" id="{AE482270-2DED-C3DD-2712-46490BEDC2B6}"/>
                  </a:ext>
                </a:extLst>
              </p:cNvPr>
              <p:cNvSpPr/>
              <p:nvPr/>
            </p:nvSpPr>
            <p:spPr>
              <a:xfrm>
                <a:off x="1519150" y="1929000"/>
                <a:ext cx="456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461" extrusionOk="0">
                    <a:moveTo>
                      <a:pt x="1711" y="0"/>
                    </a:moveTo>
                    <a:cubicBezTo>
                      <a:pt x="1704" y="0"/>
                      <a:pt x="1696" y="2"/>
                      <a:pt x="1689" y="4"/>
                    </a:cubicBezTo>
                    <a:cubicBezTo>
                      <a:pt x="1606" y="16"/>
                      <a:pt x="1511" y="64"/>
                      <a:pt x="1439" y="100"/>
                    </a:cubicBezTo>
                    <a:cubicBezTo>
                      <a:pt x="1368" y="147"/>
                      <a:pt x="1272" y="207"/>
                      <a:pt x="1201" y="254"/>
                    </a:cubicBezTo>
                    <a:cubicBezTo>
                      <a:pt x="1058" y="362"/>
                      <a:pt x="891" y="481"/>
                      <a:pt x="760" y="600"/>
                    </a:cubicBezTo>
                    <a:cubicBezTo>
                      <a:pt x="475" y="838"/>
                      <a:pt x="213" y="1112"/>
                      <a:pt x="10" y="1433"/>
                    </a:cubicBezTo>
                    <a:cubicBezTo>
                      <a:pt x="1" y="1443"/>
                      <a:pt x="14" y="1460"/>
                      <a:pt x="33" y="1460"/>
                    </a:cubicBezTo>
                    <a:cubicBezTo>
                      <a:pt x="37" y="1460"/>
                      <a:pt x="41" y="1459"/>
                      <a:pt x="46" y="1457"/>
                    </a:cubicBezTo>
                    <a:cubicBezTo>
                      <a:pt x="296" y="1207"/>
                      <a:pt x="558" y="933"/>
                      <a:pt x="856" y="719"/>
                    </a:cubicBezTo>
                    <a:cubicBezTo>
                      <a:pt x="987" y="612"/>
                      <a:pt x="1141" y="504"/>
                      <a:pt x="1308" y="421"/>
                    </a:cubicBezTo>
                    <a:cubicBezTo>
                      <a:pt x="1380" y="373"/>
                      <a:pt x="1475" y="326"/>
                      <a:pt x="1546" y="278"/>
                    </a:cubicBezTo>
                    <a:cubicBezTo>
                      <a:pt x="1618" y="243"/>
                      <a:pt x="1713" y="195"/>
                      <a:pt x="1772" y="135"/>
                    </a:cubicBezTo>
                    <a:cubicBezTo>
                      <a:pt x="1825" y="72"/>
                      <a:pt x="1766" y="0"/>
                      <a:pt x="171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297;p47">
                <a:extLst>
                  <a:ext uri="{FF2B5EF4-FFF2-40B4-BE49-F238E27FC236}">
                    <a16:creationId xmlns:a16="http://schemas.microsoft.com/office/drawing/2014/main" id="{3032848B-58EE-E8BD-9C2B-8CBD6530DE4B}"/>
                  </a:ext>
                </a:extLst>
              </p:cNvPr>
              <p:cNvSpPr/>
              <p:nvPr/>
            </p:nvSpPr>
            <p:spPr>
              <a:xfrm>
                <a:off x="1546575" y="1941275"/>
                <a:ext cx="19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492" extrusionOk="0">
                    <a:moveTo>
                      <a:pt x="711" y="0"/>
                    </a:moveTo>
                    <a:cubicBezTo>
                      <a:pt x="707" y="0"/>
                      <a:pt x="703" y="1"/>
                      <a:pt x="699" y="2"/>
                    </a:cubicBezTo>
                    <a:cubicBezTo>
                      <a:pt x="640" y="13"/>
                      <a:pt x="568" y="49"/>
                      <a:pt x="509" y="73"/>
                    </a:cubicBezTo>
                    <a:cubicBezTo>
                      <a:pt x="449" y="109"/>
                      <a:pt x="390" y="144"/>
                      <a:pt x="342" y="180"/>
                    </a:cubicBezTo>
                    <a:cubicBezTo>
                      <a:pt x="283" y="204"/>
                      <a:pt x="235" y="252"/>
                      <a:pt x="175" y="299"/>
                    </a:cubicBezTo>
                    <a:cubicBezTo>
                      <a:pt x="116" y="347"/>
                      <a:pt x="68" y="383"/>
                      <a:pt x="33" y="430"/>
                    </a:cubicBezTo>
                    <a:cubicBezTo>
                      <a:pt x="1" y="451"/>
                      <a:pt x="35" y="492"/>
                      <a:pt x="60" y="492"/>
                    </a:cubicBezTo>
                    <a:cubicBezTo>
                      <a:pt x="63" y="492"/>
                      <a:pt x="66" y="491"/>
                      <a:pt x="68" y="490"/>
                    </a:cubicBezTo>
                    <a:cubicBezTo>
                      <a:pt x="128" y="454"/>
                      <a:pt x="187" y="442"/>
                      <a:pt x="247" y="394"/>
                    </a:cubicBezTo>
                    <a:cubicBezTo>
                      <a:pt x="306" y="371"/>
                      <a:pt x="354" y="335"/>
                      <a:pt x="414" y="311"/>
                    </a:cubicBezTo>
                    <a:cubicBezTo>
                      <a:pt x="473" y="275"/>
                      <a:pt x="533" y="252"/>
                      <a:pt x="580" y="216"/>
                    </a:cubicBezTo>
                    <a:cubicBezTo>
                      <a:pt x="640" y="180"/>
                      <a:pt x="687" y="144"/>
                      <a:pt x="735" y="97"/>
                    </a:cubicBezTo>
                    <a:cubicBezTo>
                      <a:pt x="768" y="53"/>
                      <a:pt x="751" y="0"/>
                      <a:pt x="71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298;p47">
                <a:extLst>
                  <a:ext uri="{FF2B5EF4-FFF2-40B4-BE49-F238E27FC236}">
                    <a16:creationId xmlns:a16="http://schemas.microsoft.com/office/drawing/2014/main" id="{E9D24BAA-C4F4-2930-5603-97AA7AF91C57}"/>
                  </a:ext>
                </a:extLst>
              </p:cNvPr>
              <p:cNvSpPr/>
              <p:nvPr/>
            </p:nvSpPr>
            <p:spPr>
              <a:xfrm>
                <a:off x="1572375" y="2020425"/>
                <a:ext cx="41100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342" extrusionOk="0">
                    <a:moveTo>
                      <a:pt x="1450" y="1"/>
                    </a:moveTo>
                    <a:cubicBezTo>
                      <a:pt x="1414" y="1"/>
                      <a:pt x="1377" y="16"/>
                      <a:pt x="1346" y="50"/>
                    </a:cubicBezTo>
                    <a:cubicBezTo>
                      <a:pt x="1310" y="98"/>
                      <a:pt x="1275" y="134"/>
                      <a:pt x="1227" y="169"/>
                    </a:cubicBezTo>
                    <a:cubicBezTo>
                      <a:pt x="1191" y="217"/>
                      <a:pt x="1144" y="229"/>
                      <a:pt x="1096" y="276"/>
                    </a:cubicBezTo>
                    <a:cubicBezTo>
                      <a:pt x="1025" y="360"/>
                      <a:pt x="965" y="467"/>
                      <a:pt x="906" y="550"/>
                    </a:cubicBezTo>
                    <a:cubicBezTo>
                      <a:pt x="775" y="753"/>
                      <a:pt x="667" y="955"/>
                      <a:pt x="560" y="1146"/>
                    </a:cubicBezTo>
                    <a:cubicBezTo>
                      <a:pt x="441" y="1348"/>
                      <a:pt x="358" y="1550"/>
                      <a:pt x="251" y="1741"/>
                    </a:cubicBezTo>
                    <a:cubicBezTo>
                      <a:pt x="203" y="1836"/>
                      <a:pt x="144" y="1943"/>
                      <a:pt x="96" y="2039"/>
                    </a:cubicBezTo>
                    <a:cubicBezTo>
                      <a:pt x="48" y="2134"/>
                      <a:pt x="13" y="2217"/>
                      <a:pt x="1" y="2324"/>
                    </a:cubicBezTo>
                    <a:cubicBezTo>
                      <a:pt x="1" y="2333"/>
                      <a:pt x="7" y="2341"/>
                      <a:pt x="18" y="2341"/>
                    </a:cubicBezTo>
                    <a:cubicBezTo>
                      <a:pt x="23" y="2341"/>
                      <a:pt x="29" y="2340"/>
                      <a:pt x="36" y="2336"/>
                    </a:cubicBezTo>
                    <a:cubicBezTo>
                      <a:pt x="132" y="2301"/>
                      <a:pt x="167" y="2205"/>
                      <a:pt x="251" y="2134"/>
                    </a:cubicBezTo>
                    <a:cubicBezTo>
                      <a:pt x="322" y="2062"/>
                      <a:pt x="382" y="1967"/>
                      <a:pt x="441" y="1884"/>
                    </a:cubicBezTo>
                    <a:cubicBezTo>
                      <a:pt x="572" y="1705"/>
                      <a:pt x="715" y="1527"/>
                      <a:pt x="858" y="1348"/>
                    </a:cubicBezTo>
                    <a:cubicBezTo>
                      <a:pt x="989" y="1169"/>
                      <a:pt x="1144" y="991"/>
                      <a:pt x="1275" y="812"/>
                    </a:cubicBezTo>
                    <a:cubicBezTo>
                      <a:pt x="1334" y="717"/>
                      <a:pt x="1429" y="634"/>
                      <a:pt x="1465" y="538"/>
                    </a:cubicBezTo>
                    <a:cubicBezTo>
                      <a:pt x="1501" y="491"/>
                      <a:pt x="1513" y="431"/>
                      <a:pt x="1525" y="372"/>
                    </a:cubicBezTo>
                    <a:cubicBezTo>
                      <a:pt x="1548" y="324"/>
                      <a:pt x="1584" y="265"/>
                      <a:pt x="1608" y="229"/>
                    </a:cubicBezTo>
                    <a:cubicBezTo>
                      <a:pt x="1643" y="115"/>
                      <a:pt x="1549" y="1"/>
                      <a:pt x="145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299;p47">
                <a:extLst>
                  <a:ext uri="{FF2B5EF4-FFF2-40B4-BE49-F238E27FC236}">
                    <a16:creationId xmlns:a16="http://schemas.microsoft.com/office/drawing/2014/main" id="{952CEE56-7C24-9B95-8076-5B5F6A0A82E7}"/>
                  </a:ext>
                </a:extLst>
              </p:cNvPr>
              <p:cNvSpPr/>
              <p:nvPr/>
            </p:nvSpPr>
            <p:spPr>
              <a:xfrm>
                <a:off x="1575350" y="1987000"/>
                <a:ext cx="17300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392" extrusionOk="0">
                    <a:moveTo>
                      <a:pt x="605" y="0"/>
                    </a:moveTo>
                    <a:cubicBezTo>
                      <a:pt x="581" y="0"/>
                      <a:pt x="557" y="10"/>
                      <a:pt x="536" y="30"/>
                    </a:cubicBezTo>
                    <a:cubicBezTo>
                      <a:pt x="489" y="78"/>
                      <a:pt x="453" y="137"/>
                      <a:pt x="417" y="185"/>
                    </a:cubicBezTo>
                    <a:cubicBezTo>
                      <a:pt x="370" y="232"/>
                      <a:pt x="334" y="280"/>
                      <a:pt x="310" y="363"/>
                    </a:cubicBezTo>
                    <a:cubicBezTo>
                      <a:pt x="263" y="459"/>
                      <a:pt x="239" y="578"/>
                      <a:pt x="191" y="685"/>
                    </a:cubicBezTo>
                    <a:cubicBezTo>
                      <a:pt x="179" y="744"/>
                      <a:pt x="144" y="792"/>
                      <a:pt x="132" y="851"/>
                    </a:cubicBezTo>
                    <a:cubicBezTo>
                      <a:pt x="120" y="911"/>
                      <a:pt x="96" y="971"/>
                      <a:pt x="84" y="1018"/>
                    </a:cubicBezTo>
                    <a:cubicBezTo>
                      <a:pt x="72" y="1078"/>
                      <a:pt x="60" y="1137"/>
                      <a:pt x="25" y="1173"/>
                    </a:cubicBezTo>
                    <a:cubicBezTo>
                      <a:pt x="13" y="1232"/>
                      <a:pt x="13" y="1292"/>
                      <a:pt x="1" y="1352"/>
                    </a:cubicBezTo>
                    <a:cubicBezTo>
                      <a:pt x="1" y="1378"/>
                      <a:pt x="21" y="1392"/>
                      <a:pt x="41" y="1392"/>
                    </a:cubicBezTo>
                    <a:cubicBezTo>
                      <a:pt x="48" y="1392"/>
                      <a:pt x="54" y="1390"/>
                      <a:pt x="60" y="1387"/>
                    </a:cubicBezTo>
                    <a:cubicBezTo>
                      <a:pt x="96" y="1340"/>
                      <a:pt x="144" y="1292"/>
                      <a:pt x="179" y="1256"/>
                    </a:cubicBezTo>
                    <a:cubicBezTo>
                      <a:pt x="203" y="1197"/>
                      <a:pt x="239" y="1149"/>
                      <a:pt x="263" y="1090"/>
                    </a:cubicBezTo>
                    <a:cubicBezTo>
                      <a:pt x="298" y="1042"/>
                      <a:pt x="322" y="982"/>
                      <a:pt x="358" y="935"/>
                    </a:cubicBezTo>
                    <a:cubicBezTo>
                      <a:pt x="382" y="899"/>
                      <a:pt x="417" y="840"/>
                      <a:pt x="429" y="780"/>
                    </a:cubicBezTo>
                    <a:cubicBezTo>
                      <a:pt x="489" y="673"/>
                      <a:pt x="536" y="566"/>
                      <a:pt x="596" y="459"/>
                    </a:cubicBezTo>
                    <a:cubicBezTo>
                      <a:pt x="620" y="399"/>
                      <a:pt x="620" y="339"/>
                      <a:pt x="656" y="280"/>
                    </a:cubicBezTo>
                    <a:cubicBezTo>
                      <a:pt x="667" y="220"/>
                      <a:pt x="691" y="149"/>
                      <a:pt x="691" y="89"/>
                    </a:cubicBezTo>
                    <a:cubicBezTo>
                      <a:pt x="691" y="35"/>
                      <a:pt x="650" y="0"/>
                      <a:pt x="605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300;p47">
                <a:extLst>
                  <a:ext uri="{FF2B5EF4-FFF2-40B4-BE49-F238E27FC236}">
                    <a16:creationId xmlns:a16="http://schemas.microsoft.com/office/drawing/2014/main" id="{886FE24F-C3EC-1292-1C74-1E85AB15210E}"/>
                  </a:ext>
                </a:extLst>
              </p:cNvPr>
              <p:cNvSpPr/>
              <p:nvPr/>
            </p:nvSpPr>
            <p:spPr>
              <a:xfrm>
                <a:off x="1428900" y="1991875"/>
                <a:ext cx="21750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920" extrusionOk="0">
                    <a:moveTo>
                      <a:pt x="120" y="1"/>
                    </a:moveTo>
                    <a:cubicBezTo>
                      <a:pt x="78" y="1"/>
                      <a:pt x="37" y="31"/>
                      <a:pt x="37" y="85"/>
                    </a:cubicBezTo>
                    <a:cubicBezTo>
                      <a:pt x="1" y="585"/>
                      <a:pt x="120" y="1085"/>
                      <a:pt x="263" y="1549"/>
                    </a:cubicBezTo>
                    <a:cubicBezTo>
                      <a:pt x="394" y="2026"/>
                      <a:pt x="572" y="2466"/>
                      <a:pt x="822" y="2907"/>
                    </a:cubicBezTo>
                    <a:cubicBezTo>
                      <a:pt x="827" y="2915"/>
                      <a:pt x="834" y="2919"/>
                      <a:pt x="841" y="2919"/>
                    </a:cubicBezTo>
                    <a:cubicBezTo>
                      <a:pt x="855" y="2919"/>
                      <a:pt x="870" y="2906"/>
                      <a:pt x="870" y="2883"/>
                    </a:cubicBezTo>
                    <a:cubicBezTo>
                      <a:pt x="751" y="2407"/>
                      <a:pt x="620" y="1954"/>
                      <a:pt x="513" y="1478"/>
                    </a:cubicBezTo>
                    <a:cubicBezTo>
                      <a:pt x="406" y="1002"/>
                      <a:pt x="346" y="525"/>
                      <a:pt x="203" y="61"/>
                    </a:cubicBezTo>
                    <a:cubicBezTo>
                      <a:pt x="188" y="19"/>
                      <a:pt x="154" y="1"/>
                      <a:pt x="12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301;p47">
                <a:extLst>
                  <a:ext uri="{FF2B5EF4-FFF2-40B4-BE49-F238E27FC236}">
                    <a16:creationId xmlns:a16="http://schemas.microsoft.com/office/drawing/2014/main" id="{9030B663-13AE-A9A3-E2D4-55D87CDAD127}"/>
                  </a:ext>
                </a:extLst>
              </p:cNvPr>
              <p:cNvSpPr/>
              <p:nvPr/>
            </p:nvSpPr>
            <p:spPr>
              <a:xfrm>
                <a:off x="1339900" y="2107525"/>
                <a:ext cx="79700" cy="135625"/>
              </a:xfrm>
              <a:custGeom>
                <a:avLst/>
                <a:gdLst/>
                <a:ahLst/>
                <a:cxnLst/>
                <a:rect l="l" t="t" r="r" b="b"/>
                <a:pathLst>
                  <a:path w="3188" h="5425" extrusionOk="0">
                    <a:moveTo>
                      <a:pt x="3170" y="0"/>
                    </a:moveTo>
                    <a:cubicBezTo>
                      <a:pt x="3163" y="0"/>
                      <a:pt x="3153" y="5"/>
                      <a:pt x="3144" y="19"/>
                    </a:cubicBezTo>
                    <a:cubicBezTo>
                      <a:pt x="2656" y="924"/>
                      <a:pt x="2192" y="1853"/>
                      <a:pt x="1656" y="2746"/>
                    </a:cubicBezTo>
                    <a:cubicBezTo>
                      <a:pt x="1394" y="3186"/>
                      <a:pt x="1120" y="3615"/>
                      <a:pt x="846" y="4055"/>
                    </a:cubicBezTo>
                    <a:cubicBezTo>
                      <a:pt x="703" y="4258"/>
                      <a:pt x="572" y="4472"/>
                      <a:pt x="429" y="4674"/>
                    </a:cubicBezTo>
                    <a:cubicBezTo>
                      <a:pt x="287" y="4889"/>
                      <a:pt x="108" y="5091"/>
                      <a:pt x="25" y="5329"/>
                    </a:cubicBezTo>
                    <a:cubicBezTo>
                      <a:pt x="1" y="5393"/>
                      <a:pt x="41" y="5424"/>
                      <a:pt x="87" y="5424"/>
                    </a:cubicBezTo>
                    <a:cubicBezTo>
                      <a:pt x="111" y="5424"/>
                      <a:pt x="136" y="5417"/>
                      <a:pt x="156" y="5401"/>
                    </a:cubicBezTo>
                    <a:cubicBezTo>
                      <a:pt x="334" y="5258"/>
                      <a:pt x="489" y="5020"/>
                      <a:pt x="620" y="4829"/>
                    </a:cubicBezTo>
                    <a:cubicBezTo>
                      <a:pt x="763" y="4615"/>
                      <a:pt x="918" y="4389"/>
                      <a:pt x="1061" y="4174"/>
                    </a:cubicBezTo>
                    <a:cubicBezTo>
                      <a:pt x="1346" y="3722"/>
                      <a:pt x="1620" y="3281"/>
                      <a:pt x="1870" y="2817"/>
                    </a:cubicBezTo>
                    <a:cubicBezTo>
                      <a:pt x="2358" y="1924"/>
                      <a:pt x="2835" y="983"/>
                      <a:pt x="3180" y="19"/>
                    </a:cubicBezTo>
                    <a:cubicBezTo>
                      <a:pt x="3187" y="12"/>
                      <a:pt x="3181" y="0"/>
                      <a:pt x="317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302;p47">
                <a:extLst>
                  <a:ext uri="{FF2B5EF4-FFF2-40B4-BE49-F238E27FC236}">
                    <a16:creationId xmlns:a16="http://schemas.microsoft.com/office/drawing/2014/main" id="{B8CD5321-3F66-6A53-190D-94DE24071D21}"/>
                  </a:ext>
                </a:extLst>
              </p:cNvPr>
              <p:cNvSpPr/>
              <p:nvPr/>
            </p:nvSpPr>
            <p:spPr>
              <a:xfrm>
                <a:off x="1371475" y="2115500"/>
                <a:ext cx="772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5937" extrusionOk="0">
                    <a:moveTo>
                      <a:pt x="3084" y="1"/>
                    </a:moveTo>
                    <a:cubicBezTo>
                      <a:pt x="3078" y="1"/>
                      <a:pt x="3066" y="4"/>
                      <a:pt x="3060" y="10"/>
                    </a:cubicBezTo>
                    <a:cubicBezTo>
                      <a:pt x="2750" y="1057"/>
                      <a:pt x="2357" y="2069"/>
                      <a:pt x="1762" y="2986"/>
                    </a:cubicBezTo>
                    <a:cubicBezTo>
                      <a:pt x="1464" y="3450"/>
                      <a:pt x="1191" y="3915"/>
                      <a:pt x="869" y="4355"/>
                    </a:cubicBezTo>
                    <a:cubicBezTo>
                      <a:pt x="726" y="4570"/>
                      <a:pt x="571" y="4784"/>
                      <a:pt x="429" y="4998"/>
                    </a:cubicBezTo>
                    <a:cubicBezTo>
                      <a:pt x="357" y="5105"/>
                      <a:pt x="274" y="5225"/>
                      <a:pt x="214" y="5320"/>
                    </a:cubicBezTo>
                    <a:cubicBezTo>
                      <a:pt x="143" y="5463"/>
                      <a:pt x="119" y="5594"/>
                      <a:pt x="59" y="5725"/>
                    </a:cubicBezTo>
                    <a:cubicBezTo>
                      <a:pt x="0" y="5852"/>
                      <a:pt x="103" y="5936"/>
                      <a:pt x="211" y="5936"/>
                    </a:cubicBezTo>
                    <a:cubicBezTo>
                      <a:pt x="254" y="5936"/>
                      <a:pt x="299" y="5922"/>
                      <a:pt x="333" y="5891"/>
                    </a:cubicBezTo>
                    <a:cubicBezTo>
                      <a:pt x="452" y="5784"/>
                      <a:pt x="571" y="5713"/>
                      <a:pt x="667" y="5594"/>
                    </a:cubicBezTo>
                    <a:cubicBezTo>
                      <a:pt x="738" y="5486"/>
                      <a:pt x="833" y="5379"/>
                      <a:pt x="905" y="5284"/>
                    </a:cubicBezTo>
                    <a:cubicBezTo>
                      <a:pt x="1071" y="5046"/>
                      <a:pt x="1214" y="4808"/>
                      <a:pt x="1369" y="4570"/>
                    </a:cubicBezTo>
                    <a:cubicBezTo>
                      <a:pt x="1667" y="4093"/>
                      <a:pt x="1929" y="3617"/>
                      <a:pt x="2155" y="3105"/>
                    </a:cubicBezTo>
                    <a:cubicBezTo>
                      <a:pt x="2595" y="2117"/>
                      <a:pt x="3000" y="1093"/>
                      <a:pt x="3072" y="10"/>
                    </a:cubicBezTo>
                    <a:cubicBezTo>
                      <a:pt x="3090" y="4"/>
                      <a:pt x="3090" y="1"/>
                      <a:pt x="3084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303;p47">
                <a:extLst>
                  <a:ext uri="{FF2B5EF4-FFF2-40B4-BE49-F238E27FC236}">
                    <a16:creationId xmlns:a16="http://schemas.microsoft.com/office/drawing/2014/main" id="{0F4BFDC1-7178-E36B-15FD-411C859CC825}"/>
                  </a:ext>
                </a:extLst>
              </p:cNvPr>
              <p:cNvSpPr/>
              <p:nvPr/>
            </p:nvSpPr>
            <p:spPr>
              <a:xfrm>
                <a:off x="1425625" y="2122950"/>
                <a:ext cx="55100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6362" extrusionOk="0">
                    <a:moveTo>
                      <a:pt x="2012" y="0"/>
                    </a:moveTo>
                    <a:cubicBezTo>
                      <a:pt x="1992" y="0"/>
                      <a:pt x="1965" y="16"/>
                      <a:pt x="1965" y="45"/>
                    </a:cubicBezTo>
                    <a:cubicBezTo>
                      <a:pt x="1858" y="1128"/>
                      <a:pt x="1703" y="2188"/>
                      <a:pt x="1346" y="3224"/>
                    </a:cubicBezTo>
                    <a:cubicBezTo>
                      <a:pt x="1180" y="3724"/>
                      <a:pt x="965" y="4236"/>
                      <a:pt x="727" y="4712"/>
                    </a:cubicBezTo>
                    <a:cubicBezTo>
                      <a:pt x="608" y="4950"/>
                      <a:pt x="489" y="5165"/>
                      <a:pt x="358" y="5403"/>
                    </a:cubicBezTo>
                    <a:cubicBezTo>
                      <a:pt x="239" y="5617"/>
                      <a:pt x="1" y="5891"/>
                      <a:pt x="13" y="6141"/>
                    </a:cubicBezTo>
                    <a:cubicBezTo>
                      <a:pt x="34" y="6256"/>
                      <a:pt x="128" y="6362"/>
                      <a:pt x="239" y="6362"/>
                    </a:cubicBezTo>
                    <a:cubicBezTo>
                      <a:pt x="255" y="6362"/>
                      <a:pt x="271" y="6360"/>
                      <a:pt x="287" y="6355"/>
                    </a:cubicBezTo>
                    <a:cubicBezTo>
                      <a:pt x="549" y="6260"/>
                      <a:pt x="703" y="5950"/>
                      <a:pt x="834" y="5724"/>
                    </a:cubicBezTo>
                    <a:cubicBezTo>
                      <a:pt x="989" y="5474"/>
                      <a:pt x="1120" y="5224"/>
                      <a:pt x="1239" y="4950"/>
                    </a:cubicBezTo>
                    <a:cubicBezTo>
                      <a:pt x="1477" y="4450"/>
                      <a:pt x="1668" y="3914"/>
                      <a:pt x="1799" y="3379"/>
                    </a:cubicBezTo>
                    <a:cubicBezTo>
                      <a:pt x="2084" y="2271"/>
                      <a:pt x="2204" y="1117"/>
                      <a:pt x="2037" y="21"/>
                    </a:cubicBezTo>
                    <a:cubicBezTo>
                      <a:pt x="2037" y="7"/>
                      <a:pt x="2026" y="0"/>
                      <a:pt x="2012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304;p47">
                <a:extLst>
                  <a:ext uri="{FF2B5EF4-FFF2-40B4-BE49-F238E27FC236}">
                    <a16:creationId xmlns:a16="http://schemas.microsoft.com/office/drawing/2014/main" id="{BBF867AE-3F9C-707E-62C4-7D1B170B4DE1}"/>
                  </a:ext>
                </a:extLst>
              </p:cNvPr>
              <p:cNvSpPr/>
              <p:nvPr/>
            </p:nvSpPr>
            <p:spPr>
              <a:xfrm>
                <a:off x="1497975" y="2132625"/>
                <a:ext cx="27700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7005" extrusionOk="0">
                    <a:moveTo>
                      <a:pt x="381" y="6781"/>
                    </a:moveTo>
                    <a:cubicBezTo>
                      <a:pt x="383" y="6790"/>
                      <a:pt x="393" y="6790"/>
                      <a:pt x="393" y="6790"/>
                    </a:cubicBezTo>
                    <a:cubicBezTo>
                      <a:pt x="389" y="6787"/>
                      <a:pt x="385" y="6784"/>
                      <a:pt x="381" y="6781"/>
                    </a:cubicBezTo>
                    <a:close/>
                    <a:moveTo>
                      <a:pt x="417" y="0"/>
                    </a:moveTo>
                    <a:cubicBezTo>
                      <a:pt x="405" y="0"/>
                      <a:pt x="393" y="9"/>
                      <a:pt x="393" y="27"/>
                    </a:cubicBezTo>
                    <a:lnTo>
                      <a:pt x="167" y="3682"/>
                    </a:lnTo>
                    <a:cubicBezTo>
                      <a:pt x="155" y="4004"/>
                      <a:pt x="95" y="4301"/>
                      <a:pt x="72" y="4611"/>
                    </a:cubicBezTo>
                    <a:cubicBezTo>
                      <a:pt x="60" y="4873"/>
                      <a:pt x="24" y="5147"/>
                      <a:pt x="12" y="5397"/>
                    </a:cubicBezTo>
                    <a:cubicBezTo>
                      <a:pt x="0" y="5856"/>
                      <a:pt x="12" y="6503"/>
                      <a:pt x="381" y="6781"/>
                    </a:cubicBezTo>
                    <a:lnTo>
                      <a:pt x="381" y="6781"/>
                    </a:lnTo>
                    <a:cubicBezTo>
                      <a:pt x="381" y="6780"/>
                      <a:pt x="381" y="6779"/>
                      <a:pt x="381" y="6778"/>
                    </a:cubicBezTo>
                    <a:lnTo>
                      <a:pt x="381" y="6778"/>
                    </a:lnTo>
                    <a:cubicBezTo>
                      <a:pt x="512" y="6885"/>
                      <a:pt x="631" y="6992"/>
                      <a:pt x="810" y="7004"/>
                    </a:cubicBezTo>
                    <a:cubicBezTo>
                      <a:pt x="917" y="7004"/>
                      <a:pt x="1048" y="6909"/>
                      <a:pt x="1060" y="6814"/>
                    </a:cubicBezTo>
                    <a:cubicBezTo>
                      <a:pt x="1107" y="6706"/>
                      <a:pt x="1095" y="6599"/>
                      <a:pt x="1060" y="6480"/>
                    </a:cubicBezTo>
                    <a:cubicBezTo>
                      <a:pt x="1060" y="6278"/>
                      <a:pt x="976" y="6064"/>
                      <a:pt x="917" y="5873"/>
                    </a:cubicBezTo>
                    <a:cubicBezTo>
                      <a:pt x="857" y="5671"/>
                      <a:pt x="845" y="5444"/>
                      <a:pt x="810" y="5230"/>
                    </a:cubicBezTo>
                    <a:cubicBezTo>
                      <a:pt x="762" y="4670"/>
                      <a:pt x="679" y="4099"/>
                      <a:pt x="643" y="3539"/>
                    </a:cubicBezTo>
                    <a:cubicBezTo>
                      <a:pt x="572" y="2361"/>
                      <a:pt x="512" y="1206"/>
                      <a:pt x="441" y="27"/>
                    </a:cubicBezTo>
                    <a:cubicBezTo>
                      <a:pt x="441" y="9"/>
                      <a:pt x="429" y="0"/>
                      <a:pt x="41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305;p47">
                <a:extLst>
                  <a:ext uri="{FF2B5EF4-FFF2-40B4-BE49-F238E27FC236}">
                    <a16:creationId xmlns:a16="http://schemas.microsoft.com/office/drawing/2014/main" id="{D34D4680-A855-1C02-355B-477569323FDD}"/>
                  </a:ext>
                </a:extLst>
              </p:cNvPr>
              <p:cNvSpPr/>
              <p:nvPr/>
            </p:nvSpPr>
            <p:spPr>
              <a:xfrm>
                <a:off x="1538750" y="2158950"/>
                <a:ext cx="28600" cy="11117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4447" extrusionOk="0">
                    <a:moveTo>
                      <a:pt x="54" y="1"/>
                    </a:moveTo>
                    <a:cubicBezTo>
                      <a:pt x="51" y="1"/>
                      <a:pt x="48" y="4"/>
                      <a:pt x="48" y="10"/>
                    </a:cubicBezTo>
                    <a:cubicBezTo>
                      <a:pt x="0" y="177"/>
                      <a:pt x="12" y="367"/>
                      <a:pt x="12" y="534"/>
                    </a:cubicBezTo>
                    <a:cubicBezTo>
                      <a:pt x="12" y="724"/>
                      <a:pt x="12" y="927"/>
                      <a:pt x="48" y="1117"/>
                    </a:cubicBezTo>
                    <a:cubicBezTo>
                      <a:pt x="72" y="1498"/>
                      <a:pt x="131" y="1891"/>
                      <a:pt x="191" y="2272"/>
                    </a:cubicBezTo>
                    <a:cubicBezTo>
                      <a:pt x="250" y="2653"/>
                      <a:pt x="322" y="3010"/>
                      <a:pt x="429" y="3379"/>
                    </a:cubicBezTo>
                    <a:cubicBezTo>
                      <a:pt x="524" y="3737"/>
                      <a:pt x="607" y="4165"/>
                      <a:pt x="905" y="4415"/>
                    </a:cubicBezTo>
                    <a:cubicBezTo>
                      <a:pt x="930" y="4435"/>
                      <a:pt x="965" y="4446"/>
                      <a:pt x="999" y="4446"/>
                    </a:cubicBezTo>
                    <a:cubicBezTo>
                      <a:pt x="1047" y="4446"/>
                      <a:pt x="1094" y="4423"/>
                      <a:pt x="1108" y="4368"/>
                    </a:cubicBezTo>
                    <a:cubicBezTo>
                      <a:pt x="1143" y="3998"/>
                      <a:pt x="988" y="3665"/>
                      <a:pt x="869" y="3320"/>
                    </a:cubicBezTo>
                    <a:cubicBezTo>
                      <a:pt x="727" y="2963"/>
                      <a:pt x="643" y="2594"/>
                      <a:pt x="524" y="2236"/>
                    </a:cubicBezTo>
                    <a:cubicBezTo>
                      <a:pt x="417" y="1879"/>
                      <a:pt x="346" y="1522"/>
                      <a:pt x="274" y="1165"/>
                    </a:cubicBezTo>
                    <a:cubicBezTo>
                      <a:pt x="238" y="962"/>
                      <a:pt x="191" y="772"/>
                      <a:pt x="167" y="581"/>
                    </a:cubicBezTo>
                    <a:cubicBezTo>
                      <a:pt x="131" y="403"/>
                      <a:pt x="131" y="177"/>
                      <a:pt x="60" y="10"/>
                    </a:cubicBezTo>
                    <a:cubicBezTo>
                      <a:pt x="60" y="4"/>
                      <a:pt x="57" y="1"/>
                      <a:pt x="54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306;p47">
                <a:extLst>
                  <a:ext uri="{FF2B5EF4-FFF2-40B4-BE49-F238E27FC236}">
                    <a16:creationId xmlns:a16="http://schemas.microsoft.com/office/drawing/2014/main" id="{B042415C-467E-E398-8938-1FB879F2C52F}"/>
                  </a:ext>
                </a:extLst>
              </p:cNvPr>
              <p:cNvSpPr/>
              <p:nvPr/>
            </p:nvSpPr>
            <p:spPr>
              <a:xfrm>
                <a:off x="1559400" y="2144750"/>
                <a:ext cx="43375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5032" extrusionOk="0">
                    <a:moveTo>
                      <a:pt x="27" y="0"/>
                    </a:moveTo>
                    <a:cubicBezTo>
                      <a:pt x="12" y="0"/>
                      <a:pt x="0" y="15"/>
                      <a:pt x="8" y="30"/>
                    </a:cubicBezTo>
                    <a:cubicBezTo>
                      <a:pt x="139" y="435"/>
                      <a:pt x="234" y="852"/>
                      <a:pt x="353" y="1257"/>
                    </a:cubicBezTo>
                    <a:cubicBezTo>
                      <a:pt x="472" y="1673"/>
                      <a:pt x="591" y="2102"/>
                      <a:pt x="674" y="2519"/>
                    </a:cubicBezTo>
                    <a:cubicBezTo>
                      <a:pt x="770" y="2935"/>
                      <a:pt x="865" y="3352"/>
                      <a:pt x="960" y="3769"/>
                    </a:cubicBezTo>
                    <a:cubicBezTo>
                      <a:pt x="1008" y="3971"/>
                      <a:pt x="1044" y="4185"/>
                      <a:pt x="1103" y="4388"/>
                    </a:cubicBezTo>
                    <a:cubicBezTo>
                      <a:pt x="1151" y="4590"/>
                      <a:pt x="1222" y="4840"/>
                      <a:pt x="1365" y="4971"/>
                    </a:cubicBezTo>
                    <a:cubicBezTo>
                      <a:pt x="1407" y="5013"/>
                      <a:pt x="1451" y="5031"/>
                      <a:pt x="1495" y="5031"/>
                    </a:cubicBezTo>
                    <a:cubicBezTo>
                      <a:pt x="1574" y="5031"/>
                      <a:pt x="1648" y="4969"/>
                      <a:pt x="1686" y="4876"/>
                    </a:cubicBezTo>
                    <a:cubicBezTo>
                      <a:pt x="1734" y="4733"/>
                      <a:pt x="1686" y="4471"/>
                      <a:pt x="1663" y="4293"/>
                    </a:cubicBezTo>
                    <a:cubicBezTo>
                      <a:pt x="1615" y="4066"/>
                      <a:pt x="1567" y="3852"/>
                      <a:pt x="1496" y="3638"/>
                    </a:cubicBezTo>
                    <a:cubicBezTo>
                      <a:pt x="1377" y="3221"/>
                      <a:pt x="1258" y="2804"/>
                      <a:pt x="1091" y="2400"/>
                    </a:cubicBezTo>
                    <a:cubicBezTo>
                      <a:pt x="924" y="1995"/>
                      <a:pt x="782" y="1590"/>
                      <a:pt x="615" y="1197"/>
                    </a:cubicBezTo>
                    <a:cubicBezTo>
                      <a:pt x="448" y="792"/>
                      <a:pt x="246" y="399"/>
                      <a:pt x="55" y="18"/>
                    </a:cubicBezTo>
                    <a:cubicBezTo>
                      <a:pt x="47" y="5"/>
                      <a:pt x="36" y="0"/>
                      <a:pt x="2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307;p47">
                <a:extLst>
                  <a:ext uri="{FF2B5EF4-FFF2-40B4-BE49-F238E27FC236}">
                    <a16:creationId xmlns:a16="http://schemas.microsoft.com/office/drawing/2014/main" id="{8970B8B4-5186-C58B-E693-CE2566CACB76}"/>
                  </a:ext>
                </a:extLst>
              </p:cNvPr>
              <p:cNvSpPr/>
              <p:nvPr/>
            </p:nvSpPr>
            <p:spPr>
              <a:xfrm>
                <a:off x="1570450" y="2111550"/>
                <a:ext cx="6090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472" extrusionOk="0">
                    <a:moveTo>
                      <a:pt x="103" y="1"/>
                    </a:moveTo>
                    <a:cubicBezTo>
                      <a:pt x="51" y="1"/>
                      <a:pt x="1" y="48"/>
                      <a:pt x="18" y="108"/>
                    </a:cubicBezTo>
                    <a:cubicBezTo>
                      <a:pt x="173" y="596"/>
                      <a:pt x="494" y="1049"/>
                      <a:pt x="744" y="1489"/>
                    </a:cubicBezTo>
                    <a:cubicBezTo>
                      <a:pt x="983" y="1906"/>
                      <a:pt x="1209" y="2311"/>
                      <a:pt x="1423" y="2739"/>
                    </a:cubicBezTo>
                    <a:cubicBezTo>
                      <a:pt x="1649" y="3180"/>
                      <a:pt x="1840" y="3608"/>
                      <a:pt x="2006" y="4073"/>
                    </a:cubicBezTo>
                    <a:cubicBezTo>
                      <a:pt x="2078" y="4287"/>
                      <a:pt x="2137" y="4525"/>
                      <a:pt x="2197" y="4751"/>
                    </a:cubicBezTo>
                    <a:cubicBezTo>
                      <a:pt x="2245" y="4978"/>
                      <a:pt x="2245" y="5228"/>
                      <a:pt x="2316" y="5454"/>
                    </a:cubicBezTo>
                    <a:cubicBezTo>
                      <a:pt x="2328" y="5466"/>
                      <a:pt x="2343" y="5472"/>
                      <a:pt x="2355" y="5472"/>
                    </a:cubicBezTo>
                    <a:cubicBezTo>
                      <a:pt x="2367" y="5472"/>
                      <a:pt x="2376" y="5466"/>
                      <a:pt x="2376" y="5454"/>
                    </a:cubicBezTo>
                    <a:cubicBezTo>
                      <a:pt x="2435" y="5240"/>
                      <a:pt x="2399" y="5025"/>
                      <a:pt x="2364" y="4811"/>
                    </a:cubicBezTo>
                    <a:cubicBezTo>
                      <a:pt x="2340" y="4561"/>
                      <a:pt x="2280" y="4323"/>
                      <a:pt x="2197" y="4085"/>
                    </a:cubicBezTo>
                    <a:cubicBezTo>
                      <a:pt x="2066" y="3620"/>
                      <a:pt x="1887" y="3180"/>
                      <a:pt x="1697" y="2739"/>
                    </a:cubicBezTo>
                    <a:cubicBezTo>
                      <a:pt x="1483" y="2299"/>
                      <a:pt x="1244" y="1846"/>
                      <a:pt x="1006" y="1418"/>
                    </a:cubicBezTo>
                    <a:cubicBezTo>
                      <a:pt x="744" y="942"/>
                      <a:pt x="518" y="441"/>
                      <a:pt x="161" y="25"/>
                    </a:cubicBezTo>
                    <a:cubicBezTo>
                      <a:pt x="144" y="8"/>
                      <a:pt x="124" y="1"/>
                      <a:pt x="10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308;p47">
                <a:extLst>
                  <a:ext uri="{FF2B5EF4-FFF2-40B4-BE49-F238E27FC236}">
                    <a16:creationId xmlns:a16="http://schemas.microsoft.com/office/drawing/2014/main" id="{10A00B71-2D78-D919-DE37-5EF691E07C31}"/>
                  </a:ext>
                </a:extLst>
              </p:cNvPr>
              <p:cNvSpPr/>
              <p:nvPr/>
            </p:nvSpPr>
            <p:spPr>
              <a:xfrm>
                <a:off x="1622075" y="2170600"/>
                <a:ext cx="25325" cy="8105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242" extrusionOk="0">
                    <a:moveTo>
                      <a:pt x="21" y="0"/>
                    </a:moveTo>
                    <a:cubicBezTo>
                      <a:pt x="9" y="0"/>
                      <a:pt x="1" y="6"/>
                      <a:pt x="1" y="20"/>
                    </a:cubicBezTo>
                    <a:cubicBezTo>
                      <a:pt x="25" y="282"/>
                      <a:pt x="120" y="544"/>
                      <a:pt x="191" y="794"/>
                    </a:cubicBezTo>
                    <a:cubicBezTo>
                      <a:pt x="263" y="1068"/>
                      <a:pt x="358" y="1330"/>
                      <a:pt x="430" y="1616"/>
                    </a:cubicBezTo>
                    <a:cubicBezTo>
                      <a:pt x="513" y="1889"/>
                      <a:pt x="584" y="2163"/>
                      <a:pt x="656" y="2437"/>
                    </a:cubicBezTo>
                    <a:cubicBezTo>
                      <a:pt x="715" y="2687"/>
                      <a:pt x="775" y="2973"/>
                      <a:pt x="894" y="3211"/>
                    </a:cubicBezTo>
                    <a:cubicBezTo>
                      <a:pt x="907" y="3233"/>
                      <a:pt x="926" y="3242"/>
                      <a:pt x="945" y="3242"/>
                    </a:cubicBezTo>
                    <a:cubicBezTo>
                      <a:pt x="979" y="3242"/>
                      <a:pt x="1013" y="3213"/>
                      <a:pt x="1013" y="3175"/>
                    </a:cubicBezTo>
                    <a:cubicBezTo>
                      <a:pt x="1001" y="2901"/>
                      <a:pt x="906" y="2628"/>
                      <a:pt x="834" y="2378"/>
                    </a:cubicBezTo>
                    <a:cubicBezTo>
                      <a:pt x="763" y="2104"/>
                      <a:pt x="692" y="1842"/>
                      <a:pt x="596" y="1556"/>
                    </a:cubicBezTo>
                    <a:cubicBezTo>
                      <a:pt x="525" y="1294"/>
                      <a:pt x="430" y="1020"/>
                      <a:pt x="346" y="758"/>
                    </a:cubicBezTo>
                    <a:cubicBezTo>
                      <a:pt x="263" y="496"/>
                      <a:pt x="180" y="246"/>
                      <a:pt x="49" y="8"/>
                    </a:cubicBezTo>
                    <a:cubicBezTo>
                      <a:pt x="39" y="3"/>
                      <a:pt x="29" y="0"/>
                      <a:pt x="2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309;p47">
                <a:extLst>
                  <a:ext uri="{FF2B5EF4-FFF2-40B4-BE49-F238E27FC236}">
                    <a16:creationId xmlns:a16="http://schemas.microsoft.com/office/drawing/2014/main" id="{7E1A8BD8-5C28-B7CC-B24B-D9B5043B81FF}"/>
                  </a:ext>
                </a:extLst>
              </p:cNvPr>
              <p:cNvSpPr/>
              <p:nvPr/>
            </p:nvSpPr>
            <p:spPr>
              <a:xfrm>
                <a:off x="1235425" y="1794250"/>
                <a:ext cx="270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9" extrusionOk="0">
                    <a:moveTo>
                      <a:pt x="25" y="1"/>
                    </a:moveTo>
                    <a:cubicBezTo>
                      <a:pt x="1" y="1"/>
                      <a:pt x="1" y="13"/>
                      <a:pt x="1" y="13"/>
                    </a:cubicBezTo>
                    <a:lnTo>
                      <a:pt x="1" y="37"/>
                    </a:lnTo>
                    <a:lnTo>
                      <a:pt x="1" y="60"/>
                    </a:lnTo>
                    <a:lnTo>
                      <a:pt x="1" y="72"/>
                    </a:lnTo>
                    <a:cubicBezTo>
                      <a:pt x="1" y="72"/>
                      <a:pt x="1" y="96"/>
                      <a:pt x="25" y="96"/>
                    </a:cubicBezTo>
                    <a:cubicBezTo>
                      <a:pt x="25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72"/>
                    </a:lnTo>
                    <a:lnTo>
                      <a:pt x="108" y="49"/>
                    </a:lnTo>
                    <a:cubicBezTo>
                      <a:pt x="108" y="37"/>
                      <a:pt x="108" y="37"/>
                      <a:pt x="96" y="13"/>
                    </a:cubicBezTo>
                    <a:cubicBezTo>
                      <a:pt x="96" y="13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310;p47">
                <a:extLst>
                  <a:ext uri="{FF2B5EF4-FFF2-40B4-BE49-F238E27FC236}">
                    <a16:creationId xmlns:a16="http://schemas.microsoft.com/office/drawing/2014/main" id="{DAD38669-2FE5-8466-9C9F-718725610EEE}"/>
                  </a:ext>
                </a:extLst>
              </p:cNvPr>
              <p:cNvSpPr/>
              <p:nvPr/>
            </p:nvSpPr>
            <p:spPr>
              <a:xfrm>
                <a:off x="1241375" y="1801100"/>
                <a:ext cx="2725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73" extrusionOk="0">
                    <a:moveTo>
                      <a:pt x="37" y="1"/>
                    </a:moveTo>
                    <a:cubicBezTo>
                      <a:pt x="37" y="1"/>
                      <a:pt x="25" y="1"/>
                      <a:pt x="25" y="13"/>
                    </a:cubicBezTo>
                    <a:cubicBezTo>
                      <a:pt x="25" y="13"/>
                      <a:pt x="25" y="25"/>
                      <a:pt x="1" y="25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72"/>
                    </a:lnTo>
                    <a:lnTo>
                      <a:pt x="49" y="72"/>
                    </a:lnTo>
                    <a:cubicBezTo>
                      <a:pt x="49" y="72"/>
                      <a:pt x="60" y="72"/>
                      <a:pt x="60" y="60"/>
                    </a:cubicBezTo>
                    <a:cubicBezTo>
                      <a:pt x="60" y="60"/>
                      <a:pt x="60" y="36"/>
                      <a:pt x="84" y="36"/>
                    </a:cubicBezTo>
                    <a:cubicBezTo>
                      <a:pt x="108" y="36"/>
                      <a:pt x="108" y="25"/>
                      <a:pt x="96" y="13"/>
                    </a:cubicBezTo>
                    <a:lnTo>
                      <a:pt x="96" y="13"/>
                    </a:lnTo>
                    <a:cubicBezTo>
                      <a:pt x="100" y="17"/>
                      <a:pt x="103" y="18"/>
                      <a:pt x="104" y="18"/>
                    </a:cubicBezTo>
                    <a:cubicBezTo>
                      <a:pt x="107" y="18"/>
                      <a:pt x="104" y="13"/>
                      <a:pt x="96" y="13"/>
                    </a:cubicBezTo>
                    <a:cubicBezTo>
                      <a:pt x="96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311;p47">
                <a:extLst>
                  <a:ext uri="{FF2B5EF4-FFF2-40B4-BE49-F238E27FC236}">
                    <a16:creationId xmlns:a16="http://schemas.microsoft.com/office/drawing/2014/main" id="{1CE89399-51EF-2A1F-85E2-B735A2BA2DE7}"/>
                  </a:ext>
                </a:extLst>
              </p:cNvPr>
              <p:cNvSpPr/>
              <p:nvPr/>
            </p:nvSpPr>
            <p:spPr>
              <a:xfrm>
                <a:off x="1252775" y="1810500"/>
                <a:ext cx="931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955" extrusionOk="0">
                    <a:moveTo>
                      <a:pt x="16" y="1"/>
                    </a:moveTo>
                    <a:cubicBezTo>
                      <a:pt x="10" y="1"/>
                      <a:pt x="1" y="9"/>
                      <a:pt x="9" y="18"/>
                    </a:cubicBezTo>
                    <a:cubicBezTo>
                      <a:pt x="378" y="649"/>
                      <a:pt x="1069" y="994"/>
                      <a:pt x="1688" y="1327"/>
                    </a:cubicBezTo>
                    <a:cubicBezTo>
                      <a:pt x="2045" y="1530"/>
                      <a:pt x="2402" y="1720"/>
                      <a:pt x="2724" y="1958"/>
                    </a:cubicBezTo>
                    <a:cubicBezTo>
                      <a:pt x="3057" y="2220"/>
                      <a:pt x="3331" y="2566"/>
                      <a:pt x="3581" y="2923"/>
                    </a:cubicBezTo>
                    <a:cubicBezTo>
                      <a:pt x="3596" y="2946"/>
                      <a:pt x="3618" y="2955"/>
                      <a:pt x="3638" y="2955"/>
                    </a:cubicBezTo>
                    <a:cubicBezTo>
                      <a:pt x="3683" y="2955"/>
                      <a:pt x="3724" y="2912"/>
                      <a:pt x="3700" y="2863"/>
                    </a:cubicBezTo>
                    <a:cubicBezTo>
                      <a:pt x="3295" y="2161"/>
                      <a:pt x="2688" y="1708"/>
                      <a:pt x="1974" y="1351"/>
                    </a:cubicBezTo>
                    <a:cubicBezTo>
                      <a:pt x="1247" y="1006"/>
                      <a:pt x="521" y="661"/>
                      <a:pt x="21" y="6"/>
                    </a:cubicBezTo>
                    <a:cubicBezTo>
                      <a:pt x="21" y="2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312;p47">
                <a:extLst>
                  <a:ext uri="{FF2B5EF4-FFF2-40B4-BE49-F238E27FC236}">
                    <a16:creationId xmlns:a16="http://schemas.microsoft.com/office/drawing/2014/main" id="{0A5EB86C-BB08-59B8-D7B5-65EAA69F3315}"/>
                  </a:ext>
                </a:extLst>
              </p:cNvPr>
              <p:cNvSpPr/>
              <p:nvPr/>
            </p:nvSpPr>
            <p:spPr>
              <a:xfrm>
                <a:off x="1115475" y="1846050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965" y="1"/>
                    </a:moveTo>
                    <a:cubicBezTo>
                      <a:pt x="810" y="72"/>
                      <a:pt x="667" y="167"/>
                      <a:pt x="501" y="251"/>
                    </a:cubicBezTo>
                    <a:lnTo>
                      <a:pt x="12" y="477"/>
                    </a:lnTo>
                    <a:cubicBezTo>
                      <a:pt x="1" y="477"/>
                      <a:pt x="1" y="501"/>
                      <a:pt x="12" y="501"/>
                    </a:cubicBezTo>
                    <a:cubicBezTo>
                      <a:pt x="179" y="441"/>
                      <a:pt x="358" y="382"/>
                      <a:pt x="513" y="310"/>
                    </a:cubicBezTo>
                    <a:cubicBezTo>
                      <a:pt x="679" y="239"/>
                      <a:pt x="846" y="143"/>
                      <a:pt x="977" y="36"/>
                    </a:cubicBezTo>
                    <a:cubicBezTo>
                      <a:pt x="989" y="12"/>
                      <a:pt x="977" y="1"/>
                      <a:pt x="965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313;p47">
                <a:extLst>
                  <a:ext uri="{FF2B5EF4-FFF2-40B4-BE49-F238E27FC236}">
                    <a16:creationId xmlns:a16="http://schemas.microsoft.com/office/drawing/2014/main" id="{84721B01-C6B4-144A-EBD0-5A5CAA95BA56}"/>
                  </a:ext>
                </a:extLst>
              </p:cNvPr>
              <p:cNvSpPr/>
              <p:nvPr/>
            </p:nvSpPr>
            <p:spPr>
              <a:xfrm>
                <a:off x="1307475" y="1856950"/>
                <a:ext cx="184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65" extrusionOk="0">
                    <a:moveTo>
                      <a:pt x="5" y="0"/>
                    </a:moveTo>
                    <a:cubicBezTo>
                      <a:pt x="0" y="0"/>
                      <a:pt x="0" y="11"/>
                      <a:pt x="0" y="29"/>
                    </a:cubicBezTo>
                    <a:cubicBezTo>
                      <a:pt x="95" y="124"/>
                      <a:pt x="214" y="231"/>
                      <a:pt x="333" y="327"/>
                    </a:cubicBezTo>
                    <a:cubicBezTo>
                      <a:pt x="453" y="410"/>
                      <a:pt x="572" y="481"/>
                      <a:pt x="714" y="565"/>
                    </a:cubicBezTo>
                    <a:cubicBezTo>
                      <a:pt x="726" y="565"/>
                      <a:pt x="738" y="529"/>
                      <a:pt x="726" y="517"/>
                    </a:cubicBezTo>
                    <a:cubicBezTo>
                      <a:pt x="488" y="350"/>
                      <a:pt x="238" y="196"/>
                      <a:pt x="12" y="5"/>
                    </a:cubicBezTo>
                    <a:cubicBezTo>
                      <a:pt x="9" y="2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314;p47">
                <a:extLst>
                  <a:ext uri="{FF2B5EF4-FFF2-40B4-BE49-F238E27FC236}">
                    <a16:creationId xmlns:a16="http://schemas.microsoft.com/office/drawing/2014/main" id="{0B3105DB-82E4-CA1A-BD97-6AB6B8853029}"/>
                  </a:ext>
                </a:extLst>
              </p:cNvPr>
              <p:cNvSpPr/>
              <p:nvPr/>
            </p:nvSpPr>
            <p:spPr>
              <a:xfrm>
                <a:off x="1153275" y="1839200"/>
                <a:ext cx="131900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1432" extrusionOk="0">
                    <a:moveTo>
                      <a:pt x="5275" y="1"/>
                    </a:moveTo>
                    <a:cubicBezTo>
                      <a:pt x="5274" y="3"/>
                      <a:pt x="5273" y="5"/>
                      <a:pt x="5272" y="7"/>
                    </a:cubicBezTo>
                    <a:lnTo>
                      <a:pt x="5272" y="7"/>
                    </a:lnTo>
                    <a:cubicBezTo>
                      <a:pt x="5273" y="5"/>
                      <a:pt x="5274" y="3"/>
                      <a:pt x="5275" y="1"/>
                    </a:cubicBezTo>
                    <a:close/>
                    <a:moveTo>
                      <a:pt x="5272" y="7"/>
                    </a:moveTo>
                    <a:cubicBezTo>
                      <a:pt x="5225" y="88"/>
                      <a:pt x="4976" y="156"/>
                      <a:pt x="4918" y="179"/>
                    </a:cubicBezTo>
                    <a:cubicBezTo>
                      <a:pt x="4775" y="239"/>
                      <a:pt x="4644" y="286"/>
                      <a:pt x="4513" y="334"/>
                    </a:cubicBezTo>
                    <a:cubicBezTo>
                      <a:pt x="4263" y="417"/>
                      <a:pt x="3989" y="501"/>
                      <a:pt x="3703" y="560"/>
                    </a:cubicBezTo>
                    <a:cubicBezTo>
                      <a:pt x="3279" y="653"/>
                      <a:pt x="2847" y="688"/>
                      <a:pt x="2414" y="688"/>
                    </a:cubicBezTo>
                    <a:cubicBezTo>
                      <a:pt x="2288" y="688"/>
                      <a:pt x="2162" y="685"/>
                      <a:pt x="2037" y="679"/>
                    </a:cubicBezTo>
                    <a:cubicBezTo>
                      <a:pt x="1489" y="644"/>
                      <a:pt x="929" y="525"/>
                      <a:pt x="405" y="334"/>
                    </a:cubicBezTo>
                    <a:cubicBezTo>
                      <a:pt x="363" y="313"/>
                      <a:pt x="155" y="209"/>
                      <a:pt x="82" y="209"/>
                    </a:cubicBezTo>
                    <a:cubicBezTo>
                      <a:pt x="72" y="209"/>
                      <a:pt x="64" y="211"/>
                      <a:pt x="60" y="215"/>
                    </a:cubicBezTo>
                    <a:cubicBezTo>
                      <a:pt x="1" y="275"/>
                      <a:pt x="215" y="417"/>
                      <a:pt x="239" y="429"/>
                    </a:cubicBezTo>
                    <a:cubicBezTo>
                      <a:pt x="453" y="608"/>
                      <a:pt x="691" y="775"/>
                      <a:pt x="929" y="906"/>
                    </a:cubicBezTo>
                    <a:cubicBezTo>
                      <a:pt x="1477" y="1227"/>
                      <a:pt x="2084" y="1418"/>
                      <a:pt x="2691" y="1429"/>
                    </a:cubicBezTo>
                    <a:cubicBezTo>
                      <a:pt x="2724" y="1431"/>
                      <a:pt x="2757" y="1431"/>
                      <a:pt x="2790" y="1431"/>
                    </a:cubicBezTo>
                    <a:cubicBezTo>
                      <a:pt x="3803" y="1431"/>
                      <a:pt x="4820" y="903"/>
                      <a:pt x="5272" y="7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315;p47">
                <a:extLst>
                  <a:ext uri="{FF2B5EF4-FFF2-40B4-BE49-F238E27FC236}">
                    <a16:creationId xmlns:a16="http://schemas.microsoft.com/office/drawing/2014/main" id="{EF199FD6-C103-B85F-3D52-E85C9E582589}"/>
                  </a:ext>
                </a:extLst>
              </p:cNvPr>
              <p:cNvSpPr/>
              <p:nvPr/>
            </p:nvSpPr>
            <p:spPr>
              <a:xfrm>
                <a:off x="1244950" y="1896950"/>
                <a:ext cx="28600" cy="23557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9423" extrusionOk="0">
                    <a:moveTo>
                      <a:pt x="417" y="1"/>
                    </a:moveTo>
                    <a:cubicBezTo>
                      <a:pt x="322" y="48"/>
                      <a:pt x="322" y="572"/>
                      <a:pt x="322" y="691"/>
                    </a:cubicBezTo>
                    <a:cubicBezTo>
                      <a:pt x="298" y="941"/>
                      <a:pt x="275" y="1191"/>
                      <a:pt x="263" y="1441"/>
                    </a:cubicBezTo>
                    <a:cubicBezTo>
                      <a:pt x="239" y="1953"/>
                      <a:pt x="203" y="2453"/>
                      <a:pt x="203" y="2977"/>
                    </a:cubicBezTo>
                    <a:cubicBezTo>
                      <a:pt x="203" y="3251"/>
                      <a:pt x="203" y="3549"/>
                      <a:pt x="239" y="3822"/>
                    </a:cubicBezTo>
                    <a:cubicBezTo>
                      <a:pt x="275" y="4465"/>
                      <a:pt x="382" y="5096"/>
                      <a:pt x="382" y="5727"/>
                    </a:cubicBezTo>
                    <a:cubicBezTo>
                      <a:pt x="370" y="6882"/>
                      <a:pt x="1" y="8085"/>
                      <a:pt x="453" y="9145"/>
                    </a:cubicBezTo>
                    <a:cubicBezTo>
                      <a:pt x="524" y="9275"/>
                      <a:pt x="645" y="9423"/>
                      <a:pt x="781" y="9423"/>
                    </a:cubicBezTo>
                    <a:cubicBezTo>
                      <a:pt x="806" y="9423"/>
                      <a:pt x="832" y="9418"/>
                      <a:pt x="858" y="9406"/>
                    </a:cubicBezTo>
                    <a:cubicBezTo>
                      <a:pt x="965" y="9347"/>
                      <a:pt x="989" y="9216"/>
                      <a:pt x="989" y="9097"/>
                    </a:cubicBezTo>
                    <a:cubicBezTo>
                      <a:pt x="1096" y="7906"/>
                      <a:pt x="1144" y="6716"/>
                      <a:pt x="1108" y="5537"/>
                    </a:cubicBezTo>
                    <a:cubicBezTo>
                      <a:pt x="1084" y="4346"/>
                      <a:pt x="965" y="3156"/>
                      <a:pt x="787" y="1977"/>
                    </a:cubicBezTo>
                    <a:cubicBezTo>
                      <a:pt x="739" y="1655"/>
                      <a:pt x="679" y="1322"/>
                      <a:pt x="620" y="989"/>
                    </a:cubicBezTo>
                    <a:cubicBezTo>
                      <a:pt x="560" y="667"/>
                      <a:pt x="537" y="310"/>
                      <a:pt x="41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316;p47">
                <a:extLst>
                  <a:ext uri="{FF2B5EF4-FFF2-40B4-BE49-F238E27FC236}">
                    <a16:creationId xmlns:a16="http://schemas.microsoft.com/office/drawing/2014/main" id="{708CF37D-69C8-206D-6515-6B482DDA4B5A}"/>
                  </a:ext>
                </a:extLst>
              </p:cNvPr>
              <p:cNvSpPr/>
              <p:nvPr/>
            </p:nvSpPr>
            <p:spPr>
              <a:xfrm>
                <a:off x="1309550" y="1892575"/>
                <a:ext cx="44075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6165" extrusionOk="0">
                    <a:moveTo>
                      <a:pt x="93" y="0"/>
                    </a:moveTo>
                    <a:cubicBezTo>
                      <a:pt x="80" y="0"/>
                      <a:pt x="65" y="13"/>
                      <a:pt x="48" y="45"/>
                    </a:cubicBezTo>
                    <a:cubicBezTo>
                      <a:pt x="0" y="116"/>
                      <a:pt x="108" y="461"/>
                      <a:pt x="119" y="533"/>
                    </a:cubicBezTo>
                    <a:cubicBezTo>
                      <a:pt x="143" y="699"/>
                      <a:pt x="179" y="878"/>
                      <a:pt x="191" y="1033"/>
                    </a:cubicBezTo>
                    <a:cubicBezTo>
                      <a:pt x="250" y="1390"/>
                      <a:pt x="298" y="1735"/>
                      <a:pt x="358" y="2092"/>
                    </a:cubicBezTo>
                    <a:cubicBezTo>
                      <a:pt x="381" y="2295"/>
                      <a:pt x="417" y="2485"/>
                      <a:pt x="441" y="2688"/>
                    </a:cubicBezTo>
                    <a:cubicBezTo>
                      <a:pt x="477" y="2866"/>
                      <a:pt x="489" y="3081"/>
                      <a:pt x="548" y="3259"/>
                    </a:cubicBezTo>
                    <a:cubicBezTo>
                      <a:pt x="505" y="3131"/>
                      <a:pt x="642" y="3033"/>
                      <a:pt x="779" y="3033"/>
                    </a:cubicBezTo>
                    <a:cubicBezTo>
                      <a:pt x="832" y="3033"/>
                      <a:pt x="886" y="3047"/>
                      <a:pt x="929" y="3081"/>
                    </a:cubicBezTo>
                    <a:cubicBezTo>
                      <a:pt x="1060" y="3200"/>
                      <a:pt x="1072" y="3402"/>
                      <a:pt x="1084" y="3581"/>
                    </a:cubicBezTo>
                    <a:cubicBezTo>
                      <a:pt x="1108" y="4450"/>
                      <a:pt x="1108" y="5307"/>
                      <a:pt x="1120" y="6164"/>
                    </a:cubicBezTo>
                    <a:cubicBezTo>
                      <a:pt x="1667" y="5581"/>
                      <a:pt x="1763" y="4652"/>
                      <a:pt x="1560" y="3878"/>
                    </a:cubicBezTo>
                    <a:cubicBezTo>
                      <a:pt x="1370" y="3093"/>
                      <a:pt x="953" y="2378"/>
                      <a:pt x="631" y="1652"/>
                    </a:cubicBezTo>
                    <a:cubicBezTo>
                      <a:pt x="489" y="1354"/>
                      <a:pt x="358" y="1033"/>
                      <a:pt x="262" y="711"/>
                    </a:cubicBezTo>
                    <a:cubicBezTo>
                      <a:pt x="227" y="568"/>
                      <a:pt x="191" y="402"/>
                      <a:pt x="167" y="235"/>
                    </a:cubicBezTo>
                    <a:cubicBezTo>
                      <a:pt x="167" y="197"/>
                      <a:pt x="144" y="0"/>
                      <a:pt x="9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317;p47">
                <a:extLst>
                  <a:ext uri="{FF2B5EF4-FFF2-40B4-BE49-F238E27FC236}">
                    <a16:creationId xmlns:a16="http://schemas.microsoft.com/office/drawing/2014/main" id="{A783A62C-71CC-6CC3-433A-79C4FDFD6998}"/>
                  </a:ext>
                </a:extLst>
              </p:cNvPr>
              <p:cNvSpPr/>
              <p:nvPr/>
            </p:nvSpPr>
            <p:spPr>
              <a:xfrm>
                <a:off x="1141150" y="1836225"/>
                <a:ext cx="15085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1124" extrusionOk="0">
                    <a:moveTo>
                      <a:pt x="6010" y="1"/>
                    </a:moveTo>
                    <a:cubicBezTo>
                      <a:pt x="5808" y="155"/>
                      <a:pt x="5617" y="322"/>
                      <a:pt x="5403" y="417"/>
                    </a:cubicBezTo>
                    <a:cubicBezTo>
                      <a:pt x="5177" y="536"/>
                      <a:pt x="4950" y="620"/>
                      <a:pt x="4712" y="691"/>
                    </a:cubicBezTo>
                    <a:cubicBezTo>
                      <a:pt x="4177" y="858"/>
                      <a:pt x="3593" y="941"/>
                      <a:pt x="3045" y="989"/>
                    </a:cubicBezTo>
                    <a:cubicBezTo>
                      <a:pt x="2925" y="999"/>
                      <a:pt x="2805" y="1005"/>
                      <a:pt x="2685" y="1005"/>
                    </a:cubicBezTo>
                    <a:cubicBezTo>
                      <a:pt x="2258" y="1005"/>
                      <a:pt x="1835" y="938"/>
                      <a:pt x="1426" y="798"/>
                    </a:cubicBezTo>
                    <a:cubicBezTo>
                      <a:pt x="902" y="620"/>
                      <a:pt x="486" y="322"/>
                      <a:pt x="45" y="24"/>
                    </a:cubicBezTo>
                    <a:cubicBezTo>
                      <a:pt x="37" y="19"/>
                      <a:pt x="30" y="17"/>
                      <a:pt x="24" y="17"/>
                    </a:cubicBezTo>
                    <a:cubicBezTo>
                      <a:pt x="5" y="17"/>
                      <a:pt x="0" y="42"/>
                      <a:pt x="9" y="60"/>
                    </a:cubicBezTo>
                    <a:cubicBezTo>
                      <a:pt x="355" y="465"/>
                      <a:pt x="879" y="739"/>
                      <a:pt x="1367" y="894"/>
                    </a:cubicBezTo>
                    <a:cubicBezTo>
                      <a:pt x="1797" y="1053"/>
                      <a:pt x="2249" y="1123"/>
                      <a:pt x="2706" y="1123"/>
                    </a:cubicBezTo>
                    <a:cubicBezTo>
                      <a:pt x="2831" y="1123"/>
                      <a:pt x="2956" y="1118"/>
                      <a:pt x="3081" y="1108"/>
                    </a:cubicBezTo>
                    <a:cubicBezTo>
                      <a:pt x="3653" y="1060"/>
                      <a:pt x="4236" y="953"/>
                      <a:pt x="4784" y="775"/>
                    </a:cubicBezTo>
                    <a:cubicBezTo>
                      <a:pt x="5224" y="644"/>
                      <a:pt x="5736" y="405"/>
                      <a:pt x="6022" y="24"/>
                    </a:cubicBezTo>
                    <a:cubicBezTo>
                      <a:pt x="6034" y="24"/>
                      <a:pt x="6022" y="1"/>
                      <a:pt x="601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318;p47">
                <a:extLst>
                  <a:ext uri="{FF2B5EF4-FFF2-40B4-BE49-F238E27FC236}">
                    <a16:creationId xmlns:a16="http://schemas.microsoft.com/office/drawing/2014/main" id="{E1031728-345E-4B15-A080-D2B06D696668}"/>
                  </a:ext>
                </a:extLst>
              </p:cNvPr>
              <p:cNvSpPr/>
              <p:nvPr/>
            </p:nvSpPr>
            <p:spPr>
              <a:xfrm>
                <a:off x="1099100" y="1849200"/>
                <a:ext cx="27700" cy="1144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4578" extrusionOk="0">
                    <a:moveTo>
                      <a:pt x="641" y="1"/>
                    </a:moveTo>
                    <a:cubicBezTo>
                      <a:pt x="608" y="1"/>
                      <a:pt x="572" y="25"/>
                      <a:pt x="596" y="65"/>
                    </a:cubicBezTo>
                    <a:cubicBezTo>
                      <a:pt x="715" y="434"/>
                      <a:pt x="846" y="791"/>
                      <a:pt x="906" y="1196"/>
                    </a:cubicBezTo>
                    <a:cubicBezTo>
                      <a:pt x="953" y="1589"/>
                      <a:pt x="965" y="1982"/>
                      <a:pt x="917" y="2375"/>
                    </a:cubicBezTo>
                    <a:cubicBezTo>
                      <a:pt x="810" y="3196"/>
                      <a:pt x="465" y="3887"/>
                      <a:pt x="1" y="4566"/>
                    </a:cubicBezTo>
                    <a:cubicBezTo>
                      <a:pt x="1" y="4578"/>
                      <a:pt x="1" y="4578"/>
                      <a:pt x="13" y="4578"/>
                    </a:cubicBezTo>
                    <a:cubicBezTo>
                      <a:pt x="572" y="4006"/>
                      <a:pt x="906" y="3173"/>
                      <a:pt x="1001" y="2399"/>
                    </a:cubicBezTo>
                    <a:cubicBezTo>
                      <a:pt x="1108" y="1601"/>
                      <a:pt x="1060" y="708"/>
                      <a:pt x="679" y="17"/>
                    </a:cubicBezTo>
                    <a:cubicBezTo>
                      <a:pt x="672" y="6"/>
                      <a:pt x="657" y="1"/>
                      <a:pt x="64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319;p47">
                <a:extLst>
                  <a:ext uri="{FF2B5EF4-FFF2-40B4-BE49-F238E27FC236}">
                    <a16:creationId xmlns:a16="http://schemas.microsoft.com/office/drawing/2014/main" id="{38BCE42D-DDD9-A714-DF51-E319C1F2AF8C}"/>
                  </a:ext>
                </a:extLst>
              </p:cNvPr>
              <p:cNvSpPr/>
              <p:nvPr/>
            </p:nvSpPr>
            <p:spPr>
              <a:xfrm>
                <a:off x="1312525" y="1855150"/>
                <a:ext cx="37875" cy="112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516" extrusionOk="0">
                    <a:moveTo>
                      <a:pt x="415" y="1"/>
                    </a:moveTo>
                    <a:cubicBezTo>
                      <a:pt x="412" y="1"/>
                      <a:pt x="409" y="2"/>
                      <a:pt x="405" y="6"/>
                    </a:cubicBezTo>
                    <a:cubicBezTo>
                      <a:pt x="0" y="756"/>
                      <a:pt x="36" y="1649"/>
                      <a:pt x="251" y="2435"/>
                    </a:cubicBezTo>
                    <a:cubicBezTo>
                      <a:pt x="370" y="2839"/>
                      <a:pt x="536" y="3232"/>
                      <a:pt x="727" y="3613"/>
                    </a:cubicBezTo>
                    <a:cubicBezTo>
                      <a:pt x="893" y="3935"/>
                      <a:pt x="1120" y="4340"/>
                      <a:pt x="1441" y="4506"/>
                    </a:cubicBezTo>
                    <a:cubicBezTo>
                      <a:pt x="1451" y="4513"/>
                      <a:pt x="1462" y="4516"/>
                      <a:pt x="1472" y="4516"/>
                    </a:cubicBezTo>
                    <a:cubicBezTo>
                      <a:pt x="1497" y="4516"/>
                      <a:pt x="1514" y="4496"/>
                      <a:pt x="1489" y="4470"/>
                    </a:cubicBezTo>
                    <a:cubicBezTo>
                      <a:pt x="1286" y="4173"/>
                      <a:pt x="1048" y="3923"/>
                      <a:pt x="882" y="3589"/>
                    </a:cubicBezTo>
                    <a:cubicBezTo>
                      <a:pt x="691" y="3232"/>
                      <a:pt x="524" y="2851"/>
                      <a:pt x="405" y="2458"/>
                    </a:cubicBezTo>
                    <a:cubicBezTo>
                      <a:pt x="131" y="1661"/>
                      <a:pt x="72" y="815"/>
                      <a:pt x="429" y="18"/>
                    </a:cubicBezTo>
                    <a:cubicBezTo>
                      <a:pt x="429" y="9"/>
                      <a:pt x="423" y="1"/>
                      <a:pt x="415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320;p47">
                <a:extLst>
                  <a:ext uri="{FF2B5EF4-FFF2-40B4-BE49-F238E27FC236}">
                    <a16:creationId xmlns:a16="http://schemas.microsoft.com/office/drawing/2014/main" id="{CC9E48CE-D1A9-59FC-C9A9-1FD648B5420E}"/>
                  </a:ext>
                </a:extLst>
              </p:cNvPr>
              <p:cNvSpPr/>
              <p:nvPr/>
            </p:nvSpPr>
            <p:spPr>
              <a:xfrm>
                <a:off x="1342600" y="2048200"/>
                <a:ext cx="6850" cy="615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461" extrusionOk="0">
                    <a:moveTo>
                      <a:pt x="182" y="0"/>
                    </a:moveTo>
                    <a:cubicBezTo>
                      <a:pt x="164" y="0"/>
                      <a:pt x="148" y="11"/>
                      <a:pt x="143" y="35"/>
                    </a:cubicBezTo>
                    <a:cubicBezTo>
                      <a:pt x="48" y="428"/>
                      <a:pt x="48" y="844"/>
                      <a:pt x="36" y="1249"/>
                    </a:cubicBezTo>
                    <a:cubicBezTo>
                      <a:pt x="24" y="1451"/>
                      <a:pt x="24" y="1642"/>
                      <a:pt x="24" y="1856"/>
                    </a:cubicBezTo>
                    <a:cubicBezTo>
                      <a:pt x="24" y="2047"/>
                      <a:pt x="0" y="2261"/>
                      <a:pt x="48" y="2452"/>
                    </a:cubicBezTo>
                    <a:cubicBezTo>
                      <a:pt x="48" y="2458"/>
                      <a:pt x="51" y="2460"/>
                      <a:pt x="57" y="2460"/>
                    </a:cubicBezTo>
                    <a:cubicBezTo>
                      <a:pt x="63" y="2460"/>
                      <a:pt x="71" y="2458"/>
                      <a:pt x="83" y="2452"/>
                    </a:cubicBezTo>
                    <a:cubicBezTo>
                      <a:pt x="119" y="2273"/>
                      <a:pt x="143" y="2082"/>
                      <a:pt x="155" y="1880"/>
                    </a:cubicBezTo>
                    <a:cubicBezTo>
                      <a:pt x="167" y="1678"/>
                      <a:pt x="179" y="1487"/>
                      <a:pt x="202" y="1273"/>
                    </a:cubicBezTo>
                    <a:cubicBezTo>
                      <a:pt x="214" y="868"/>
                      <a:pt x="274" y="451"/>
                      <a:pt x="238" y="58"/>
                    </a:cubicBezTo>
                    <a:cubicBezTo>
                      <a:pt x="238" y="23"/>
                      <a:pt x="208" y="0"/>
                      <a:pt x="182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321;p47">
                <a:extLst>
                  <a:ext uri="{FF2B5EF4-FFF2-40B4-BE49-F238E27FC236}">
                    <a16:creationId xmlns:a16="http://schemas.microsoft.com/office/drawing/2014/main" id="{13C78DC3-D29E-E537-A8AA-70123D7A399D}"/>
                  </a:ext>
                </a:extLst>
              </p:cNvPr>
              <p:cNvSpPr/>
              <p:nvPr/>
            </p:nvSpPr>
            <p:spPr>
              <a:xfrm>
                <a:off x="1209825" y="1911900"/>
                <a:ext cx="20875" cy="201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044" extrusionOk="0">
                    <a:moveTo>
                      <a:pt x="19" y="1"/>
                    </a:moveTo>
                    <a:cubicBezTo>
                      <a:pt x="10" y="1"/>
                      <a:pt x="1" y="4"/>
                      <a:pt x="1" y="10"/>
                    </a:cubicBezTo>
                    <a:cubicBezTo>
                      <a:pt x="72" y="1331"/>
                      <a:pt x="120" y="2677"/>
                      <a:pt x="191" y="3998"/>
                    </a:cubicBezTo>
                    <a:cubicBezTo>
                      <a:pt x="227" y="4653"/>
                      <a:pt x="275" y="5320"/>
                      <a:pt x="298" y="5987"/>
                    </a:cubicBezTo>
                    <a:cubicBezTo>
                      <a:pt x="334" y="6642"/>
                      <a:pt x="298" y="7320"/>
                      <a:pt x="489" y="7963"/>
                    </a:cubicBezTo>
                    <a:cubicBezTo>
                      <a:pt x="507" y="8017"/>
                      <a:pt x="551" y="8043"/>
                      <a:pt x="596" y="8043"/>
                    </a:cubicBezTo>
                    <a:cubicBezTo>
                      <a:pt x="641" y="8043"/>
                      <a:pt x="685" y="8017"/>
                      <a:pt x="703" y="7963"/>
                    </a:cubicBezTo>
                    <a:cubicBezTo>
                      <a:pt x="834" y="7308"/>
                      <a:pt x="751" y="6606"/>
                      <a:pt x="715" y="5951"/>
                    </a:cubicBezTo>
                    <a:cubicBezTo>
                      <a:pt x="691" y="5296"/>
                      <a:pt x="644" y="4629"/>
                      <a:pt x="584" y="3975"/>
                    </a:cubicBezTo>
                    <a:cubicBezTo>
                      <a:pt x="465" y="2653"/>
                      <a:pt x="251" y="1343"/>
                      <a:pt x="37" y="10"/>
                    </a:cubicBezTo>
                    <a:cubicBezTo>
                      <a:pt x="37" y="4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322;p47">
                <a:extLst>
                  <a:ext uri="{FF2B5EF4-FFF2-40B4-BE49-F238E27FC236}">
                    <a16:creationId xmlns:a16="http://schemas.microsoft.com/office/drawing/2014/main" id="{562C651A-3A18-57EC-D0FD-87D5A691278F}"/>
                  </a:ext>
                </a:extLst>
              </p:cNvPr>
              <p:cNvSpPr/>
              <p:nvPr/>
            </p:nvSpPr>
            <p:spPr>
              <a:xfrm>
                <a:off x="1144650" y="1869050"/>
                <a:ext cx="44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0021" extrusionOk="0">
                    <a:moveTo>
                      <a:pt x="18" y="0"/>
                    </a:moveTo>
                    <a:cubicBezTo>
                      <a:pt x="9" y="0"/>
                      <a:pt x="0" y="3"/>
                      <a:pt x="0" y="9"/>
                    </a:cubicBezTo>
                    <a:cubicBezTo>
                      <a:pt x="155" y="1378"/>
                      <a:pt x="119" y="2748"/>
                      <a:pt x="108" y="4129"/>
                    </a:cubicBezTo>
                    <a:cubicBezTo>
                      <a:pt x="84" y="5462"/>
                      <a:pt x="96" y="6772"/>
                      <a:pt x="560" y="8034"/>
                    </a:cubicBezTo>
                    <a:cubicBezTo>
                      <a:pt x="679" y="8379"/>
                      <a:pt x="822" y="8713"/>
                      <a:pt x="977" y="9022"/>
                    </a:cubicBezTo>
                    <a:cubicBezTo>
                      <a:pt x="1131" y="9368"/>
                      <a:pt x="1346" y="9665"/>
                      <a:pt x="1572" y="9975"/>
                    </a:cubicBezTo>
                    <a:cubicBezTo>
                      <a:pt x="1598" y="10006"/>
                      <a:pt x="1635" y="10020"/>
                      <a:pt x="1669" y="10020"/>
                    </a:cubicBezTo>
                    <a:cubicBezTo>
                      <a:pt x="1726" y="10020"/>
                      <a:pt x="1777" y="9978"/>
                      <a:pt x="1762" y="9903"/>
                    </a:cubicBezTo>
                    <a:cubicBezTo>
                      <a:pt x="1667" y="9606"/>
                      <a:pt x="1584" y="9320"/>
                      <a:pt x="1453" y="9034"/>
                    </a:cubicBezTo>
                    <a:cubicBezTo>
                      <a:pt x="1310" y="8737"/>
                      <a:pt x="1179" y="8451"/>
                      <a:pt x="1060" y="8153"/>
                    </a:cubicBezTo>
                    <a:cubicBezTo>
                      <a:pt x="822" y="7546"/>
                      <a:pt x="655" y="6939"/>
                      <a:pt x="584" y="6284"/>
                    </a:cubicBezTo>
                    <a:cubicBezTo>
                      <a:pt x="512" y="5617"/>
                      <a:pt x="512" y="4938"/>
                      <a:pt x="477" y="4272"/>
                    </a:cubicBezTo>
                    <a:cubicBezTo>
                      <a:pt x="453" y="3605"/>
                      <a:pt x="417" y="2914"/>
                      <a:pt x="346" y="2248"/>
                    </a:cubicBezTo>
                    <a:cubicBezTo>
                      <a:pt x="274" y="1509"/>
                      <a:pt x="179" y="759"/>
                      <a:pt x="36" y="9"/>
                    </a:cubicBezTo>
                    <a:cubicBezTo>
                      <a:pt x="36" y="3"/>
                      <a:pt x="27" y="0"/>
                      <a:pt x="1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323;p47">
                <a:extLst>
                  <a:ext uri="{FF2B5EF4-FFF2-40B4-BE49-F238E27FC236}">
                    <a16:creationId xmlns:a16="http://schemas.microsoft.com/office/drawing/2014/main" id="{9F8EBE81-D532-9FF3-746D-8057BDE45171}"/>
                  </a:ext>
                </a:extLst>
              </p:cNvPr>
              <p:cNvSpPr/>
              <p:nvPr/>
            </p:nvSpPr>
            <p:spPr>
              <a:xfrm>
                <a:off x="1095525" y="1958975"/>
                <a:ext cx="19375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474" extrusionOk="0">
                    <a:moveTo>
                      <a:pt x="599" y="0"/>
                    </a:moveTo>
                    <a:cubicBezTo>
                      <a:pt x="592" y="0"/>
                      <a:pt x="584" y="6"/>
                      <a:pt x="584" y="20"/>
                    </a:cubicBezTo>
                    <a:cubicBezTo>
                      <a:pt x="715" y="544"/>
                      <a:pt x="584" y="1127"/>
                      <a:pt x="501" y="1639"/>
                    </a:cubicBezTo>
                    <a:cubicBezTo>
                      <a:pt x="418" y="2175"/>
                      <a:pt x="322" y="2711"/>
                      <a:pt x="239" y="3246"/>
                    </a:cubicBezTo>
                    <a:cubicBezTo>
                      <a:pt x="168" y="3770"/>
                      <a:pt x="108" y="4282"/>
                      <a:pt x="84" y="4794"/>
                    </a:cubicBezTo>
                    <a:cubicBezTo>
                      <a:pt x="48" y="5330"/>
                      <a:pt x="1" y="5902"/>
                      <a:pt x="203" y="6402"/>
                    </a:cubicBezTo>
                    <a:cubicBezTo>
                      <a:pt x="216" y="6446"/>
                      <a:pt x="259" y="6473"/>
                      <a:pt x="300" y="6473"/>
                    </a:cubicBezTo>
                    <a:cubicBezTo>
                      <a:pt x="336" y="6473"/>
                      <a:pt x="371" y="6452"/>
                      <a:pt x="382" y="6402"/>
                    </a:cubicBezTo>
                    <a:cubicBezTo>
                      <a:pt x="465" y="5866"/>
                      <a:pt x="406" y="5330"/>
                      <a:pt x="418" y="4794"/>
                    </a:cubicBezTo>
                    <a:cubicBezTo>
                      <a:pt x="441" y="4247"/>
                      <a:pt x="477" y="3699"/>
                      <a:pt x="525" y="3127"/>
                    </a:cubicBezTo>
                    <a:cubicBezTo>
                      <a:pt x="572" y="2580"/>
                      <a:pt x="620" y="2032"/>
                      <a:pt x="656" y="1460"/>
                    </a:cubicBezTo>
                    <a:cubicBezTo>
                      <a:pt x="715" y="984"/>
                      <a:pt x="775" y="484"/>
                      <a:pt x="608" y="8"/>
                    </a:cubicBezTo>
                    <a:cubicBezTo>
                      <a:pt x="608" y="3"/>
                      <a:pt x="604" y="0"/>
                      <a:pt x="59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324;p47">
                <a:extLst>
                  <a:ext uri="{FF2B5EF4-FFF2-40B4-BE49-F238E27FC236}">
                    <a16:creationId xmlns:a16="http://schemas.microsoft.com/office/drawing/2014/main" id="{B925AFB3-7D26-B884-6D57-DEB5D376AD12}"/>
                  </a:ext>
                </a:extLst>
              </p:cNvPr>
              <p:cNvSpPr/>
              <p:nvPr/>
            </p:nvSpPr>
            <p:spPr>
              <a:xfrm>
                <a:off x="1271150" y="1892350"/>
                <a:ext cx="23250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25" extrusionOk="0">
                    <a:moveTo>
                      <a:pt x="18" y="1"/>
                    </a:moveTo>
                    <a:cubicBezTo>
                      <a:pt x="11" y="1"/>
                      <a:pt x="1" y="6"/>
                      <a:pt x="1" y="6"/>
                    </a:cubicBezTo>
                    <a:cubicBezTo>
                      <a:pt x="215" y="1554"/>
                      <a:pt x="405" y="3113"/>
                      <a:pt x="465" y="4685"/>
                    </a:cubicBezTo>
                    <a:cubicBezTo>
                      <a:pt x="501" y="5459"/>
                      <a:pt x="465" y="6209"/>
                      <a:pt x="405" y="6983"/>
                    </a:cubicBezTo>
                    <a:cubicBezTo>
                      <a:pt x="382" y="7376"/>
                      <a:pt x="346" y="7745"/>
                      <a:pt x="346" y="8138"/>
                    </a:cubicBezTo>
                    <a:cubicBezTo>
                      <a:pt x="346" y="8328"/>
                      <a:pt x="358" y="8507"/>
                      <a:pt x="382" y="8697"/>
                    </a:cubicBezTo>
                    <a:cubicBezTo>
                      <a:pt x="405" y="8888"/>
                      <a:pt x="465" y="9043"/>
                      <a:pt x="524" y="9233"/>
                    </a:cubicBezTo>
                    <a:cubicBezTo>
                      <a:pt x="547" y="9294"/>
                      <a:pt x="608" y="9324"/>
                      <a:pt x="667" y="9324"/>
                    </a:cubicBezTo>
                    <a:cubicBezTo>
                      <a:pt x="734" y="9324"/>
                      <a:pt x="798" y="9286"/>
                      <a:pt x="798" y="9209"/>
                    </a:cubicBezTo>
                    <a:cubicBezTo>
                      <a:pt x="798" y="9067"/>
                      <a:pt x="822" y="8924"/>
                      <a:pt x="810" y="8793"/>
                    </a:cubicBezTo>
                    <a:cubicBezTo>
                      <a:pt x="810" y="8638"/>
                      <a:pt x="798" y="8471"/>
                      <a:pt x="798" y="8328"/>
                    </a:cubicBezTo>
                    <a:cubicBezTo>
                      <a:pt x="798" y="8031"/>
                      <a:pt x="810" y="7733"/>
                      <a:pt x="822" y="7435"/>
                    </a:cubicBezTo>
                    <a:cubicBezTo>
                      <a:pt x="870" y="6804"/>
                      <a:pt x="929" y="6209"/>
                      <a:pt x="929" y="5614"/>
                    </a:cubicBezTo>
                    <a:cubicBezTo>
                      <a:pt x="929" y="4399"/>
                      <a:pt x="739" y="3209"/>
                      <a:pt x="477" y="2018"/>
                    </a:cubicBezTo>
                    <a:cubicBezTo>
                      <a:pt x="334" y="1351"/>
                      <a:pt x="179" y="673"/>
                      <a:pt x="24" y="6"/>
                    </a:cubicBezTo>
                    <a:cubicBezTo>
                      <a:pt x="24" y="2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325;p47">
                <a:extLst>
                  <a:ext uri="{FF2B5EF4-FFF2-40B4-BE49-F238E27FC236}">
                    <a16:creationId xmlns:a16="http://schemas.microsoft.com/office/drawing/2014/main" id="{111E05DB-95AC-0E67-7CB0-71E1E69E481B}"/>
                  </a:ext>
                </a:extLst>
              </p:cNvPr>
              <p:cNvSpPr/>
              <p:nvPr/>
            </p:nvSpPr>
            <p:spPr>
              <a:xfrm>
                <a:off x="1321150" y="1982000"/>
                <a:ext cx="11650" cy="12190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4876" extrusionOk="0">
                    <a:moveTo>
                      <a:pt x="203" y="1"/>
                    </a:moveTo>
                    <a:cubicBezTo>
                      <a:pt x="191" y="1"/>
                      <a:pt x="179" y="10"/>
                      <a:pt x="179" y="28"/>
                    </a:cubicBezTo>
                    <a:cubicBezTo>
                      <a:pt x="84" y="409"/>
                      <a:pt x="72" y="801"/>
                      <a:pt x="36" y="1182"/>
                    </a:cubicBezTo>
                    <a:cubicBezTo>
                      <a:pt x="13" y="1587"/>
                      <a:pt x="1" y="2004"/>
                      <a:pt x="13" y="2421"/>
                    </a:cubicBezTo>
                    <a:cubicBezTo>
                      <a:pt x="13" y="2825"/>
                      <a:pt x="25" y="3206"/>
                      <a:pt x="60" y="3611"/>
                    </a:cubicBezTo>
                    <a:cubicBezTo>
                      <a:pt x="84" y="4016"/>
                      <a:pt x="120" y="4445"/>
                      <a:pt x="263" y="4814"/>
                    </a:cubicBezTo>
                    <a:cubicBezTo>
                      <a:pt x="279" y="4857"/>
                      <a:pt x="309" y="4876"/>
                      <a:pt x="339" y="4876"/>
                    </a:cubicBezTo>
                    <a:cubicBezTo>
                      <a:pt x="376" y="4876"/>
                      <a:pt x="411" y="4848"/>
                      <a:pt x="417" y="4802"/>
                    </a:cubicBezTo>
                    <a:cubicBezTo>
                      <a:pt x="465" y="4397"/>
                      <a:pt x="406" y="3992"/>
                      <a:pt x="370" y="3611"/>
                    </a:cubicBezTo>
                    <a:cubicBezTo>
                      <a:pt x="346" y="3206"/>
                      <a:pt x="310" y="2825"/>
                      <a:pt x="287" y="2421"/>
                    </a:cubicBezTo>
                    <a:lnTo>
                      <a:pt x="239" y="1254"/>
                    </a:lnTo>
                    <a:cubicBezTo>
                      <a:pt x="227" y="861"/>
                      <a:pt x="251" y="444"/>
                      <a:pt x="227" y="28"/>
                    </a:cubicBezTo>
                    <a:cubicBezTo>
                      <a:pt x="227" y="10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326;p47">
                <a:extLst>
                  <a:ext uri="{FF2B5EF4-FFF2-40B4-BE49-F238E27FC236}">
                    <a16:creationId xmlns:a16="http://schemas.microsoft.com/office/drawing/2014/main" id="{D18985B7-A2AD-9786-25D6-713AA20B8DC0}"/>
                  </a:ext>
                </a:extLst>
              </p:cNvPr>
              <p:cNvSpPr/>
              <p:nvPr/>
            </p:nvSpPr>
            <p:spPr>
              <a:xfrm>
                <a:off x="1172925" y="1876700"/>
                <a:ext cx="8902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814" extrusionOk="0">
                    <a:moveTo>
                      <a:pt x="24" y="1"/>
                    </a:moveTo>
                    <a:cubicBezTo>
                      <a:pt x="0" y="1"/>
                      <a:pt x="0" y="1"/>
                      <a:pt x="0" y="25"/>
                    </a:cubicBezTo>
                    <a:cubicBezTo>
                      <a:pt x="381" y="465"/>
                      <a:pt x="1036" y="703"/>
                      <a:pt x="1596" y="787"/>
                    </a:cubicBezTo>
                    <a:cubicBezTo>
                      <a:pt x="1763" y="805"/>
                      <a:pt x="1926" y="814"/>
                      <a:pt x="2091" y="814"/>
                    </a:cubicBezTo>
                    <a:cubicBezTo>
                      <a:pt x="2257" y="814"/>
                      <a:pt x="2423" y="805"/>
                      <a:pt x="2596" y="787"/>
                    </a:cubicBezTo>
                    <a:cubicBezTo>
                      <a:pt x="2894" y="739"/>
                      <a:pt x="3263" y="668"/>
                      <a:pt x="3501" y="453"/>
                    </a:cubicBezTo>
                    <a:cubicBezTo>
                      <a:pt x="3560" y="406"/>
                      <a:pt x="3501" y="310"/>
                      <a:pt x="3429" y="310"/>
                    </a:cubicBezTo>
                    <a:cubicBezTo>
                      <a:pt x="3144" y="310"/>
                      <a:pt x="2846" y="394"/>
                      <a:pt x="2584" y="441"/>
                    </a:cubicBezTo>
                    <a:cubicBezTo>
                      <a:pt x="2333" y="479"/>
                      <a:pt x="2089" y="509"/>
                      <a:pt x="1847" y="509"/>
                    </a:cubicBezTo>
                    <a:cubicBezTo>
                      <a:pt x="1779" y="509"/>
                      <a:pt x="1711" y="506"/>
                      <a:pt x="1644" y="501"/>
                    </a:cubicBezTo>
                    <a:cubicBezTo>
                      <a:pt x="1358" y="477"/>
                      <a:pt x="1096" y="418"/>
                      <a:pt x="822" y="346"/>
                    </a:cubicBezTo>
                    <a:cubicBezTo>
                      <a:pt x="536" y="263"/>
                      <a:pt x="286" y="120"/>
                      <a:pt x="2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327;p47">
                <a:extLst>
                  <a:ext uri="{FF2B5EF4-FFF2-40B4-BE49-F238E27FC236}">
                    <a16:creationId xmlns:a16="http://schemas.microsoft.com/office/drawing/2014/main" id="{481C97A0-F6A3-770F-BB30-DF96025231EA}"/>
                  </a:ext>
                </a:extLst>
              </p:cNvPr>
              <p:cNvSpPr/>
              <p:nvPr/>
            </p:nvSpPr>
            <p:spPr>
              <a:xfrm>
                <a:off x="1207750" y="1879400"/>
                <a:ext cx="253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79" extrusionOk="0">
                    <a:moveTo>
                      <a:pt x="36" y="0"/>
                    </a:moveTo>
                    <a:cubicBezTo>
                      <a:pt x="12" y="0"/>
                      <a:pt x="0" y="36"/>
                      <a:pt x="12" y="48"/>
                    </a:cubicBezTo>
                    <a:cubicBezTo>
                      <a:pt x="72" y="107"/>
                      <a:pt x="143" y="155"/>
                      <a:pt x="215" y="179"/>
                    </a:cubicBezTo>
                    <a:cubicBezTo>
                      <a:pt x="310" y="226"/>
                      <a:pt x="381" y="238"/>
                      <a:pt x="477" y="262"/>
                    </a:cubicBezTo>
                    <a:cubicBezTo>
                      <a:pt x="536" y="270"/>
                      <a:pt x="601" y="279"/>
                      <a:pt x="663" y="279"/>
                    </a:cubicBezTo>
                    <a:cubicBezTo>
                      <a:pt x="689" y="279"/>
                      <a:pt x="714" y="277"/>
                      <a:pt x="739" y="274"/>
                    </a:cubicBezTo>
                    <a:cubicBezTo>
                      <a:pt x="834" y="262"/>
                      <a:pt x="917" y="238"/>
                      <a:pt x="989" y="179"/>
                    </a:cubicBezTo>
                    <a:cubicBezTo>
                      <a:pt x="1013" y="167"/>
                      <a:pt x="989" y="95"/>
                      <a:pt x="953" y="95"/>
                    </a:cubicBezTo>
                    <a:cubicBezTo>
                      <a:pt x="886" y="95"/>
                      <a:pt x="827" y="111"/>
                      <a:pt x="770" y="111"/>
                    </a:cubicBezTo>
                    <a:cubicBezTo>
                      <a:pt x="755" y="111"/>
                      <a:pt x="741" y="110"/>
                      <a:pt x="727" y="107"/>
                    </a:cubicBezTo>
                    <a:cubicBezTo>
                      <a:pt x="679" y="107"/>
                      <a:pt x="621" y="113"/>
                      <a:pt x="566" y="113"/>
                    </a:cubicBezTo>
                    <a:cubicBezTo>
                      <a:pt x="539" y="113"/>
                      <a:pt x="512" y="111"/>
                      <a:pt x="489" y="107"/>
                    </a:cubicBezTo>
                    <a:cubicBezTo>
                      <a:pt x="417" y="107"/>
                      <a:pt x="334" y="95"/>
                      <a:pt x="262" y="83"/>
                    </a:cubicBezTo>
                    <a:cubicBezTo>
                      <a:pt x="191" y="60"/>
                      <a:pt x="120" y="36"/>
                      <a:pt x="36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328;p47">
                <a:extLst>
                  <a:ext uri="{FF2B5EF4-FFF2-40B4-BE49-F238E27FC236}">
                    <a16:creationId xmlns:a16="http://schemas.microsoft.com/office/drawing/2014/main" id="{718FB53B-6723-FD61-D788-8E321295DB8B}"/>
                  </a:ext>
                </a:extLst>
              </p:cNvPr>
              <p:cNvSpPr/>
              <p:nvPr/>
            </p:nvSpPr>
            <p:spPr>
              <a:xfrm>
                <a:off x="1192875" y="1709050"/>
                <a:ext cx="291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879" extrusionOk="0">
                    <a:moveTo>
                      <a:pt x="686" y="1"/>
                    </a:moveTo>
                    <a:cubicBezTo>
                      <a:pt x="574" y="1"/>
                      <a:pt x="460" y="37"/>
                      <a:pt x="369" y="111"/>
                    </a:cubicBezTo>
                    <a:cubicBezTo>
                      <a:pt x="131" y="278"/>
                      <a:pt x="0" y="801"/>
                      <a:pt x="369" y="920"/>
                    </a:cubicBezTo>
                    <a:cubicBezTo>
                      <a:pt x="378" y="925"/>
                      <a:pt x="387" y="927"/>
                      <a:pt x="396" y="927"/>
                    </a:cubicBezTo>
                    <a:cubicBezTo>
                      <a:pt x="436" y="927"/>
                      <a:pt x="472" y="888"/>
                      <a:pt x="453" y="849"/>
                    </a:cubicBezTo>
                    <a:cubicBezTo>
                      <a:pt x="441" y="730"/>
                      <a:pt x="381" y="575"/>
                      <a:pt x="429" y="456"/>
                    </a:cubicBezTo>
                    <a:cubicBezTo>
                      <a:pt x="470" y="342"/>
                      <a:pt x="583" y="247"/>
                      <a:pt x="713" y="247"/>
                    </a:cubicBezTo>
                    <a:cubicBezTo>
                      <a:pt x="733" y="247"/>
                      <a:pt x="754" y="249"/>
                      <a:pt x="774" y="254"/>
                    </a:cubicBezTo>
                    <a:cubicBezTo>
                      <a:pt x="1107" y="301"/>
                      <a:pt x="893" y="956"/>
                      <a:pt x="834" y="1159"/>
                    </a:cubicBezTo>
                    <a:cubicBezTo>
                      <a:pt x="738" y="1456"/>
                      <a:pt x="631" y="1778"/>
                      <a:pt x="607" y="2087"/>
                    </a:cubicBezTo>
                    <a:cubicBezTo>
                      <a:pt x="572" y="2385"/>
                      <a:pt x="655" y="2635"/>
                      <a:pt x="810" y="2873"/>
                    </a:cubicBezTo>
                    <a:cubicBezTo>
                      <a:pt x="817" y="2877"/>
                      <a:pt x="823" y="2878"/>
                      <a:pt x="828" y="2878"/>
                    </a:cubicBezTo>
                    <a:cubicBezTo>
                      <a:pt x="840" y="2878"/>
                      <a:pt x="846" y="2870"/>
                      <a:pt x="846" y="2861"/>
                    </a:cubicBezTo>
                    <a:cubicBezTo>
                      <a:pt x="655" y="2492"/>
                      <a:pt x="738" y="1992"/>
                      <a:pt x="857" y="1611"/>
                    </a:cubicBezTo>
                    <a:cubicBezTo>
                      <a:pt x="929" y="1385"/>
                      <a:pt x="1012" y="1182"/>
                      <a:pt x="1072" y="956"/>
                    </a:cubicBezTo>
                    <a:cubicBezTo>
                      <a:pt x="1131" y="778"/>
                      <a:pt x="1167" y="551"/>
                      <a:pt x="1143" y="361"/>
                    </a:cubicBezTo>
                    <a:cubicBezTo>
                      <a:pt x="1104" y="128"/>
                      <a:pt x="898" y="1"/>
                      <a:pt x="6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329;p47">
                <a:extLst>
                  <a:ext uri="{FF2B5EF4-FFF2-40B4-BE49-F238E27FC236}">
                    <a16:creationId xmlns:a16="http://schemas.microsoft.com/office/drawing/2014/main" id="{DEE5FB00-EF62-B27A-D44B-AD22502F8E46}"/>
                  </a:ext>
                </a:extLst>
              </p:cNvPr>
              <p:cNvSpPr/>
              <p:nvPr/>
            </p:nvSpPr>
            <p:spPr>
              <a:xfrm>
                <a:off x="1073500" y="1766800"/>
                <a:ext cx="261375" cy="113500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4540" extrusionOk="0">
                    <a:moveTo>
                      <a:pt x="5351" y="0"/>
                    </a:moveTo>
                    <a:cubicBezTo>
                      <a:pt x="5326" y="0"/>
                      <a:pt x="5300" y="1"/>
                      <a:pt x="5275" y="4"/>
                    </a:cubicBezTo>
                    <a:cubicBezTo>
                      <a:pt x="4954" y="27"/>
                      <a:pt x="4656" y="242"/>
                      <a:pt x="4430" y="480"/>
                    </a:cubicBezTo>
                    <a:cubicBezTo>
                      <a:pt x="4204" y="718"/>
                      <a:pt x="4025" y="992"/>
                      <a:pt x="3787" y="1230"/>
                    </a:cubicBezTo>
                    <a:cubicBezTo>
                      <a:pt x="3215" y="1789"/>
                      <a:pt x="2430" y="2028"/>
                      <a:pt x="1703" y="2301"/>
                    </a:cubicBezTo>
                    <a:cubicBezTo>
                      <a:pt x="977" y="2599"/>
                      <a:pt x="275" y="3075"/>
                      <a:pt x="1" y="3825"/>
                    </a:cubicBezTo>
                    <a:cubicBezTo>
                      <a:pt x="1632" y="2932"/>
                      <a:pt x="3251" y="2028"/>
                      <a:pt x="4870" y="1135"/>
                    </a:cubicBezTo>
                    <a:cubicBezTo>
                      <a:pt x="5075" y="1021"/>
                      <a:pt x="5290" y="908"/>
                      <a:pt x="5526" y="908"/>
                    </a:cubicBezTo>
                    <a:cubicBezTo>
                      <a:pt x="5538" y="908"/>
                      <a:pt x="5549" y="908"/>
                      <a:pt x="5561" y="908"/>
                    </a:cubicBezTo>
                    <a:cubicBezTo>
                      <a:pt x="5811" y="920"/>
                      <a:pt x="6037" y="1087"/>
                      <a:pt x="6240" y="1230"/>
                    </a:cubicBezTo>
                    <a:cubicBezTo>
                      <a:pt x="7668" y="2301"/>
                      <a:pt x="9073" y="3409"/>
                      <a:pt x="10454" y="4540"/>
                    </a:cubicBezTo>
                    <a:cubicBezTo>
                      <a:pt x="10431" y="3718"/>
                      <a:pt x="9776" y="3111"/>
                      <a:pt x="9085" y="2706"/>
                    </a:cubicBezTo>
                    <a:cubicBezTo>
                      <a:pt x="8383" y="2325"/>
                      <a:pt x="7585" y="2039"/>
                      <a:pt x="7037" y="1444"/>
                    </a:cubicBezTo>
                    <a:cubicBezTo>
                      <a:pt x="6764" y="1147"/>
                      <a:pt x="6573" y="801"/>
                      <a:pt x="6299" y="504"/>
                    </a:cubicBezTo>
                    <a:cubicBezTo>
                      <a:pt x="6054" y="236"/>
                      <a:pt x="5715" y="0"/>
                      <a:pt x="5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330;p47">
                <a:extLst>
                  <a:ext uri="{FF2B5EF4-FFF2-40B4-BE49-F238E27FC236}">
                    <a16:creationId xmlns:a16="http://schemas.microsoft.com/office/drawing/2014/main" id="{ADDC4462-74B1-BC49-C134-585EB93E7352}"/>
                  </a:ext>
                </a:extLst>
              </p:cNvPr>
              <p:cNvSpPr/>
              <p:nvPr/>
            </p:nvSpPr>
            <p:spPr>
              <a:xfrm>
                <a:off x="1196725" y="1710250"/>
                <a:ext cx="23550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962" extrusionOk="0">
                    <a:moveTo>
                      <a:pt x="557" y="0"/>
                    </a:moveTo>
                    <a:cubicBezTo>
                      <a:pt x="454" y="0"/>
                      <a:pt x="349" y="36"/>
                      <a:pt x="263" y="99"/>
                    </a:cubicBezTo>
                    <a:cubicBezTo>
                      <a:pt x="49" y="265"/>
                      <a:pt x="1" y="563"/>
                      <a:pt x="120" y="789"/>
                    </a:cubicBezTo>
                    <a:cubicBezTo>
                      <a:pt x="129" y="798"/>
                      <a:pt x="140" y="802"/>
                      <a:pt x="150" y="802"/>
                    </a:cubicBezTo>
                    <a:cubicBezTo>
                      <a:pt x="166" y="802"/>
                      <a:pt x="180" y="792"/>
                      <a:pt x="180" y="777"/>
                    </a:cubicBezTo>
                    <a:cubicBezTo>
                      <a:pt x="180" y="575"/>
                      <a:pt x="180" y="313"/>
                      <a:pt x="382" y="194"/>
                    </a:cubicBezTo>
                    <a:cubicBezTo>
                      <a:pt x="437" y="157"/>
                      <a:pt x="512" y="142"/>
                      <a:pt x="582" y="142"/>
                    </a:cubicBezTo>
                    <a:cubicBezTo>
                      <a:pt x="603" y="142"/>
                      <a:pt x="624" y="143"/>
                      <a:pt x="644" y="146"/>
                    </a:cubicBezTo>
                    <a:cubicBezTo>
                      <a:pt x="751" y="182"/>
                      <a:pt x="811" y="277"/>
                      <a:pt x="834" y="384"/>
                    </a:cubicBezTo>
                    <a:cubicBezTo>
                      <a:pt x="894" y="634"/>
                      <a:pt x="775" y="908"/>
                      <a:pt x="715" y="1146"/>
                    </a:cubicBezTo>
                    <a:cubicBezTo>
                      <a:pt x="644" y="1408"/>
                      <a:pt x="572" y="1682"/>
                      <a:pt x="513" y="1944"/>
                    </a:cubicBezTo>
                    <a:cubicBezTo>
                      <a:pt x="513" y="1956"/>
                      <a:pt x="516" y="1962"/>
                      <a:pt x="519" y="1962"/>
                    </a:cubicBezTo>
                    <a:cubicBezTo>
                      <a:pt x="522" y="1962"/>
                      <a:pt x="525" y="1956"/>
                      <a:pt x="525" y="1944"/>
                    </a:cubicBezTo>
                    <a:lnTo>
                      <a:pt x="834" y="920"/>
                    </a:lnTo>
                    <a:cubicBezTo>
                      <a:pt x="882" y="777"/>
                      <a:pt x="930" y="622"/>
                      <a:pt x="942" y="480"/>
                    </a:cubicBezTo>
                    <a:cubicBezTo>
                      <a:pt x="942" y="361"/>
                      <a:pt x="930" y="230"/>
                      <a:pt x="858" y="134"/>
                    </a:cubicBezTo>
                    <a:cubicBezTo>
                      <a:pt x="778" y="42"/>
                      <a:pt x="669" y="0"/>
                      <a:pt x="557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331;p47">
                <a:extLst>
                  <a:ext uri="{FF2B5EF4-FFF2-40B4-BE49-F238E27FC236}">
                    <a16:creationId xmlns:a16="http://schemas.microsoft.com/office/drawing/2014/main" id="{F503221E-1014-3598-F4C0-422FD5043736}"/>
                  </a:ext>
                </a:extLst>
              </p:cNvPr>
              <p:cNvSpPr/>
              <p:nvPr/>
            </p:nvSpPr>
            <p:spPr>
              <a:xfrm>
                <a:off x="1082150" y="1770200"/>
                <a:ext cx="133550" cy="84025"/>
              </a:xfrm>
              <a:custGeom>
                <a:avLst/>
                <a:gdLst/>
                <a:ahLst/>
                <a:cxnLst/>
                <a:rect l="l" t="t" r="r" b="b"/>
                <a:pathLst>
                  <a:path w="5342" h="3361" extrusionOk="0">
                    <a:moveTo>
                      <a:pt x="4940" y="1"/>
                    </a:moveTo>
                    <a:cubicBezTo>
                      <a:pt x="4611" y="1"/>
                      <a:pt x="4295" y="205"/>
                      <a:pt x="4084" y="487"/>
                    </a:cubicBezTo>
                    <a:cubicBezTo>
                      <a:pt x="3917" y="713"/>
                      <a:pt x="3798" y="939"/>
                      <a:pt x="3596" y="1106"/>
                    </a:cubicBezTo>
                    <a:cubicBezTo>
                      <a:pt x="3370" y="1320"/>
                      <a:pt x="3084" y="1463"/>
                      <a:pt x="2822" y="1618"/>
                    </a:cubicBezTo>
                    <a:cubicBezTo>
                      <a:pt x="2286" y="1903"/>
                      <a:pt x="1691" y="2058"/>
                      <a:pt x="1155" y="2356"/>
                    </a:cubicBezTo>
                    <a:cubicBezTo>
                      <a:pt x="881" y="2511"/>
                      <a:pt x="631" y="2677"/>
                      <a:pt x="393" y="2856"/>
                    </a:cubicBezTo>
                    <a:cubicBezTo>
                      <a:pt x="226" y="2987"/>
                      <a:pt x="83" y="3130"/>
                      <a:pt x="0" y="3344"/>
                    </a:cubicBezTo>
                    <a:cubicBezTo>
                      <a:pt x="0" y="3353"/>
                      <a:pt x="12" y="3361"/>
                      <a:pt x="23" y="3361"/>
                    </a:cubicBezTo>
                    <a:cubicBezTo>
                      <a:pt x="28" y="3361"/>
                      <a:pt x="32" y="3360"/>
                      <a:pt x="36" y="3356"/>
                    </a:cubicBezTo>
                    <a:cubicBezTo>
                      <a:pt x="167" y="3118"/>
                      <a:pt x="381" y="2975"/>
                      <a:pt x="595" y="2820"/>
                    </a:cubicBezTo>
                    <a:cubicBezTo>
                      <a:pt x="833" y="2689"/>
                      <a:pt x="1060" y="2546"/>
                      <a:pt x="1298" y="2427"/>
                    </a:cubicBezTo>
                    <a:cubicBezTo>
                      <a:pt x="1786" y="2153"/>
                      <a:pt x="2322" y="1999"/>
                      <a:pt x="2822" y="1749"/>
                    </a:cubicBezTo>
                    <a:cubicBezTo>
                      <a:pt x="3239" y="1546"/>
                      <a:pt x="3655" y="1308"/>
                      <a:pt x="3953" y="915"/>
                    </a:cubicBezTo>
                    <a:cubicBezTo>
                      <a:pt x="4096" y="725"/>
                      <a:pt x="4215" y="510"/>
                      <a:pt x="4393" y="356"/>
                    </a:cubicBezTo>
                    <a:cubicBezTo>
                      <a:pt x="4560" y="206"/>
                      <a:pt x="4762" y="149"/>
                      <a:pt x="4970" y="149"/>
                    </a:cubicBezTo>
                    <a:cubicBezTo>
                      <a:pt x="5059" y="149"/>
                      <a:pt x="5150" y="159"/>
                      <a:pt x="5239" y="177"/>
                    </a:cubicBezTo>
                    <a:cubicBezTo>
                      <a:pt x="5243" y="178"/>
                      <a:pt x="5248" y="178"/>
                      <a:pt x="5252" y="178"/>
                    </a:cubicBezTo>
                    <a:cubicBezTo>
                      <a:pt x="5305" y="178"/>
                      <a:pt x="5341" y="115"/>
                      <a:pt x="5286" y="82"/>
                    </a:cubicBezTo>
                    <a:cubicBezTo>
                      <a:pt x="5172" y="26"/>
                      <a:pt x="5055" y="1"/>
                      <a:pt x="494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332;p47">
                <a:extLst>
                  <a:ext uri="{FF2B5EF4-FFF2-40B4-BE49-F238E27FC236}">
                    <a16:creationId xmlns:a16="http://schemas.microsoft.com/office/drawing/2014/main" id="{E7553606-7B24-E43E-38B9-A39FDB67C53F}"/>
                  </a:ext>
                </a:extLst>
              </p:cNvPr>
              <p:cNvSpPr/>
              <p:nvPr/>
            </p:nvSpPr>
            <p:spPr>
              <a:xfrm>
                <a:off x="1220550" y="1779375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1"/>
                    </a:moveTo>
                    <a:cubicBezTo>
                      <a:pt x="0" y="1"/>
                      <a:pt x="0" y="12"/>
                      <a:pt x="0" y="12"/>
                    </a:cubicBezTo>
                    <a:lnTo>
                      <a:pt x="0" y="36"/>
                    </a:lnTo>
                    <a:lnTo>
                      <a:pt x="0" y="60"/>
                    </a:lnTo>
                    <a:lnTo>
                      <a:pt x="0" y="72"/>
                    </a:lnTo>
                    <a:cubicBezTo>
                      <a:pt x="0" y="72"/>
                      <a:pt x="0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72"/>
                    </a:lnTo>
                    <a:lnTo>
                      <a:pt x="108" y="48"/>
                    </a:lnTo>
                    <a:cubicBezTo>
                      <a:pt x="108" y="36"/>
                      <a:pt x="108" y="36"/>
                      <a:pt x="96" y="12"/>
                    </a:cubicBezTo>
                    <a:cubicBezTo>
                      <a:pt x="96" y="12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333;p47">
                <a:extLst>
                  <a:ext uri="{FF2B5EF4-FFF2-40B4-BE49-F238E27FC236}">
                    <a16:creationId xmlns:a16="http://schemas.microsoft.com/office/drawing/2014/main" id="{C4AED830-ACE8-16F5-53E1-33F6004016EF}"/>
                  </a:ext>
                </a:extLst>
              </p:cNvPr>
              <p:cNvSpPr/>
              <p:nvPr/>
            </p:nvSpPr>
            <p:spPr>
              <a:xfrm>
                <a:off x="1226500" y="1786225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0"/>
                    </a:moveTo>
                    <a:cubicBezTo>
                      <a:pt x="36" y="0"/>
                      <a:pt x="24" y="0"/>
                      <a:pt x="24" y="12"/>
                    </a:cubicBezTo>
                    <a:cubicBezTo>
                      <a:pt x="24" y="12"/>
                      <a:pt x="24" y="24"/>
                      <a:pt x="1" y="24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36"/>
                      <a:pt x="84" y="36"/>
                    </a:cubicBezTo>
                    <a:cubicBezTo>
                      <a:pt x="108" y="36"/>
                      <a:pt x="108" y="24"/>
                      <a:pt x="96" y="12"/>
                    </a:cubicBezTo>
                    <a:lnTo>
                      <a:pt x="96" y="12"/>
                    </a:lnTo>
                    <a:cubicBezTo>
                      <a:pt x="100" y="16"/>
                      <a:pt x="102" y="18"/>
                      <a:pt x="104" y="18"/>
                    </a:cubicBezTo>
                    <a:cubicBezTo>
                      <a:pt x="106" y="18"/>
                      <a:pt x="104" y="12"/>
                      <a:pt x="96" y="12"/>
                    </a:cubicBezTo>
                    <a:cubicBezTo>
                      <a:pt x="96" y="0"/>
                      <a:pt x="84" y="0"/>
                      <a:pt x="84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334;p47">
                <a:extLst>
                  <a:ext uri="{FF2B5EF4-FFF2-40B4-BE49-F238E27FC236}">
                    <a16:creationId xmlns:a16="http://schemas.microsoft.com/office/drawing/2014/main" id="{6842C810-6542-DBF9-4B47-A4AA4657A1AC}"/>
                  </a:ext>
                </a:extLst>
              </p:cNvPr>
              <p:cNvSpPr/>
              <p:nvPr/>
            </p:nvSpPr>
            <p:spPr>
              <a:xfrm>
                <a:off x="1237900" y="1795625"/>
                <a:ext cx="931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955" extrusionOk="0">
                    <a:moveTo>
                      <a:pt x="16" y="0"/>
                    </a:moveTo>
                    <a:cubicBezTo>
                      <a:pt x="10" y="0"/>
                      <a:pt x="0" y="9"/>
                      <a:pt x="9" y="17"/>
                    </a:cubicBezTo>
                    <a:cubicBezTo>
                      <a:pt x="378" y="648"/>
                      <a:pt x="1069" y="994"/>
                      <a:pt x="1688" y="1327"/>
                    </a:cubicBezTo>
                    <a:cubicBezTo>
                      <a:pt x="2045" y="1529"/>
                      <a:pt x="2402" y="1720"/>
                      <a:pt x="2724" y="1958"/>
                    </a:cubicBezTo>
                    <a:cubicBezTo>
                      <a:pt x="3057" y="2220"/>
                      <a:pt x="3331" y="2565"/>
                      <a:pt x="3581" y="2922"/>
                    </a:cubicBezTo>
                    <a:cubicBezTo>
                      <a:pt x="3596" y="2945"/>
                      <a:pt x="3617" y="2955"/>
                      <a:pt x="3638" y="2955"/>
                    </a:cubicBezTo>
                    <a:cubicBezTo>
                      <a:pt x="3682" y="2955"/>
                      <a:pt x="3724" y="2912"/>
                      <a:pt x="3700" y="2863"/>
                    </a:cubicBezTo>
                    <a:cubicBezTo>
                      <a:pt x="3295" y="2160"/>
                      <a:pt x="2688" y="1708"/>
                      <a:pt x="1973" y="1351"/>
                    </a:cubicBezTo>
                    <a:cubicBezTo>
                      <a:pt x="1247" y="1006"/>
                      <a:pt x="521" y="660"/>
                      <a:pt x="21" y="5"/>
                    </a:cubicBezTo>
                    <a:cubicBezTo>
                      <a:pt x="21" y="2"/>
                      <a:pt x="19" y="0"/>
                      <a:pt x="1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335;p47">
                <a:extLst>
                  <a:ext uri="{FF2B5EF4-FFF2-40B4-BE49-F238E27FC236}">
                    <a16:creationId xmlns:a16="http://schemas.microsoft.com/office/drawing/2014/main" id="{40D39DF2-9D86-1405-4880-8C4AE7D828F9}"/>
                  </a:ext>
                </a:extLst>
              </p:cNvPr>
              <p:cNvSpPr/>
              <p:nvPr/>
            </p:nvSpPr>
            <p:spPr>
              <a:xfrm>
                <a:off x="1190200" y="1781675"/>
                <a:ext cx="244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02" extrusionOk="0">
                    <a:moveTo>
                      <a:pt x="859" y="0"/>
                    </a:moveTo>
                    <a:cubicBezTo>
                      <a:pt x="800" y="0"/>
                      <a:pt x="743" y="19"/>
                      <a:pt x="702" y="28"/>
                    </a:cubicBezTo>
                    <a:cubicBezTo>
                      <a:pt x="619" y="40"/>
                      <a:pt x="536" y="63"/>
                      <a:pt x="464" y="87"/>
                    </a:cubicBezTo>
                    <a:cubicBezTo>
                      <a:pt x="310" y="135"/>
                      <a:pt x="143" y="194"/>
                      <a:pt x="12" y="278"/>
                    </a:cubicBezTo>
                    <a:cubicBezTo>
                      <a:pt x="0" y="278"/>
                      <a:pt x="12" y="301"/>
                      <a:pt x="24" y="301"/>
                    </a:cubicBezTo>
                    <a:cubicBezTo>
                      <a:pt x="191" y="266"/>
                      <a:pt x="345" y="206"/>
                      <a:pt x="500" y="182"/>
                    </a:cubicBezTo>
                    <a:cubicBezTo>
                      <a:pt x="583" y="159"/>
                      <a:pt x="655" y="147"/>
                      <a:pt x="738" y="135"/>
                    </a:cubicBezTo>
                    <a:cubicBezTo>
                      <a:pt x="822" y="123"/>
                      <a:pt x="905" y="123"/>
                      <a:pt x="976" y="87"/>
                    </a:cubicBezTo>
                    <a:cubicBezTo>
                      <a:pt x="964" y="51"/>
                      <a:pt x="964" y="16"/>
                      <a:pt x="941" y="16"/>
                    </a:cubicBezTo>
                    <a:cubicBezTo>
                      <a:pt x="914" y="4"/>
                      <a:pt x="887" y="0"/>
                      <a:pt x="859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336;p47">
                <a:extLst>
                  <a:ext uri="{FF2B5EF4-FFF2-40B4-BE49-F238E27FC236}">
                    <a16:creationId xmlns:a16="http://schemas.microsoft.com/office/drawing/2014/main" id="{47F31283-A3A0-23DA-F3A4-5886C69CE9B9}"/>
                  </a:ext>
                </a:extLst>
              </p:cNvPr>
              <p:cNvSpPr/>
              <p:nvPr/>
            </p:nvSpPr>
            <p:spPr>
              <a:xfrm>
                <a:off x="1195250" y="1778775"/>
                <a:ext cx="78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38" extrusionOk="0">
                    <a:moveTo>
                      <a:pt x="215" y="1"/>
                    </a:moveTo>
                    <a:cubicBezTo>
                      <a:pt x="179" y="1"/>
                      <a:pt x="167" y="13"/>
                      <a:pt x="143" y="13"/>
                    </a:cubicBezTo>
                    <a:cubicBezTo>
                      <a:pt x="96" y="25"/>
                      <a:pt x="48" y="72"/>
                      <a:pt x="24" y="96"/>
                    </a:cubicBezTo>
                    <a:cubicBezTo>
                      <a:pt x="24" y="96"/>
                      <a:pt x="0" y="120"/>
                      <a:pt x="24" y="132"/>
                    </a:cubicBezTo>
                    <a:cubicBezTo>
                      <a:pt x="24" y="132"/>
                      <a:pt x="30" y="137"/>
                      <a:pt x="37" y="137"/>
                    </a:cubicBezTo>
                    <a:cubicBezTo>
                      <a:pt x="40" y="137"/>
                      <a:pt x="44" y="136"/>
                      <a:pt x="48" y="132"/>
                    </a:cubicBezTo>
                    <a:cubicBezTo>
                      <a:pt x="96" y="96"/>
                      <a:pt x="143" y="84"/>
                      <a:pt x="167" y="60"/>
                    </a:cubicBezTo>
                    <a:cubicBezTo>
                      <a:pt x="179" y="36"/>
                      <a:pt x="215" y="36"/>
                      <a:pt x="227" y="25"/>
                    </a:cubicBezTo>
                    <a:cubicBezTo>
                      <a:pt x="262" y="25"/>
                      <a:pt x="274" y="13"/>
                      <a:pt x="298" y="13"/>
                    </a:cubicBezTo>
                    <a:cubicBezTo>
                      <a:pt x="298" y="15"/>
                      <a:pt x="299" y="16"/>
                      <a:pt x="300" y="16"/>
                    </a:cubicBezTo>
                    <a:cubicBezTo>
                      <a:pt x="305" y="16"/>
                      <a:pt x="315" y="1"/>
                      <a:pt x="286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337;p47">
                <a:extLst>
                  <a:ext uri="{FF2B5EF4-FFF2-40B4-BE49-F238E27FC236}">
                    <a16:creationId xmlns:a16="http://schemas.microsoft.com/office/drawing/2014/main" id="{46C49189-3EF6-9F3A-2EA1-6D7E11F00804}"/>
                  </a:ext>
                </a:extLst>
              </p:cNvPr>
              <p:cNvSpPr/>
              <p:nvPr/>
            </p:nvSpPr>
            <p:spPr>
              <a:xfrm>
                <a:off x="1100600" y="1831175"/>
                <a:ext cx="247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01" extrusionOk="0">
                    <a:moveTo>
                      <a:pt x="965" y="0"/>
                    </a:moveTo>
                    <a:cubicBezTo>
                      <a:pt x="810" y="72"/>
                      <a:pt x="667" y="167"/>
                      <a:pt x="500" y="250"/>
                    </a:cubicBezTo>
                    <a:lnTo>
                      <a:pt x="12" y="476"/>
                    </a:lnTo>
                    <a:cubicBezTo>
                      <a:pt x="0" y="476"/>
                      <a:pt x="0" y="500"/>
                      <a:pt x="12" y="500"/>
                    </a:cubicBezTo>
                    <a:cubicBezTo>
                      <a:pt x="179" y="441"/>
                      <a:pt x="357" y="381"/>
                      <a:pt x="512" y="310"/>
                    </a:cubicBezTo>
                    <a:cubicBezTo>
                      <a:pt x="679" y="238"/>
                      <a:pt x="846" y="143"/>
                      <a:pt x="977" y="36"/>
                    </a:cubicBezTo>
                    <a:cubicBezTo>
                      <a:pt x="988" y="12"/>
                      <a:pt x="977" y="0"/>
                      <a:pt x="96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338;p47">
                <a:extLst>
                  <a:ext uri="{FF2B5EF4-FFF2-40B4-BE49-F238E27FC236}">
                    <a16:creationId xmlns:a16="http://schemas.microsoft.com/office/drawing/2014/main" id="{34B0819C-DBE7-FB5D-BD25-21A8E428BE17}"/>
                  </a:ext>
                </a:extLst>
              </p:cNvPr>
              <p:cNvSpPr/>
              <p:nvPr/>
            </p:nvSpPr>
            <p:spPr>
              <a:xfrm>
                <a:off x="1292575" y="1842075"/>
                <a:ext cx="184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65" extrusionOk="0">
                    <a:moveTo>
                      <a:pt x="5" y="0"/>
                    </a:moveTo>
                    <a:cubicBezTo>
                      <a:pt x="1" y="0"/>
                      <a:pt x="1" y="11"/>
                      <a:pt x="1" y="29"/>
                    </a:cubicBezTo>
                    <a:cubicBezTo>
                      <a:pt x="96" y="124"/>
                      <a:pt x="215" y="231"/>
                      <a:pt x="334" y="326"/>
                    </a:cubicBezTo>
                    <a:cubicBezTo>
                      <a:pt x="453" y="410"/>
                      <a:pt x="572" y="481"/>
                      <a:pt x="715" y="564"/>
                    </a:cubicBezTo>
                    <a:cubicBezTo>
                      <a:pt x="727" y="564"/>
                      <a:pt x="739" y="529"/>
                      <a:pt x="727" y="517"/>
                    </a:cubicBezTo>
                    <a:cubicBezTo>
                      <a:pt x="489" y="350"/>
                      <a:pt x="239" y="195"/>
                      <a:pt x="13" y="5"/>
                    </a:cubicBezTo>
                    <a:cubicBezTo>
                      <a:pt x="9" y="2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339;p47">
                <a:extLst>
                  <a:ext uri="{FF2B5EF4-FFF2-40B4-BE49-F238E27FC236}">
                    <a16:creationId xmlns:a16="http://schemas.microsoft.com/office/drawing/2014/main" id="{7A54FCEE-6265-5C24-C871-E4E34A5F168B}"/>
                  </a:ext>
                </a:extLst>
              </p:cNvPr>
              <p:cNvSpPr/>
              <p:nvPr/>
            </p:nvSpPr>
            <p:spPr>
              <a:xfrm>
                <a:off x="1050875" y="1816700"/>
                <a:ext cx="289650" cy="316625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12665" extrusionOk="0">
                    <a:moveTo>
                      <a:pt x="2853" y="1"/>
                    </a:moveTo>
                    <a:cubicBezTo>
                      <a:pt x="2715" y="1"/>
                      <a:pt x="2586" y="70"/>
                      <a:pt x="2442" y="151"/>
                    </a:cubicBezTo>
                    <a:cubicBezTo>
                      <a:pt x="2227" y="270"/>
                      <a:pt x="1823" y="448"/>
                      <a:pt x="1834" y="746"/>
                    </a:cubicBezTo>
                    <a:cubicBezTo>
                      <a:pt x="1846" y="889"/>
                      <a:pt x="1942" y="1044"/>
                      <a:pt x="1989" y="1175"/>
                    </a:cubicBezTo>
                    <a:cubicBezTo>
                      <a:pt x="2049" y="1365"/>
                      <a:pt x="2084" y="1556"/>
                      <a:pt x="2120" y="1770"/>
                    </a:cubicBezTo>
                    <a:cubicBezTo>
                      <a:pt x="2239" y="2544"/>
                      <a:pt x="2132" y="3341"/>
                      <a:pt x="1834" y="4056"/>
                    </a:cubicBezTo>
                    <a:cubicBezTo>
                      <a:pt x="1656" y="4473"/>
                      <a:pt x="1418" y="4865"/>
                      <a:pt x="1120" y="5187"/>
                    </a:cubicBezTo>
                    <a:cubicBezTo>
                      <a:pt x="763" y="7199"/>
                      <a:pt x="406" y="9199"/>
                      <a:pt x="60" y="11200"/>
                    </a:cubicBezTo>
                    <a:cubicBezTo>
                      <a:pt x="37" y="11366"/>
                      <a:pt x="1" y="11557"/>
                      <a:pt x="108" y="11712"/>
                    </a:cubicBezTo>
                    <a:cubicBezTo>
                      <a:pt x="203" y="11831"/>
                      <a:pt x="346" y="11878"/>
                      <a:pt x="477" y="11902"/>
                    </a:cubicBezTo>
                    <a:cubicBezTo>
                      <a:pt x="2361" y="12410"/>
                      <a:pt x="4301" y="12664"/>
                      <a:pt x="6231" y="12664"/>
                    </a:cubicBezTo>
                    <a:cubicBezTo>
                      <a:pt x="6472" y="12664"/>
                      <a:pt x="6713" y="12660"/>
                      <a:pt x="6954" y="12652"/>
                    </a:cubicBezTo>
                    <a:cubicBezTo>
                      <a:pt x="8395" y="12605"/>
                      <a:pt x="9847" y="12426"/>
                      <a:pt x="11288" y="12247"/>
                    </a:cubicBezTo>
                    <a:cubicBezTo>
                      <a:pt x="11348" y="12247"/>
                      <a:pt x="11371" y="10283"/>
                      <a:pt x="11395" y="10104"/>
                    </a:cubicBezTo>
                    <a:cubicBezTo>
                      <a:pt x="11431" y="9235"/>
                      <a:pt x="11479" y="8378"/>
                      <a:pt x="11514" y="7509"/>
                    </a:cubicBezTo>
                    <a:cubicBezTo>
                      <a:pt x="11526" y="7128"/>
                      <a:pt x="11574" y="6723"/>
                      <a:pt x="11550" y="6318"/>
                    </a:cubicBezTo>
                    <a:cubicBezTo>
                      <a:pt x="11538" y="6008"/>
                      <a:pt x="11586" y="5687"/>
                      <a:pt x="11479" y="5389"/>
                    </a:cubicBezTo>
                    <a:cubicBezTo>
                      <a:pt x="11371" y="5116"/>
                      <a:pt x="11181" y="4889"/>
                      <a:pt x="11002" y="4675"/>
                    </a:cubicBezTo>
                    <a:cubicBezTo>
                      <a:pt x="10824" y="4461"/>
                      <a:pt x="10645" y="4282"/>
                      <a:pt x="10562" y="4020"/>
                    </a:cubicBezTo>
                    <a:cubicBezTo>
                      <a:pt x="10443" y="3639"/>
                      <a:pt x="10264" y="3318"/>
                      <a:pt x="10205" y="2913"/>
                    </a:cubicBezTo>
                    <a:cubicBezTo>
                      <a:pt x="10145" y="2568"/>
                      <a:pt x="10145" y="2210"/>
                      <a:pt x="10205" y="1853"/>
                    </a:cubicBezTo>
                    <a:cubicBezTo>
                      <a:pt x="10216" y="1783"/>
                      <a:pt x="10448" y="960"/>
                      <a:pt x="10500" y="960"/>
                    </a:cubicBezTo>
                    <a:cubicBezTo>
                      <a:pt x="10501" y="960"/>
                      <a:pt x="10502" y="960"/>
                      <a:pt x="10502" y="960"/>
                    </a:cubicBezTo>
                    <a:lnTo>
                      <a:pt x="8978" y="32"/>
                    </a:lnTo>
                    <a:cubicBezTo>
                      <a:pt x="8977" y="30"/>
                      <a:pt x="8976" y="29"/>
                      <a:pt x="8973" y="29"/>
                    </a:cubicBezTo>
                    <a:cubicBezTo>
                      <a:pt x="8937" y="29"/>
                      <a:pt x="8738" y="174"/>
                      <a:pt x="8716" y="174"/>
                    </a:cubicBezTo>
                    <a:cubicBezTo>
                      <a:pt x="8561" y="270"/>
                      <a:pt x="8419" y="341"/>
                      <a:pt x="8252" y="401"/>
                    </a:cubicBezTo>
                    <a:cubicBezTo>
                      <a:pt x="7966" y="520"/>
                      <a:pt x="7669" y="627"/>
                      <a:pt x="7371" y="698"/>
                    </a:cubicBezTo>
                    <a:cubicBezTo>
                      <a:pt x="6924" y="805"/>
                      <a:pt x="6464" y="859"/>
                      <a:pt x="6001" y="859"/>
                    </a:cubicBezTo>
                    <a:cubicBezTo>
                      <a:pt x="5847" y="859"/>
                      <a:pt x="5692" y="853"/>
                      <a:pt x="5537" y="841"/>
                    </a:cubicBezTo>
                    <a:cubicBezTo>
                      <a:pt x="4644" y="782"/>
                      <a:pt x="3835" y="508"/>
                      <a:pt x="3061" y="55"/>
                    </a:cubicBezTo>
                    <a:cubicBezTo>
                      <a:pt x="2987" y="17"/>
                      <a:pt x="2919" y="1"/>
                      <a:pt x="2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340;p47">
                <a:extLst>
                  <a:ext uri="{FF2B5EF4-FFF2-40B4-BE49-F238E27FC236}">
                    <a16:creationId xmlns:a16="http://schemas.microsoft.com/office/drawing/2014/main" id="{5E188643-73AA-71CF-5B82-C76B1CE4874B}"/>
                  </a:ext>
                </a:extLst>
              </p:cNvPr>
              <p:cNvSpPr/>
              <p:nvPr/>
            </p:nvSpPr>
            <p:spPr>
              <a:xfrm>
                <a:off x="1138400" y="1824325"/>
                <a:ext cx="131875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5275" h="1431" extrusionOk="0">
                    <a:moveTo>
                      <a:pt x="5275" y="0"/>
                    </a:moveTo>
                    <a:lnTo>
                      <a:pt x="5275" y="0"/>
                    </a:lnTo>
                    <a:cubicBezTo>
                      <a:pt x="5274" y="3"/>
                      <a:pt x="5273" y="5"/>
                      <a:pt x="5271" y="7"/>
                    </a:cubicBezTo>
                    <a:lnTo>
                      <a:pt x="5271" y="7"/>
                    </a:lnTo>
                    <a:cubicBezTo>
                      <a:pt x="5273" y="5"/>
                      <a:pt x="5274" y="3"/>
                      <a:pt x="5275" y="0"/>
                    </a:cubicBezTo>
                    <a:close/>
                    <a:moveTo>
                      <a:pt x="5271" y="7"/>
                    </a:moveTo>
                    <a:cubicBezTo>
                      <a:pt x="5225" y="88"/>
                      <a:pt x="4976" y="156"/>
                      <a:pt x="4918" y="179"/>
                    </a:cubicBezTo>
                    <a:cubicBezTo>
                      <a:pt x="4775" y="239"/>
                      <a:pt x="4644" y="286"/>
                      <a:pt x="4513" y="334"/>
                    </a:cubicBezTo>
                    <a:cubicBezTo>
                      <a:pt x="4263" y="417"/>
                      <a:pt x="3989" y="500"/>
                      <a:pt x="3703" y="560"/>
                    </a:cubicBezTo>
                    <a:cubicBezTo>
                      <a:pt x="3279" y="652"/>
                      <a:pt x="2847" y="687"/>
                      <a:pt x="2413" y="687"/>
                    </a:cubicBezTo>
                    <a:cubicBezTo>
                      <a:pt x="2288" y="687"/>
                      <a:pt x="2162" y="684"/>
                      <a:pt x="2036" y="679"/>
                    </a:cubicBezTo>
                    <a:cubicBezTo>
                      <a:pt x="1489" y="643"/>
                      <a:pt x="929" y="524"/>
                      <a:pt x="405" y="334"/>
                    </a:cubicBezTo>
                    <a:cubicBezTo>
                      <a:pt x="363" y="313"/>
                      <a:pt x="155" y="209"/>
                      <a:pt x="81" y="209"/>
                    </a:cubicBezTo>
                    <a:cubicBezTo>
                      <a:pt x="72" y="209"/>
                      <a:pt x="64" y="210"/>
                      <a:pt x="60" y="215"/>
                    </a:cubicBezTo>
                    <a:cubicBezTo>
                      <a:pt x="0" y="274"/>
                      <a:pt x="215" y="417"/>
                      <a:pt x="238" y="429"/>
                    </a:cubicBezTo>
                    <a:cubicBezTo>
                      <a:pt x="453" y="608"/>
                      <a:pt x="679" y="774"/>
                      <a:pt x="917" y="905"/>
                    </a:cubicBezTo>
                    <a:cubicBezTo>
                      <a:pt x="1477" y="1227"/>
                      <a:pt x="2084" y="1417"/>
                      <a:pt x="2691" y="1429"/>
                    </a:cubicBezTo>
                    <a:cubicBezTo>
                      <a:pt x="2724" y="1430"/>
                      <a:pt x="2757" y="1431"/>
                      <a:pt x="2790" y="1431"/>
                    </a:cubicBezTo>
                    <a:cubicBezTo>
                      <a:pt x="3803" y="1431"/>
                      <a:pt x="4820" y="903"/>
                      <a:pt x="5271" y="7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341;p47">
                <a:extLst>
                  <a:ext uri="{FF2B5EF4-FFF2-40B4-BE49-F238E27FC236}">
                    <a16:creationId xmlns:a16="http://schemas.microsoft.com/office/drawing/2014/main" id="{4230EC08-F07E-D887-3D72-DFB97D9784E0}"/>
                  </a:ext>
                </a:extLst>
              </p:cNvPr>
              <p:cNvSpPr/>
              <p:nvPr/>
            </p:nvSpPr>
            <p:spPr>
              <a:xfrm>
                <a:off x="1109825" y="1869525"/>
                <a:ext cx="52700" cy="253375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0135" extrusionOk="0">
                    <a:moveTo>
                      <a:pt x="370" y="0"/>
                    </a:moveTo>
                    <a:cubicBezTo>
                      <a:pt x="296" y="0"/>
                      <a:pt x="274" y="220"/>
                      <a:pt x="262" y="300"/>
                    </a:cubicBezTo>
                    <a:cubicBezTo>
                      <a:pt x="131" y="871"/>
                      <a:pt x="60" y="1455"/>
                      <a:pt x="24" y="2050"/>
                    </a:cubicBezTo>
                    <a:cubicBezTo>
                      <a:pt x="0" y="2705"/>
                      <a:pt x="24" y="3395"/>
                      <a:pt x="131" y="4050"/>
                    </a:cubicBezTo>
                    <a:cubicBezTo>
                      <a:pt x="322" y="5443"/>
                      <a:pt x="822" y="6801"/>
                      <a:pt x="762" y="8217"/>
                    </a:cubicBezTo>
                    <a:cubicBezTo>
                      <a:pt x="739" y="8551"/>
                      <a:pt x="703" y="8896"/>
                      <a:pt x="739" y="9241"/>
                    </a:cubicBezTo>
                    <a:cubicBezTo>
                      <a:pt x="786" y="9587"/>
                      <a:pt x="965" y="9920"/>
                      <a:pt x="1262" y="10075"/>
                    </a:cubicBezTo>
                    <a:cubicBezTo>
                      <a:pt x="1350" y="10115"/>
                      <a:pt x="1449" y="10135"/>
                      <a:pt x="1547" y="10135"/>
                    </a:cubicBezTo>
                    <a:cubicBezTo>
                      <a:pt x="1794" y="10135"/>
                      <a:pt x="2039" y="10011"/>
                      <a:pt x="2108" y="9789"/>
                    </a:cubicBezTo>
                    <a:cubicBezTo>
                      <a:pt x="1120" y="8348"/>
                      <a:pt x="858" y="6527"/>
                      <a:pt x="798" y="4777"/>
                    </a:cubicBezTo>
                    <a:cubicBezTo>
                      <a:pt x="750" y="3586"/>
                      <a:pt x="774" y="2395"/>
                      <a:pt x="631" y="1205"/>
                    </a:cubicBezTo>
                    <a:cubicBezTo>
                      <a:pt x="608" y="907"/>
                      <a:pt x="560" y="621"/>
                      <a:pt x="500" y="324"/>
                    </a:cubicBezTo>
                    <a:cubicBezTo>
                      <a:pt x="488" y="264"/>
                      <a:pt x="477" y="14"/>
                      <a:pt x="381" y="2"/>
                    </a:cubicBezTo>
                    <a:cubicBezTo>
                      <a:pt x="377" y="1"/>
                      <a:pt x="374" y="0"/>
                      <a:pt x="370" y="0"/>
                    </a:cubicBezTo>
                    <a:close/>
                  </a:path>
                </a:pathLst>
              </a:custGeom>
              <a:solidFill>
                <a:srgbClr val="38503F">
                  <a:alpha val="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342;p47">
                <a:extLst>
                  <a:ext uri="{FF2B5EF4-FFF2-40B4-BE49-F238E27FC236}">
                    <a16:creationId xmlns:a16="http://schemas.microsoft.com/office/drawing/2014/main" id="{AEE21F42-6A75-F8C7-E903-0F425024E4D2}"/>
                  </a:ext>
                </a:extLst>
              </p:cNvPr>
              <p:cNvSpPr/>
              <p:nvPr/>
            </p:nvSpPr>
            <p:spPr>
              <a:xfrm>
                <a:off x="1230075" y="1882075"/>
                <a:ext cx="28600" cy="235575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9423" extrusionOk="0">
                    <a:moveTo>
                      <a:pt x="417" y="0"/>
                    </a:moveTo>
                    <a:cubicBezTo>
                      <a:pt x="322" y="48"/>
                      <a:pt x="322" y="572"/>
                      <a:pt x="322" y="691"/>
                    </a:cubicBezTo>
                    <a:cubicBezTo>
                      <a:pt x="298" y="941"/>
                      <a:pt x="274" y="1191"/>
                      <a:pt x="262" y="1441"/>
                    </a:cubicBezTo>
                    <a:cubicBezTo>
                      <a:pt x="239" y="1953"/>
                      <a:pt x="203" y="2453"/>
                      <a:pt x="203" y="2977"/>
                    </a:cubicBezTo>
                    <a:cubicBezTo>
                      <a:pt x="203" y="3251"/>
                      <a:pt x="203" y="3548"/>
                      <a:pt x="239" y="3822"/>
                    </a:cubicBezTo>
                    <a:cubicBezTo>
                      <a:pt x="274" y="4465"/>
                      <a:pt x="381" y="5096"/>
                      <a:pt x="381" y="5727"/>
                    </a:cubicBezTo>
                    <a:cubicBezTo>
                      <a:pt x="370" y="6882"/>
                      <a:pt x="0" y="8085"/>
                      <a:pt x="453" y="9144"/>
                    </a:cubicBezTo>
                    <a:cubicBezTo>
                      <a:pt x="523" y="9275"/>
                      <a:pt x="644" y="9422"/>
                      <a:pt x="781" y="9422"/>
                    </a:cubicBezTo>
                    <a:cubicBezTo>
                      <a:pt x="806" y="9422"/>
                      <a:pt x="832" y="9417"/>
                      <a:pt x="858" y="9406"/>
                    </a:cubicBezTo>
                    <a:cubicBezTo>
                      <a:pt x="965" y="9347"/>
                      <a:pt x="989" y="9216"/>
                      <a:pt x="989" y="9097"/>
                    </a:cubicBezTo>
                    <a:cubicBezTo>
                      <a:pt x="1096" y="7906"/>
                      <a:pt x="1143" y="6715"/>
                      <a:pt x="1108" y="5537"/>
                    </a:cubicBezTo>
                    <a:cubicBezTo>
                      <a:pt x="1084" y="4346"/>
                      <a:pt x="965" y="3155"/>
                      <a:pt x="786" y="1977"/>
                    </a:cubicBezTo>
                    <a:cubicBezTo>
                      <a:pt x="739" y="1655"/>
                      <a:pt x="679" y="1322"/>
                      <a:pt x="620" y="988"/>
                    </a:cubicBezTo>
                    <a:cubicBezTo>
                      <a:pt x="560" y="667"/>
                      <a:pt x="536" y="310"/>
                      <a:pt x="417" y="0"/>
                    </a:cubicBezTo>
                    <a:close/>
                  </a:path>
                </a:pathLst>
              </a:custGeom>
              <a:solidFill>
                <a:srgbClr val="38503F">
                  <a:alpha val="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343;p47">
                <a:extLst>
                  <a:ext uri="{FF2B5EF4-FFF2-40B4-BE49-F238E27FC236}">
                    <a16:creationId xmlns:a16="http://schemas.microsoft.com/office/drawing/2014/main" id="{6F161D24-A865-138A-AA5E-9A896BCB1CE6}"/>
                  </a:ext>
                </a:extLst>
              </p:cNvPr>
              <p:cNvSpPr/>
              <p:nvPr/>
            </p:nvSpPr>
            <p:spPr>
              <a:xfrm>
                <a:off x="1294675" y="1877700"/>
                <a:ext cx="44075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6165" extrusionOk="0">
                    <a:moveTo>
                      <a:pt x="93" y="0"/>
                    </a:moveTo>
                    <a:cubicBezTo>
                      <a:pt x="80" y="0"/>
                      <a:pt x="65" y="13"/>
                      <a:pt x="48" y="44"/>
                    </a:cubicBezTo>
                    <a:cubicBezTo>
                      <a:pt x="0" y="116"/>
                      <a:pt x="107" y="461"/>
                      <a:pt x="119" y="532"/>
                    </a:cubicBezTo>
                    <a:cubicBezTo>
                      <a:pt x="143" y="699"/>
                      <a:pt x="179" y="878"/>
                      <a:pt x="191" y="1032"/>
                    </a:cubicBezTo>
                    <a:cubicBezTo>
                      <a:pt x="250" y="1390"/>
                      <a:pt x="298" y="1735"/>
                      <a:pt x="357" y="2092"/>
                    </a:cubicBezTo>
                    <a:cubicBezTo>
                      <a:pt x="381" y="2295"/>
                      <a:pt x="417" y="2485"/>
                      <a:pt x="441" y="2687"/>
                    </a:cubicBezTo>
                    <a:cubicBezTo>
                      <a:pt x="476" y="2866"/>
                      <a:pt x="488" y="3080"/>
                      <a:pt x="548" y="3259"/>
                    </a:cubicBezTo>
                    <a:cubicBezTo>
                      <a:pt x="505" y="3130"/>
                      <a:pt x="641" y="3032"/>
                      <a:pt x="779" y="3032"/>
                    </a:cubicBezTo>
                    <a:cubicBezTo>
                      <a:pt x="832" y="3032"/>
                      <a:pt x="886" y="3047"/>
                      <a:pt x="929" y="3080"/>
                    </a:cubicBezTo>
                    <a:cubicBezTo>
                      <a:pt x="1060" y="3199"/>
                      <a:pt x="1072" y="3402"/>
                      <a:pt x="1084" y="3580"/>
                    </a:cubicBezTo>
                    <a:cubicBezTo>
                      <a:pt x="1107" y="4450"/>
                      <a:pt x="1107" y="5307"/>
                      <a:pt x="1119" y="6164"/>
                    </a:cubicBezTo>
                    <a:cubicBezTo>
                      <a:pt x="1667" y="5581"/>
                      <a:pt x="1762" y="4652"/>
                      <a:pt x="1560" y="3878"/>
                    </a:cubicBezTo>
                    <a:cubicBezTo>
                      <a:pt x="1369" y="3092"/>
                      <a:pt x="953" y="2378"/>
                      <a:pt x="631" y="1652"/>
                    </a:cubicBezTo>
                    <a:cubicBezTo>
                      <a:pt x="488" y="1354"/>
                      <a:pt x="357" y="1032"/>
                      <a:pt x="262" y="711"/>
                    </a:cubicBezTo>
                    <a:cubicBezTo>
                      <a:pt x="226" y="556"/>
                      <a:pt x="191" y="401"/>
                      <a:pt x="167" y="235"/>
                    </a:cubicBezTo>
                    <a:cubicBezTo>
                      <a:pt x="167" y="197"/>
                      <a:pt x="144" y="0"/>
                      <a:pt x="9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344;p47">
                <a:extLst>
                  <a:ext uri="{FF2B5EF4-FFF2-40B4-BE49-F238E27FC236}">
                    <a16:creationId xmlns:a16="http://schemas.microsoft.com/office/drawing/2014/main" id="{867928FB-938C-FAEE-3781-F95BDC98A216}"/>
                  </a:ext>
                </a:extLst>
              </p:cNvPr>
              <p:cNvSpPr/>
              <p:nvPr/>
            </p:nvSpPr>
            <p:spPr>
              <a:xfrm>
                <a:off x="1175300" y="1888875"/>
                <a:ext cx="28000" cy="2343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373" extrusionOk="0">
                    <a:moveTo>
                      <a:pt x="320" y="0"/>
                    </a:moveTo>
                    <a:cubicBezTo>
                      <a:pt x="233" y="0"/>
                      <a:pt x="132" y="69"/>
                      <a:pt x="84" y="145"/>
                    </a:cubicBezTo>
                    <a:cubicBezTo>
                      <a:pt x="1" y="288"/>
                      <a:pt x="72" y="502"/>
                      <a:pt x="108" y="669"/>
                    </a:cubicBezTo>
                    <a:cubicBezTo>
                      <a:pt x="132" y="883"/>
                      <a:pt x="167" y="1121"/>
                      <a:pt x="191" y="1347"/>
                    </a:cubicBezTo>
                    <a:cubicBezTo>
                      <a:pt x="310" y="2252"/>
                      <a:pt x="370" y="3169"/>
                      <a:pt x="417" y="4074"/>
                    </a:cubicBezTo>
                    <a:cubicBezTo>
                      <a:pt x="441" y="4979"/>
                      <a:pt x="441" y="5884"/>
                      <a:pt x="406" y="6801"/>
                    </a:cubicBezTo>
                    <a:cubicBezTo>
                      <a:pt x="406" y="6920"/>
                      <a:pt x="406" y="7039"/>
                      <a:pt x="382" y="7158"/>
                    </a:cubicBezTo>
                    <a:cubicBezTo>
                      <a:pt x="346" y="7955"/>
                      <a:pt x="346" y="8944"/>
                      <a:pt x="1025" y="9372"/>
                    </a:cubicBezTo>
                    <a:cubicBezTo>
                      <a:pt x="1120" y="8253"/>
                      <a:pt x="1037" y="7122"/>
                      <a:pt x="953" y="6003"/>
                    </a:cubicBezTo>
                    <a:cubicBezTo>
                      <a:pt x="882" y="5086"/>
                      <a:pt x="822" y="4181"/>
                      <a:pt x="739" y="3252"/>
                    </a:cubicBezTo>
                    <a:cubicBezTo>
                      <a:pt x="667" y="2336"/>
                      <a:pt x="608" y="1407"/>
                      <a:pt x="536" y="490"/>
                    </a:cubicBezTo>
                    <a:cubicBezTo>
                      <a:pt x="525" y="347"/>
                      <a:pt x="525" y="85"/>
                      <a:pt x="382" y="14"/>
                    </a:cubicBezTo>
                    <a:cubicBezTo>
                      <a:pt x="363" y="4"/>
                      <a:pt x="342" y="0"/>
                      <a:pt x="320" y="0"/>
                    </a:cubicBezTo>
                    <a:close/>
                  </a:path>
                </a:pathLst>
              </a:custGeom>
              <a:solidFill>
                <a:srgbClr val="38503F">
                  <a:alpha val="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345;p47">
                <a:extLst>
                  <a:ext uri="{FF2B5EF4-FFF2-40B4-BE49-F238E27FC236}">
                    <a16:creationId xmlns:a16="http://schemas.microsoft.com/office/drawing/2014/main" id="{D344EB14-E342-43A6-161F-0480292853F1}"/>
                  </a:ext>
                </a:extLst>
              </p:cNvPr>
              <p:cNvSpPr/>
              <p:nvPr/>
            </p:nvSpPr>
            <p:spPr>
              <a:xfrm>
                <a:off x="1058325" y="1953200"/>
                <a:ext cx="30675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6149" extrusionOk="0">
                    <a:moveTo>
                      <a:pt x="870" y="1"/>
                    </a:moveTo>
                    <a:cubicBezTo>
                      <a:pt x="786" y="358"/>
                      <a:pt x="751" y="715"/>
                      <a:pt x="691" y="1072"/>
                    </a:cubicBezTo>
                    <a:cubicBezTo>
                      <a:pt x="501" y="2334"/>
                      <a:pt x="286" y="3620"/>
                      <a:pt x="84" y="4882"/>
                    </a:cubicBezTo>
                    <a:cubicBezTo>
                      <a:pt x="36" y="5144"/>
                      <a:pt x="1" y="5430"/>
                      <a:pt x="84" y="5680"/>
                    </a:cubicBezTo>
                    <a:cubicBezTo>
                      <a:pt x="161" y="5935"/>
                      <a:pt x="373" y="6148"/>
                      <a:pt x="622" y="6148"/>
                    </a:cubicBezTo>
                    <a:cubicBezTo>
                      <a:pt x="641" y="6148"/>
                      <a:pt x="660" y="6147"/>
                      <a:pt x="679" y="6144"/>
                    </a:cubicBezTo>
                    <a:cubicBezTo>
                      <a:pt x="691" y="6133"/>
                      <a:pt x="703" y="4787"/>
                      <a:pt x="715" y="4668"/>
                    </a:cubicBezTo>
                    <a:cubicBezTo>
                      <a:pt x="763" y="3775"/>
                      <a:pt x="834" y="2906"/>
                      <a:pt x="941" y="2025"/>
                    </a:cubicBezTo>
                    <a:cubicBezTo>
                      <a:pt x="989" y="1572"/>
                      <a:pt x="1048" y="1144"/>
                      <a:pt x="1120" y="715"/>
                    </a:cubicBezTo>
                    <a:cubicBezTo>
                      <a:pt x="1132" y="584"/>
                      <a:pt x="1227" y="346"/>
                      <a:pt x="1167" y="191"/>
                    </a:cubicBezTo>
                    <a:cubicBezTo>
                      <a:pt x="1120" y="84"/>
                      <a:pt x="965" y="25"/>
                      <a:pt x="870" y="1"/>
                    </a:cubicBezTo>
                    <a:close/>
                  </a:path>
                </a:pathLst>
              </a:custGeom>
              <a:solidFill>
                <a:srgbClr val="38503F">
                  <a:alpha val="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2346;p47">
                <a:extLst>
                  <a:ext uri="{FF2B5EF4-FFF2-40B4-BE49-F238E27FC236}">
                    <a16:creationId xmlns:a16="http://schemas.microsoft.com/office/drawing/2014/main" id="{DD479A9C-FAC6-D633-EF86-D9D1FA020353}"/>
                  </a:ext>
                </a:extLst>
              </p:cNvPr>
              <p:cNvSpPr/>
              <p:nvPr/>
            </p:nvSpPr>
            <p:spPr>
              <a:xfrm>
                <a:off x="1126250" y="1821350"/>
                <a:ext cx="15087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1124" extrusionOk="0">
                    <a:moveTo>
                      <a:pt x="6011" y="0"/>
                    </a:moveTo>
                    <a:cubicBezTo>
                      <a:pt x="5808" y="155"/>
                      <a:pt x="5618" y="322"/>
                      <a:pt x="5404" y="417"/>
                    </a:cubicBezTo>
                    <a:cubicBezTo>
                      <a:pt x="5177" y="536"/>
                      <a:pt x="4951" y="619"/>
                      <a:pt x="4713" y="691"/>
                    </a:cubicBezTo>
                    <a:cubicBezTo>
                      <a:pt x="4177" y="858"/>
                      <a:pt x="3594" y="941"/>
                      <a:pt x="3046" y="989"/>
                    </a:cubicBezTo>
                    <a:cubicBezTo>
                      <a:pt x="2926" y="999"/>
                      <a:pt x="2806" y="1004"/>
                      <a:pt x="2686" y="1004"/>
                    </a:cubicBezTo>
                    <a:cubicBezTo>
                      <a:pt x="2259" y="1004"/>
                      <a:pt x="1836" y="937"/>
                      <a:pt x="1427" y="798"/>
                    </a:cubicBezTo>
                    <a:cubicBezTo>
                      <a:pt x="903" y="619"/>
                      <a:pt x="486" y="322"/>
                      <a:pt x="46" y="24"/>
                    </a:cubicBezTo>
                    <a:cubicBezTo>
                      <a:pt x="37" y="19"/>
                      <a:pt x="30" y="16"/>
                      <a:pt x="25" y="16"/>
                    </a:cubicBezTo>
                    <a:cubicBezTo>
                      <a:pt x="6" y="16"/>
                      <a:pt x="1" y="42"/>
                      <a:pt x="10" y="60"/>
                    </a:cubicBezTo>
                    <a:cubicBezTo>
                      <a:pt x="355" y="465"/>
                      <a:pt x="879" y="739"/>
                      <a:pt x="1367" y="893"/>
                    </a:cubicBezTo>
                    <a:cubicBezTo>
                      <a:pt x="1798" y="1052"/>
                      <a:pt x="2250" y="1123"/>
                      <a:pt x="2707" y="1123"/>
                    </a:cubicBezTo>
                    <a:cubicBezTo>
                      <a:pt x="2832" y="1123"/>
                      <a:pt x="2957" y="1118"/>
                      <a:pt x="3082" y="1108"/>
                    </a:cubicBezTo>
                    <a:cubicBezTo>
                      <a:pt x="3653" y="1060"/>
                      <a:pt x="4237" y="953"/>
                      <a:pt x="4784" y="774"/>
                    </a:cubicBezTo>
                    <a:cubicBezTo>
                      <a:pt x="5225" y="643"/>
                      <a:pt x="5737" y="405"/>
                      <a:pt x="6023" y="24"/>
                    </a:cubicBezTo>
                    <a:cubicBezTo>
                      <a:pt x="6035" y="24"/>
                      <a:pt x="6023" y="0"/>
                      <a:pt x="6011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347;p47">
                <a:extLst>
                  <a:ext uri="{FF2B5EF4-FFF2-40B4-BE49-F238E27FC236}">
                    <a16:creationId xmlns:a16="http://schemas.microsoft.com/office/drawing/2014/main" id="{472B0434-24B9-7EE7-83B7-9C9BE1565FBB}"/>
                  </a:ext>
                </a:extLst>
              </p:cNvPr>
              <p:cNvSpPr/>
              <p:nvPr/>
            </p:nvSpPr>
            <p:spPr>
              <a:xfrm>
                <a:off x="1084225" y="1834325"/>
                <a:ext cx="27700" cy="1144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4578" extrusionOk="0">
                    <a:moveTo>
                      <a:pt x="641" y="0"/>
                    </a:moveTo>
                    <a:cubicBezTo>
                      <a:pt x="608" y="0"/>
                      <a:pt x="571" y="24"/>
                      <a:pt x="596" y="65"/>
                    </a:cubicBezTo>
                    <a:cubicBezTo>
                      <a:pt x="715" y="434"/>
                      <a:pt x="846" y="791"/>
                      <a:pt x="905" y="1196"/>
                    </a:cubicBezTo>
                    <a:cubicBezTo>
                      <a:pt x="953" y="1589"/>
                      <a:pt x="965" y="1982"/>
                      <a:pt x="917" y="2375"/>
                    </a:cubicBezTo>
                    <a:cubicBezTo>
                      <a:pt x="810" y="3196"/>
                      <a:pt x="465" y="3887"/>
                      <a:pt x="0" y="4565"/>
                    </a:cubicBezTo>
                    <a:cubicBezTo>
                      <a:pt x="0" y="4577"/>
                      <a:pt x="0" y="4577"/>
                      <a:pt x="12" y="4577"/>
                    </a:cubicBezTo>
                    <a:cubicBezTo>
                      <a:pt x="572" y="4006"/>
                      <a:pt x="905" y="3172"/>
                      <a:pt x="1001" y="2398"/>
                    </a:cubicBezTo>
                    <a:cubicBezTo>
                      <a:pt x="1108" y="1601"/>
                      <a:pt x="1060" y="708"/>
                      <a:pt x="679" y="17"/>
                    </a:cubicBezTo>
                    <a:cubicBezTo>
                      <a:pt x="671" y="6"/>
                      <a:pt x="656" y="0"/>
                      <a:pt x="641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348;p47">
                <a:extLst>
                  <a:ext uri="{FF2B5EF4-FFF2-40B4-BE49-F238E27FC236}">
                    <a16:creationId xmlns:a16="http://schemas.microsoft.com/office/drawing/2014/main" id="{924F5A90-A661-AFAE-5527-447E816A1044}"/>
                  </a:ext>
                </a:extLst>
              </p:cNvPr>
              <p:cNvSpPr/>
              <p:nvPr/>
            </p:nvSpPr>
            <p:spPr>
              <a:xfrm>
                <a:off x="1297650" y="1840275"/>
                <a:ext cx="37875" cy="112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516" extrusionOk="0">
                    <a:moveTo>
                      <a:pt x="415" y="0"/>
                    </a:moveTo>
                    <a:cubicBezTo>
                      <a:pt x="412" y="0"/>
                      <a:pt x="408" y="2"/>
                      <a:pt x="405" y="5"/>
                    </a:cubicBezTo>
                    <a:cubicBezTo>
                      <a:pt x="0" y="755"/>
                      <a:pt x="36" y="1648"/>
                      <a:pt x="250" y="2434"/>
                    </a:cubicBezTo>
                    <a:cubicBezTo>
                      <a:pt x="369" y="2839"/>
                      <a:pt x="536" y="3232"/>
                      <a:pt x="726" y="3613"/>
                    </a:cubicBezTo>
                    <a:cubicBezTo>
                      <a:pt x="893" y="3934"/>
                      <a:pt x="1119" y="4339"/>
                      <a:pt x="1441" y="4506"/>
                    </a:cubicBezTo>
                    <a:cubicBezTo>
                      <a:pt x="1451" y="4513"/>
                      <a:pt x="1462" y="4515"/>
                      <a:pt x="1471" y="4515"/>
                    </a:cubicBezTo>
                    <a:cubicBezTo>
                      <a:pt x="1497" y="4515"/>
                      <a:pt x="1514" y="4496"/>
                      <a:pt x="1488" y="4470"/>
                    </a:cubicBezTo>
                    <a:cubicBezTo>
                      <a:pt x="1286" y="4173"/>
                      <a:pt x="1048" y="3922"/>
                      <a:pt x="881" y="3589"/>
                    </a:cubicBezTo>
                    <a:cubicBezTo>
                      <a:pt x="691" y="3232"/>
                      <a:pt x="524" y="2851"/>
                      <a:pt x="405" y="2458"/>
                    </a:cubicBezTo>
                    <a:cubicBezTo>
                      <a:pt x="131" y="1660"/>
                      <a:pt x="72" y="815"/>
                      <a:pt x="429" y="17"/>
                    </a:cubicBezTo>
                    <a:cubicBezTo>
                      <a:pt x="429" y="9"/>
                      <a:pt x="423" y="0"/>
                      <a:pt x="415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349;p47">
                <a:extLst>
                  <a:ext uri="{FF2B5EF4-FFF2-40B4-BE49-F238E27FC236}">
                    <a16:creationId xmlns:a16="http://schemas.microsoft.com/office/drawing/2014/main" id="{239D0F88-86F7-AF44-5A67-56F3219F1185}"/>
                  </a:ext>
                </a:extLst>
              </p:cNvPr>
              <p:cNvSpPr/>
              <p:nvPr/>
            </p:nvSpPr>
            <p:spPr>
              <a:xfrm>
                <a:off x="1061900" y="2105600"/>
                <a:ext cx="2652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923" extrusionOk="0">
                    <a:moveTo>
                      <a:pt x="36" y="1"/>
                    </a:moveTo>
                    <a:cubicBezTo>
                      <a:pt x="12" y="1"/>
                      <a:pt x="0" y="37"/>
                      <a:pt x="24" y="48"/>
                    </a:cubicBezTo>
                    <a:cubicBezTo>
                      <a:pt x="727" y="227"/>
                      <a:pt x="1429" y="382"/>
                      <a:pt x="2120" y="537"/>
                    </a:cubicBezTo>
                    <a:cubicBezTo>
                      <a:pt x="2798" y="691"/>
                      <a:pt x="3465" y="882"/>
                      <a:pt x="4144" y="894"/>
                    </a:cubicBezTo>
                    <a:cubicBezTo>
                      <a:pt x="4489" y="894"/>
                      <a:pt x="4846" y="870"/>
                      <a:pt x="5192" y="858"/>
                    </a:cubicBezTo>
                    <a:cubicBezTo>
                      <a:pt x="5275" y="852"/>
                      <a:pt x="5357" y="850"/>
                      <a:pt x="5439" y="850"/>
                    </a:cubicBezTo>
                    <a:cubicBezTo>
                      <a:pt x="5698" y="850"/>
                      <a:pt x="5953" y="873"/>
                      <a:pt x="6215" y="882"/>
                    </a:cubicBezTo>
                    <a:cubicBezTo>
                      <a:pt x="6586" y="907"/>
                      <a:pt x="6957" y="922"/>
                      <a:pt x="7325" y="922"/>
                    </a:cubicBezTo>
                    <a:cubicBezTo>
                      <a:pt x="7656" y="922"/>
                      <a:pt x="7985" y="910"/>
                      <a:pt x="8311" y="882"/>
                    </a:cubicBezTo>
                    <a:cubicBezTo>
                      <a:pt x="8692" y="858"/>
                      <a:pt x="9061" y="810"/>
                      <a:pt x="9430" y="751"/>
                    </a:cubicBezTo>
                    <a:cubicBezTo>
                      <a:pt x="9799" y="691"/>
                      <a:pt x="10204" y="644"/>
                      <a:pt x="10549" y="477"/>
                    </a:cubicBezTo>
                    <a:cubicBezTo>
                      <a:pt x="10609" y="441"/>
                      <a:pt x="10597" y="358"/>
                      <a:pt x="10537" y="358"/>
                    </a:cubicBezTo>
                    <a:cubicBezTo>
                      <a:pt x="10204" y="382"/>
                      <a:pt x="9895" y="477"/>
                      <a:pt x="9561" y="537"/>
                    </a:cubicBezTo>
                    <a:cubicBezTo>
                      <a:pt x="9228" y="620"/>
                      <a:pt x="8882" y="656"/>
                      <a:pt x="8525" y="703"/>
                    </a:cubicBezTo>
                    <a:cubicBezTo>
                      <a:pt x="8037" y="756"/>
                      <a:pt x="7536" y="789"/>
                      <a:pt x="7041" y="789"/>
                    </a:cubicBezTo>
                    <a:cubicBezTo>
                      <a:pt x="6860" y="789"/>
                      <a:pt x="6680" y="784"/>
                      <a:pt x="6501" y="775"/>
                    </a:cubicBezTo>
                    <a:cubicBezTo>
                      <a:pt x="6156" y="763"/>
                      <a:pt x="5811" y="739"/>
                      <a:pt x="5477" y="715"/>
                    </a:cubicBezTo>
                    <a:cubicBezTo>
                      <a:pt x="5132" y="715"/>
                      <a:pt x="4787" y="751"/>
                      <a:pt x="4430" y="763"/>
                    </a:cubicBezTo>
                    <a:cubicBezTo>
                      <a:pt x="4367" y="766"/>
                      <a:pt x="4304" y="767"/>
                      <a:pt x="4242" y="767"/>
                    </a:cubicBezTo>
                    <a:cubicBezTo>
                      <a:pt x="3598" y="767"/>
                      <a:pt x="2988" y="607"/>
                      <a:pt x="2358" y="477"/>
                    </a:cubicBezTo>
                    <a:cubicBezTo>
                      <a:pt x="1584" y="322"/>
                      <a:pt x="810" y="144"/>
                      <a:pt x="36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350;p47">
                <a:extLst>
                  <a:ext uri="{FF2B5EF4-FFF2-40B4-BE49-F238E27FC236}">
                    <a16:creationId xmlns:a16="http://schemas.microsoft.com/office/drawing/2014/main" id="{9B879F64-B835-6DE7-152D-DD5C1282BD11}"/>
                  </a:ext>
                </a:extLst>
              </p:cNvPr>
              <p:cNvSpPr/>
              <p:nvPr/>
            </p:nvSpPr>
            <p:spPr>
              <a:xfrm>
                <a:off x="1327700" y="2033300"/>
                <a:ext cx="6875" cy="615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2" extrusionOk="0">
                    <a:moveTo>
                      <a:pt x="183" y="1"/>
                    </a:moveTo>
                    <a:cubicBezTo>
                      <a:pt x="165" y="1"/>
                      <a:pt x="148" y="11"/>
                      <a:pt x="144" y="35"/>
                    </a:cubicBezTo>
                    <a:cubicBezTo>
                      <a:pt x="48" y="428"/>
                      <a:pt x="48" y="845"/>
                      <a:pt x="36" y="1250"/>
                    </a:cubicBezTo>
                    <a:cubicBezTo>
                      <a:pt x="25" y="1452"/>
                      <a:pt x="25" y="1643"/>
                      <a:pt x="25" y="1857"/>
                    </a:cubicBezTo>
                    <a:cubicBezTo>
                      <a:pt x="25" y="2047"/>
                      <a:pt x="1" y="2262"/>
                      <a:pt x="48" y="2452"/>
                    </a:cubicBezTo>
                    <a:cubicBezTo>
                      <a:pt x="48" y="2458"/>
                      <a:pt x="51" y="2461"/>
                      <a:pt x="57" y="2461"/>
                    </a:cubicBezTo>
                    <a:cubicBezTo>
                      <a:pt x="63" y="2461"/>
                      <a:pt x="72" y="2458"/>
                      <a:pt x="84" y="2452"/>
                    </a:cubicBezTo>
                    <a:cubicBezTo>
                      <a:pt x="120" y="2274"/>
                      <a:pt x="144" y="2083"/>
                      <a:pt x="155" y="1881"/>
                    </a:cubicBezTo>
                    <a:cubicBezTo>
                      <a:pt x="167" y="1678"/>
                      <a:pt x="179" y="1488"/>
                      <a:pt x="203" y="1274"/>
                    </a:cubicBezTo>
                    <a:cubicBezTo>
                      <a:pt x="215" y="869"/>
                      <a:pt x="275" y="452"/>
                      <a:pt x="239" y="59"/>
                    </a:cubicBezTo>
                    <a:cubicBezTo>
                      <a:pt x="239" y="24"/>
                      <a:pt x="209" y="1"/>
                      <a:pt x="18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351;p47">
                <a:extLst>
                  <a:ext uri="{FF2B5EF4-FFF2-40B4-BE49-F238E27FC236}">
                    <a16:creationId xmlns:a16="http://schemas.microsoft.com/office/drawing/2014/main" id="{7105EB0D-C19D-B131-3A6A-11CF63394397}"/>
                  </a:ext>
                </a:extLst>
              </p:cNvPr>
              <p:cNvSpPr/>
              <p:nvPr/>
            </p:nvSpPr>
            <p:spPr>
              <a:xfrm>
                <a:off x="1194950" y="1897025"/>
                <a:ext cx="20850" cy="2011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044" extrusionOk="0">
                    <a:moveTo>
                      <a:pt x="18" y="1"/>
                    </a:moveTo>
                    <a:cubicBezTo>
                      <a:pt x="9" y="1"/>
                      <a:pt x="1" y="3"/>
                      <a:pt x="1" y="9"/>
                    </a:cubicBezTo>
                    <a:cubicBezTo>
                      <a:pt x="72" y="1331"/>
                      <a:pt x="120" y="2676"/>
                      <a:pt x="191" y="3998"/>
                    </a:cubicBezTo>
                    <a:cubicBezTo>
                      <a:pt x="227" y="4653"/>
                      <a:pt x="274" y="5320"/>
                      <a:pt x="298" y="5986"/>
                    </a:cubicBezTo>
                    <a:cubicBezTo>
                      <a:pt x="334" y="6641"/>
                      <a:pt x="298" y="7320"/>
                      <a:pt x="489" y="7963"/>
                    </a:cubicBezTo>
                    <a:cubicBezTo>
                      <a:pt x="507" y="8016"/>
                      <a:pt x="551" y="8043"/>
                      <a:pt x="596" y="8043"/>
                    </a:cubicBezTo>
                    <a:cubicBezTo>
                      <a:pt x="640" y="8043"/>
                      <a:pt x="685" y="8016"/>
                      <a:pt x="703" y="7963"/>
                    </a:cubicBezTo>
                    <a:cubicBezTo>
                      <a:pt x="834" y="7308"/>
                      <a:pt x="751" y="6605"/>
                      <a:pt x="715" y="5951"/>
                    </a:cubicBezTo>
                    <a:cubicBezTo>
                      <a:pt x="691" y="5296"/>
                      <a:pt x="643" y="4629"/>
                      <a:pt x="584" y="3974"/>
                    </a:cubicBezTo>
                    <a:cubicBezTo>
                      <a:pt x="465" y="2653"/>
                      <a:pt x="251" y="1343"/>
                      <a:pt x="36" y="9"/>
                    </a:cubicBezTo>
                    <a:cubicBezTo>
                      <a:pt x="36" y="3"/>
                      <a:pt x="27" y="1"/>
                      <a:pt x="18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2352;p47">
                <a:extLst>
                  <a:ext uri="{FF2B5EF4-FFF2-40B4-BE49-F238E27FC236}">
                    <a16:creationId xmlns:a16="http://schemas.microsoft.com/office/drawing/2014/main" id="{7988827E-AC7E-F259-E7CF-96EBB7798E7C}"/>
                  </a:ext>
                </a:extLst>
              </p:cNvPr>
              <p:cNvSpPr/>
              <p:nvPr/>
            </p:nvSpPr>
            <p:spPr>
              <a:xfrm>
                <a:off x="1129775" y="1854175"/>
                <a:ext cx="44450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0020" extrusionOk="0">
                    <a:moveTo>
                      <a:pt x="18" y="0"/>
                    </a:moveTo>
                    <a:cubicBezTo>
                      <a:pt x="9" y="0"/>
                      <a:pt x="0" y="3"/>
                      <a:pt x="0" y="9"/>
                    </a:cubicBezTo>
                    <a:cubicBezTo>
                      <a:pt x="155" y="1378"/>
                      <a:pt x="119" y="2747"/>
                      <a:pt x="107" y="4128"/>
                    </a:cubicBezTo>
                    <a:cubicBezTo>
                      <a:pt x="83" y="5462"/>
                      <a:pt x="95" y="6772"/>
                      <a:pt x="560" y="8034"/>
                    </a:cubicBezTo>
                    <a:cubicBezTo>
                      <a:pt x="679" y="8379"/>
                      <a:pt x="822" y="8712"/>
                      <a:pt x="976" y="9022"/>
                    </a:cubicBezTo>
                    <a:cubicBezTo>
                      <a:pt x="1131" y="9367"/>
                      <a:pt x="1345" y="9665"/>
                      <a:pt x="1572" y="9974"/>
                    </a:cubicBezTo>
                    <a:cubicBezTo>
                      <a:pt x="1598" y="10005"/>
                      <a:pt x="1634" y="10020"/>
                      <a:pt x="1668" y="10020"/>
                    </a:cubicBezTo>
                    <a:cubicBezTo>
                      <a:pt x="1726" y="10020"/>
                      <a:pt x="1777" y="9978"/>
                      <a:pt x="1762" y="9903"/>
                    </a:cubicBezTo>
                    <a:cubicBezTo>
                      <a:pt x="1667" y="9605"/>
                      <a:pt x="1584" y="9320"/>
                      <a:pt x="1453" y="9034"/>
                    </a:cubicBezTo>
                    <a:cubicBezTo>
                      <a:pt x="1310" y="8736"/>
                      <a:pt x="1179" y="8450"/>
                      <a:pt x="1060" y="8153"/>
                    </a:cubicBezTo>
                    <a:cubicBezTo>
                      <a:pt x="822" y="7546"/>
                      <a:pt x="655" y="6938"/>
                      <a:pt x="583" y="6284"/>
                    </a:cubicBezTo>
                    <a:cubicBezTo>
                      <a:pt x="512" y="5617"/>
                      <a:pt x="512" y="4938"/>
                      <a:pt x="476" y="4271"/>
                    </a:cubicBezTo>
                    <a:cubicBezTo>
                      <a:pt x="452" y="3605"/>
                      <a:pt x="417" y="2914"/>
                      <a:pt x="345" y="2247"/>
                    </a:cubicBezTo>
                    <a:cubicBezTo>
                      <a:pt x="274" y="1497"/>
                      <a:pt x="179" y="759"/>
                      <a:pt x="36" y="9"/>
                    </a:cubicBezTo>
                    <a:cubicBezTo>
                      <a:pt x="36" y="3"/>
                      <a:pt x="27" y="0"/>
                      <a:pt x="18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353;p47">
                <a:extLst>
                  <a:ext uri="{FF2B5EF4-FFF2-40B4-BE49-F238E27FC236}">
                    <a16:creationId xmlns:a16="http://schemas.microsoft.com/office/drawing/2014/main" id="{1462CCA1-D494-D99E-1323-AFDC7E8473C8}"/>
                  </a:ext>
                </a:extLst>
              </p:cNvPr>
              <p:cNvSpPr/>
              <p:nvPr/>
            </p:nvSpPr>
            <p:spPr>
              <a:xfrm>
                <a:off x="1080650" y="1944075"/>
                <a:ext cx="19375" cy="16185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6474" extrusionOk="0">
                    <a:moveTo>
                      <a:pt x="599" y="1"/>
                    </a:moveTo>
                    <a:cubicBezTo>
                      <a:pt x="592" y="1"/>
                      <a:pt x="584" y="7"/>
                      <a:pt x="584" y="21"/>
                    </a:cubicBezTo>
                    <a:cubicBezTo>
                      <a:pt x="715" y="544"/>
                      <a:pt x="584" y="1128"/>
                      <a:pt x="501" y="1640"/>
                    </a:cubicBezTo>
                    <a:cubicBezTo>
                      <a:pt x="417" y="2176"/>
                      <a:pt x="322" y="2711"/>
                      <a:pt x="239" y="3247"/>
                    </a:cubicBezTo>
                    <a:cubicBezTo>
                      <a:pt x="167" y="3771"/>
                      <a:pt x="108" y="4283"/>
                      <a:pt x="84" y="4795"/>
                    </a:cubicBezTo>
                    <a:cubicBezTo>
                      <a:pt x="48" y="5331"/>
                      <a:pt x="1" y="5902"/>
                      <a:pt x="203" y="6402"/>
                    </a:cubicBezTo>
                    <a:cubicBezTo>
                      <a:pt x="216" y="6447"/>
                      <a:pt x="258" y="6474"/>
                      <a:pt x="299" y="6474"/>
                    </a:cubicBezTo>
                    <a:cubicBezTo>
                      <a:pt x="336" y="6474"/>
                      <a:pt x="370" y="6453"/>
                      <a:pt x="382" y="6402"/>
                    </a:cubicBezTo>
                    <a:cubicBezTo>
                      <a:pt x="465" y="5866"/>
                      <a:pt x="405" y="5331"/>
                      <a:pt x="417" y="4795"/>
                    </a:cubicBezTo>
                    <a:cubicBezTo>
                      <a:pt x="441" y="4247"/>
                      <a:pt x="477" y="3700"/>
                      <a:pt x="524" y="3128"/>
                    </a:cubicBezTo>
                    <a:cubicBezTo>
                      <a:pt x="572" y="2580"/>
                      <a:pt x="620" y="2033"/>
                      <a:pt x="655" y="1461"/>
                    </a:cubicBezTo>
                    <a:cubicBezTo>
                      <a:pt x="715" y="985"/>
                      <a:pt x="774" y="485"/>
                      <a:pt x="608" y="9"/>
                    </a:cubicBezTo>
                    <a:cubicBezTo>
                      <a:pt x="608" y="4"/>
                      <a:pt x="604" y="1"/>
                      <a:pt x="599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2354;p47">
                <a:extLst>
                  <a:ext uri="{FF2B5EF4-FFF2-40B4-BE49-F238E27FC236}">
                    <a16:creationId xmlns:a16="http://schemas.microsoft.com/office/drawing/2014/main" id="{667B45D0-66F0-947F-AE45-5711DBBDC65C}"/>
                  </a:ext>
                </a:extLst>
              </p:cNvPr>
              <p:cNvSpPr/>
              <p:nvPr/>
            </p:nvSpPr>
            <p:spPr>
              <a:xfrm>
                <a:off x="1256275" y="1877475"/>
                <a:ext cx="23225" cy="2331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325" extrusionOk="0">
                    <a:moveTo>
                      <a:pt x="18" y="0"/>
                    </a:moveTo>
                    <a:cubicBezTo>
                      <a:pt x="11" y="0"/>
                      <a:pt x="0" y="6"/>
                      <a:pt x="0" y="6"/>
                    </a:cubicBezTo>
                    <a:cubicBezTo>
                      <a:pt x="215" y="1553"/>
                      <a:pt x="405" y="3113"/>
                      <a:pt x="465" y="4685"/>
                    </a:cubicBezTo>
                    <a:cubicBezTo>
                      <a:pt x="500" y="5459"/>
                      <a:pt x="465" y="6209"/>
                      <a:pt x="405" y="6983"/>
                    </a:cubicBezTo>
                    <a:cubicBezTo>
                      <a:pt x="381" y="7376"/>
                      <a:pt x="345" y="7745"/>
                      <a:pt x="345" y="8138"/>
                    </a:cubicBezTo>
                    <a:cubicBezTo>
                      <a:pt x="345" y="8328"/>
                      <a:pt x="357" y="8507"/>
                      <a:pt x="381" y="8697"/>
                    </a:cubicBezTo>
                    <a:cubicBezTo>
                      <a:pt x="405" y="8888"/>
                      <a:pt x="465" y="9042"/>
                      <a:pt x="524" y="9233"/>
                    </a:cubicBezTo>
                    <a:cubicBezTo>
                      <a:pt x="546" y="9294"/>
                      <a:pt x="608" y="9324"/>
                      <a:pt x="667" y="9324"/>
                    </a:cubicBezTo>
                    <a:cubicBezTo>
                      <a:pt x="734" y="9324"/>
                      <a:pt x="798" y="9285"/>
                      <a:pt x="798" y="9209"/>
                    </a:cubicBezTo>
                    <a:cubicBezTo>
                      <a:pt x="798" y="9066"/>
                      <a:pt x="822" y="8923"/>
                      <a:pt x="810" y="8792"/>
                    </a:cubicBezTo>
                    <a:cubicBezTo>
                      <a:pt x="810" y="8638"/>
                      <a:pt x="798" y="8471"/>
                      <a:pt x="798" y="8328"/>
                    </a:cubicBezTo>
                    <a:cubicBezTo>
                      <a:pt x="798" y="8030"/>
                      <a:pt x="810" y="7733"/>
                      <a:pt x="822" y="7435"/>
                    </a:cubicBezTo>
                    <a:cubicBezTo>
                      <a:pt x="869" y="6804"/>
                      <a:pt x="929" y="6209"/>
                      <a:pt x="929" y="5613"/>
                    </a:cubicBezTo>
                    <a:cubicBezTo>
                      <a:pt x="929" y="4399"/>
                      <a:pt x="738" y="3208"/>
                      <a:pt x="476" y="2018"/>
                    </a:cubicBezTo>
                    <a:cubicBezTo>
                      <a:pt x="334" y="1351"/>
                      <a:pt x="179" y="672"/>
                      <a:pt x="24" y="6"/>
                    </a:cubicBezTo>
                    <a:cubicBezTo>
                      <a:pt x="24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355;p47">
                <a:extLst>
                  <a:ext uri="{FF2B5EF4-FFF2-40B4-BE49-F238E27FC236}">
                    <a16:creationId xmlns:a16="http://schemas.microsoft.com/office/drawing/2014/main" id="{2B987347-411F-4FD1-6CE5-E1B04B0119EA}"/>
                  </a:ext>
                </a:extLst>
              </p:cNvPr>
              <p:cNvSpPr/>
              <p:nvPr/>
            </p:nvSpPr>
            <p:spPr>
              <a:xfrm>
                <a:off x="1306275" y="1967125"/>
                <a:ext cx="11625" cy="1219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76" extrusionOk="0">
                    <a:moveTo>
                      <a:pt x="203" y="0"/>
                    </a:moveTo>
                    <a:cubicBezTo>
                      <a:pt x="191" y="0"/>
                      <a:pt x="179" y="9"/>
                      <a:pt x="179" y="27"/>
                    </a:cubicBezTo>
                    <a:cubicBezTo>
                      <a:pt x="84" y="408"/>
                      <a:pt x="72" y="801"/>
                      <a:pt x="36" y="1182"/>
                    </a:cubicBezTo>
                    <a:cubicBezTo>
                      <a:pt x="12" y="1587"/>
                      <a:pt x="0" y="2004"/>
                      <a:pt x="12" y="2420"/>
                    </a:cubicBezTo>
                    <a:cubicBezTo>
                      <a:pt x="12" y="2825"/>
                      <a:pt x="24" y="3206"/>
                      <a:pt x="60" y="3611"/>
                    </a:cubicBezTo>
                    <a:cubicBezTo>
                      <a:pt x="84" y="4016"/>
                      <a:pt x="120" y="4444"/>
                      <a:pt x="262" y="4814"/>
                    </a:cubicBezTo>
                    <a:cubicBezTo>
                      <a:pt x="278" y="4856"/>
                      <a:pt x="309" y="4875"/>
                      <a:pt x="339" y="4875"/>
                    </a:cubicBezTo>
                    <a:cubicBezTo>
                      <a:pt x="375" y="4875"/>
                      <a:pt x="411" y="4847"/>
                      <a:pt x="417" y="4802"/>
                    </a:cubicBezTo>
                    <a:cubicBezTo>
                      <a:pt x="465" y="4397"/>
                      <a:pt x="405" y="3992"/>
                      <a:pt x="370" y="3611"/>
                    </a:cubicBezTo>
                    <a:cubicBezTo>
                      <a:pt x="346" y="3206"/>
                      <a:pt x="310" y="2825"/>
                      <a:pt x="286" y="2420"/>
                    </a:cubicBezTo>
                    <a:lnTo>
                      <a:pt x="239" y="1254"/>
                    </a:lnTo>
                    <a:cubicBezTo>
                      <a:pt x="227" y="861"/>
                      <a:pt x="250" y="444"/>
                      <a:pt x="227" y="27"/>
                    </a:cubicBezTo>
                    <a:cubicBezTo>
                      <a:pt x="227" y="9"/>
                      <a:pt x="215" y="0"/>
                      <a:pt x="20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2356;p47">
                <a:extLst>
                  <a:ext uri="{FF2B5EF4-FFF2-40B4-BE49-F238E27FC236}">
                    <a16:creationId xmlns:a16="http://schemas.microsoft.com/office/drawing/2014/main" id="{14CD2400-0022-984E-6AF7-C04C4F27DBCE}"/>
                  </a:ext>
                </a:extLst>
              </p:cNvPr>
              <p:cNvSpPr/>
              <p:nvPr/>
            </p:nvSpPr>
            <p:spPr>
              <a:xfrm>
                <a:off x="1158050" y="1861825"/>
                <a:ext cx="8902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814" extrusionOk="0">
                    <a:moveTo>
                      <a:pt x="24" y="1"/>
                    </a:moveTo>
                    <a:cubicBezTo>
                      <a:pt x="0" y="1"/>
                      <a:pt x="0" y="1"/>
                      <a:pt x="0" y="24"/>
                    </a:cubicBezTo>
                    <a:cubicBezTo>
                      <a:pt x="381" y="465"/>
                      <a:pt x="1036" y="703"/>
                      <a:pt x="1596" y="786"/>
                    </a:cubicBezTo>
                    <a:cubicBezTo>
                      <a:pt x="1762" y="804"/>
                      <a:pt x="1926" y="813"/>
                      <a:pt x="2091" y="813"/>
                    </a:cubicBezTo>
                    <a:cubicBezTo>
                      <a:pt x="2256" y="813"/>
                      <a:pt x="2423" y="804"/>
                      <a:pt x="2596" y="786"/>
                    </a:cubicBezTo>
                    <a:cubicBezTo>
                      <a:pt x="2893" y="739"/>
                      <a:pt x="3262" y="667"/>
                      <a:pt x="3501" y="453"/>
                    </a:cubicBezTo>
                    <a:cubicBezTo>
                      <a:pt x="3560" y="405"/>
                      <a:pt x="3501" y="310"/>
                      <a:pt x="3429" y="310"/>
                    </a:cubicBezTo>
                    <a:cubicBezTo>
                      <a:pt x="3143" y="310"/>
                      <a:pt x="2846" y="393"/>
                      <a:pt x="2584" y="441"/>
                    </a:cubicBezTo>
                    <a:cubicBezTo>
                      <a:pt x="2333" y="478"/>
                      <a:pt x="2089" y="508"/>
                      <a:pt x="1847" y="508"/>
                    </a:cubicBezTo>
                    <a:cubicBezTo>
                      <a:pt x="1779" y="508"/>
                      <a:pt x="1711" y="506"/>
                      <a:pt x="1643" y="501"/>
                    </a:cubicBezTo>
                    <a:cubicBezTo>
                      <a:pt x="1357" y="477"/>
                      <a:pt x="1096" y="417"/>
                      <a:pt x="822" y="346"/>
                    </a:cubicBezTo>
                    <a:cubicBezTo>
                      <a:pt x="536" y="263"/>
                      <a:pt x="286" y="120"/>
                      <a:pt x="24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357;p47">
                <a:extLst>
                  <a:ext uri="{FF2B5EF4-FFF2-40B4-BE49-F238E27FC236}">
                    <a16:creationId xmlns:a16="http://schemas.microsoft.com/office/drawing/2014/main" id="{1F8EAD4A-2A84-6C2A-6513-140C01D90C6E}"/>
                  </a:ext>
                </a:extLst>
              </p:cNvPr>
              <p:cNvSpPr/>
              <p:nvPr/>
            </p:nvSpPr>
            <p:spPr>
              <a:xfrm>
                <a:off x="1192875" y="1864500"/>
                <a:ext cx="253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80" extrusionOk="0">
                    <a:moveTo>
                      <a:pt x="36" y="1"/>
                    </a:moveTo>
                    <a:cubicBezTo>
                      <a:pt x="12" y="1"/>
                      <a:pt x="0" y="36"/>
                      <a:pt x="12" y="48"/>
                    </a:cubicBezTo>
                    <a:cubicBezTo>
                      <a:pt x="72" y="108"/>
                      <a:pt x="143" y="156"/>
                      <a:pt x="214" y="179"/>
                    </a:cubicBezTo>
                    <a:cubicBezTo>
                      <a:pt x="310" y="227"/>
                      <a:pt x="381" y="239"/>
                      <a:pt x="476" y="263"/>
                    </a:cubicBezTo>
                    <a:cubicBezTo>
                      <a:pt x="535" y="271"/>
                      <a:pt x="600" y="280"/>
                      <a:pt x="663" y="280"/>
                    </a:cubicBezTo>
                    <a:cubicBezTo>
                      <a:pt x="689" y="280"/>
                      <a:pt x="714" y="278"/>
                      <a:pt x="738" y="275"/>
                    </a:cubicBezTo>
                    <a:cubicBezTo>
                      <a:pt x="834" y="263"/>
                      <a:pt x="917" y="239"/>
                      <a:pt x="988" y="179"/>
                    </a:cubicBezTo>
                    <a:cubicBezTo>
                      <a:pt x="1012" y="167"/>
                      <a:pt x="988" y="96"/>
                      <a:pt x="953" y="96"/>
                    </a:cubicBezTo>
                    <a:cubicBezTo>
                      <a:pt x="886" y="96"/>
                      <a:pt x="827" y="111"/>
                      <a:pt x="769" y="111"/>
                    </a:cubicBezTo>
                    <a:cubicBezTo>
                      <a:pt x="755" y="111"/>
                      <a:pt x="741" y="110"/>
                      <a:pt x="726" y="108"/>
                    </a:cubicBezTo>
                    <a:cubicBezTo>
                      <a:pt x="679" y="108"/>
                      <a:pt x="621" y="113"/>
                      <a:pt x="566" y="113"/>
                    </a:cubicBezTo>
                    <a:cubicBezTo>
                      <a:pt x="539" y="113"/>
                      <a:pt x="512" y="112"/>
                      <a:pt x="488" y="108"/>
                    </a:cubicBezTo>
                    <a:cubicBezTo>
                      <a:pt x="417" y="108"/>
                      <a:pt x="334" y="96"/>
                      <a:pt x="262" y="84"/>
                    </a:cubicBezTo>
                    <a:cubicBezTo>
                      <a:pt x="191" y="60"/>
                      <a:pt x="119" y="36"/>
                      <a:pt x="36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358;p47">
                <a:extLst>
                  <a:ext uri="{FF2B5EF4-FFF2-40B4-BE49-F238E27FC236}">
                    <a16:creationId xmlns:a16="http://schemas.microsoft.com/office/drawing/2014/main" id="{2BA3EB1B-E32E-604A-C977-7AA42C756387}"/>
                  </a:ext>
                </a:extLst>
              </p:cNvPr>
              <p:cNvSpPr/>
              <p:nvPr/>
            </p:nvSpPr>
            <p:spPr>
              <a:xfrm>
                <a:off x="1379800" y="1791575"/>
                <a:ext cx="27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08" extrusionOk="0">
                    <a:moveTo>
                      <a:pt x="24" y="1"/>
                    </a:moveTo>
                    <a:cubicBezTo>
                      <a:pt x="0" y="1"/>
                      <a:pt x="0" y="25"/>
                      <a:pt x="0" y="25"/>
                    </a:cubicBezTo>
                    <a:lnTo>
                      <a:pt x="0" y="36"/>
                    </a:lnTo>
                    <a:lnTo>
                      <a:pt x="0" y="60"/>
                    </a:lnTo>
                    <a:lnTo>
                      <a:pt x="0" y="84"/>
                    </a:lnTo>
                    <a:cubicBezTo>
                      <a:pt x="0" y="84"/>
                      <a:pt x="0" y="96"/>
                      <a:pt x="24" y="96"/>
                    </a:cubicBezTo>
                    <a:cubicBezTo>
                      <a:pt x="24" y="96"/>
                      <a:pt x="36" y="96"/>
                      <a:pt x="36" y="108"/>
                    </a:cubicBezTo>
                    <a:lnTo>
                      <a:pt x="96" y="108"/>
                    </a:lnTo>
                    <a:cubicBezTo>
                      <a:pt x="107" y="108"/>
                      <a:pt x="107" y="96"/>
                      <a:pt x="107" y="96"/>
                    </a:cubicBezTo>
                    <a:lnTo>
                      <a:pt x="107" y="84"/>
                    </a:lnTo>
                    <a:lnTo>
                      <a:pt x="107" y="48"/>
                    </a:lnTo>
                    <a:cubicBezTo>
                      <a:pt x="107" y="36"/>
                      <a:pt x="107" y="25"/>
                      <a:pt x="96" y="25"/>
                    </a:cubicBezTo>
                    <a:cubicBezTo>
                      <a:pt x="96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359;p47">
                <a:extLst>
                  <a:ext uri="{FF2B5EF4-FFF2-40B4-BE49-F238E27FC236}">
                    <a16:creationId xmlns:a16="http://schemas.microsoft.com/office/drawing/2014/main" id="{A28A1ACE-1397-D785-C3AA-B6A06E132D1C}"/>
                  </a:ext>
                </a:extLst>
              </p:cNvPr>
              <p:cNvSpPr/>
              <p:nvPr/>
            </p:nvSpPr>
            <p:spPr>
              <a:xfrm>
                <a:off x="1385750" y="1798425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1"/>
                    </a:moveTo>
                    <a:cubicBezTo>
                      <a:pt x="36" y="1"/>
                      <a:pt x="24" y="1"/>
                      <a:pt x="24" y="12"/>
                    </a:cubicBezTo>
                    <a:cubicBezTo>
                      <a:pt x="24" y="12"/>
                      <a:pt x="24" y="24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lnTo>
                      <a:pt x="0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4" y="48"/>
                    </a:cubicBezTo>
                    <a:cubicBezTo>
                      <a:pt x="108" y="24"/>
                      <a:pt x="108" y="24"/>
                      <a:pt x="96" y="12"/>
                    </a:cubicBezTo>
                    <a:cubicBezTo>
                      <a:pt x="96" y="1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360;p47">
                <a:extLst>
                  <a:ext uri="{FF2B5EF4-FFF2-40B4-BE49-F238E27FC236}">
                    <a16:creationId xmlns:a16="http://schemas.microsoft.com/office/drawing/2014/main" id="{6AA473BB-C478-1A1B-5B0E-BE977C7B2496}"/>
                  </a:ext>
                </a:extLst>
              </p:cNvPr>
              <p:cNvSpPr/>
              <p:nvPr/>
            </p:nvSpPr>
            <p:spPr>
              <a:xfrm>
                <a:off x="1259250" y="1843375"/>
                <a:ext cx="253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513" extrusionOk="0">
                    <a:moveTo>
                      <a:pt x="977" y="0"/>
                    </a:moveTo>
                    <a:cubicBezTo>
                      <a:pt x="822" y="72"/>
                      <a:pt x="679" y="167"/>
                      <a:pt x="512" y="250"/>
                    </a:cubicBezTo>
                    <a:lnTo>
                      <a:pt x="24" y="477"/>
                    </a:lnTo>
                    <a:cubicBezTo>
                      <a:pt x="0" y="477"/>
                      <a:pt x="0" y="512"/>
                      <a:pt x="24" y="512"/>
                    </a:cubicBezTo>
                    <a:cubicBezTo>
                      <a:pt x="179" y="453"/>
                      <a:pt x="357" y="393"/>
                      <a:pt x="524" y="310"/>
                    </a:cubicBezTo>
                    <a:cubicBezTo>
                      <a:pt x="691" y="239"/>
                      <a:pt x="858" y="143"/>
                      <a:pt x="988" y="48"/>
                    </a:cubicBezTo>
                    <a:cubicBezTo>
                      <a:pt x="1012" y="12"/>
                      <a:pt x="1000" y="0"/>
                      <a:pt x="97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361;p47">
                <a:extLst>
                  <a:ext uri="{FF2B5EF4-FFF2-40B4-BE49-F238E27FC236}">
                    <a16:creationId xmlns:a16="http://schemas.microsoft.com/office/drawing/2014/main" id="{D47D02D9-8026-CAE4-029E-960B59E9DB68}"/>
                  </a:ext>
                </a:extLst>
              </p:cNvPr>
              <p:cNvSpPr/>
              <p:nvPr/>
            </p:nvSpPr>
            <p:spPr>
              <a:xfrm>
                <a:off x="1451225" y="1854425"/>
                <a:ext cx="190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59" extrusionOk="0">
                    <a:moveTo>
                      <a:pt x="9" y="1"/>
                    </a:moveTo>
                    <a:cubicBezTo>
                      <a:pt x="1" y="1"/>
                      <a:pt x="1" y="15"/>
                      <a:pt x="1" y="23"/>
                    </a:cubicBezTo>
                    <a:cubicBezTo>
                      <a:pt x="108" y="130"/>
                      <a:pt x="227" y="225"/>
                      <a:pt x="346" y="320"/>
                    </a:cubicBezTo>
                    <a:cubicBezTo>
                      <a:pt x="465" y="404"/>
                      <a:pt x="584" y="487"/>
                      <a:pt x="715" y="559"/>
                    </a:cubicBezTo>
                    <a:cubicBezTo>
                      <a:pt x="751" y="559"/>
                      <a:pt x="763" y="523"/>
                      <a:pt x="739" y="511"/>
                    </a:cubicBezTo>
                    <a:cubicBezTo>
                      <a:pt x="501" y="344"/>
                      <a:pt x="239" y="201"/>
                      <a:pt x="25" y="11"/>
                    </a:cubicBezTo>
                    <a:cubicBezTo>
                      <a:pt x="17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362;p47">
                <a:extLst>
                  <a:ext uri="{FF2B5EF4-FFF2-40B4-BE49-F238E27FC236}">
                    <a16:creationId xmlns:a16="http://schemas.microsoft.com/office/drawing/2014/main" id="{C2E620D3-A6CE-7849-426A-137A49AD2E46}"/>
                  </a:ext>
                </a:extLst>
              </p:cNvPr>
              <p:cNvSpPr/>
              <p:nvPr/>
            </p:nvSpPr>
            <p:spPr>
              <a:xfrm>
                <a:off x="1294975" y="1849925"/>
                <a:ext cx="13365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5346" h="2490" extrusionOk="0">
                    <a:moveTo>
                      <a:pt x="5346" y="0"/>
                    </a:moveTo>
                    <a:cubicBezTo>
                      <a:pt x="5333" y="24"/>
                      <a:pt x="5321" y="48"/>
                      <a:pt x="5308" y="71"/>
                    </a:cubicBezTo>
                    <a:lnTo>
                      <a:pt x="5308" y="71"/>
                    </a:lnTo>
                    <a:cubicBezTo>
                      <a:pt x="5321" y="48"/>
                      <a:pt x="5334" y="24"/>
                      <a:pt x="5346" y="0"/>
                    </a:cubicBezTo>
                    <a:close/>
                    <a:moveTo>
                      <a:pt x="5308" y="71"/>
                    </a:moveTo>
                    <a:lnTo>
                      <a:pt x="5308" y="71"/>
                    </a:lnTo>
                    <a:cubicBezTo>
                      <a:pt x="4776" y="1031"/>
                      <a:pt x="3707" y="1646"/>
                      <a:pt x="2608" y="1646"/>
                    </a:cubicBezTo>
                    <a:cubicBezTo>
                      <a:pt x="2568" y="1646"/>
                      <a:pt x="2528" y="1645"/>
                      <a:pt x="2488" y="1643"/>
                    </a:cubicBezTo>
                    <a:cubicBezTo>
                      <a:pt x="2262" y="1643"/>
                      <a:pt x="2048" y="1596"/>
                      <a:pt x="1869" y="1548"/>
                    </a:cubicBezTo>
                    <a:cubicBezTo>
                      <a:pt x="1488" y="1453"/>
                      <a:pt x="1119" y="1274"/>
                      <a:pt x="810" y="1036"/>
                    </a:cubicBezTo>
                    <a:cubicBezTo>
                      <a:pt x="643" y="917"/>
                      <a:pt x="500" y="774"/>
                      <a:pt x="357" y="631"/>
                    </a:cubicBezTo>
                    <a:cubicBezTo>
                      <a:pt x="238" y="500"/>
                      <a:pt x="143" y="286"/>
                      <a:pt x="0" y="179"/>
                    </a:cubicBezTo>
                    <a:lnTo>
                      <a:pt x="0" y="179"/>
                    </a:lnTo>
                    <a:cubicBezTo>
                      <a:pt x="0" y="346"/>
                      <a:pt x="83" y="572"/>
                      <a:pt x="119" y="739"/>
                    </a:cubicBezTo>
                    <a:cubicBezTo>
                      <a:pt x="298" y="1358"/>
                      <a:pt x="679" y="1953"/>
                      <a:pt x="1274" y="2274"/>
                    </a:cubicBezTo>
                    <a:cubicBezTo>
                      <a:pt x="1556" y="2422"/>
                      <a:pt x="1872" y="2489"/>
                      <a:pt x="2194" y="2489"/>
                    </a:cubicBezTo>
                    <a:cubicBezTo>
                      <a:pt x="2729" y="2489"/>
                      <a:pt x="3281" y="2305"/>
                      <a:pt x="3727" y="2001"/>
                    </a:cubicBezTo>
                    <a:cubicBezTo>
                      <a:pt x="4419" y="1528"/>
                      <a:pt x="4910" y="809"/>
                      <a:pt x="5308" y="7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363;p47">
                <a:extLst>
                  <a:ext uri="{FF2B5EF4-FFF2-40B4-BE49-F238E27FC236}">
                    <a16:creationId xmlns:a16="http://schemas.microsoft.com/office/drawing/2014/main" id="{DE38612C-9B1B-9D45-5669-7CDBF09A730A}"/>
                  </a:ext>
                </a:extLst>
              </p:cNvPr>
              <p:cNvSpPr/>
              <p:nvPr/>
            </p:nvSpPr>
            <p:spPr>
              <a:xfrm>
                <a:off x="1236625" y="1884525"/>
                <a:ext cx="59550" cy="428025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7121" extrusionOk="0">
                    <a:moveTo>
                      <a:pt x="1758" y="1"/>
                    </a:moveTo>
                    <a:cubicBezTo>
                      <a:pt x="1748" y="1"/>
                      <a:pt x="1737" y="3"/>
                      <a:pt x="1727" y="9"/>
                    </a:cubicBezTo>
                    <a:cubicBezTo>
                      <a:pt x="1679" y="33"/>
                      <a:pt x="1715" y="212"/>
                      <a:pt x="1715" y="259"/>
                    </a:cubicBezTo>
                    <a:cubicBezTo>
                      <a:pt x="1715" y="498"/>
                      <a:pt x="1667" y="724"/>
                      <a:pt x="1596" y="950"/>
                    </a:cubicBezTo>
                    <a:cubicBezTo>
                      <a:pt x="1477" y="1438"/>
                      <a:pt x="1227" y="1914"/>
                      <a:pt x="1179" y="2450"/>
                    </a:cubicBezTo>
                    <a:cubicBezTo>
                      <a:pt x="1108" y="3176"/>
                      <a:pt x="1429" y="3891"/>
                      <a:pt x="1560" y="4605"/>
                    </a:cubicBezTo>
                    <a:cubicBezTo>
                      <a:pt x="1834" y="6129"/>
                      <a:pt x="1227" y="7629"/>
                      <a:pt x="834" y="9118"/>
                    </a:cubicBezTo>
                    <a:cubicBezTo>
                      <a:pt x="274" y="11273"/>
                      <a:pt x="155" y="13535"/>
                      <a:pt x="36" y="15773"/>
                    </a:cubicBezTo>
                    <a:cubicBezTo>
                      <a:pt x="12" y="16071"/>
                      <a:pt x="0" y="16369"/>
                      <a:pt x="108" y="16630"/>
                    </a:cubicBezTo>
                    <a:cubicBezTo>
                      <a:pt x="198" y="16892"/>
                      <a:pt x="441" y="17120"/>
                      <a:pt x="721" y="17120"/>
                    </a:cubicBezTo>
                    <a:cubicBezTo>
                      <a:pt x="735" y="17120"/>
                      <a:pt x="749" y="17120"/>
                      <a:pt x="762" y="17119"/>
                    </a:cubicBezTo>
                    <a:cubicBezTo>
                      <a:pt x="1048" y="17107"/>
                      <a:pt x="1262" y="16869"/>
                      <a:pt x="1358" y="16607"/>
                    </a:cubicBezTo>
                    <a:cubicBezTo>
                      <a:pt x="1441" y="16333"/>
                      <a:pt x="1429" y="16035"/>
                      <a:pt x="1405" y="15773"/>
                    </a:cubicBezTo>
                    <a:cubicBezTo>
                      <a:pt x="1262" y="13606"/>
                      <a:pt x="1346" y="11427"/>
                      <a:pt x="1620" y="9284"/>
                    </a:cubicBezTo>
                    <a:cubicBezTo>
                      <a:pt x="1846" y="7617"/>
                      <a:pt x="2191" y="5974"/>
                      <a:pt x="2310" y="4308"/>
                    </a:cubicBezTo>
                    <a:cubicBezTo>
                      <a:pt x="2382" y="3343"/>
                      <a:pt x="2370" y="2379"/>
                      <a:pt x="2215" y="1426"/>
                    </a:cubicBezTo>
                    <a:cubicBezTo>
                      <a:pt x="2191" y="1188"/>
                      <a:pt x="2144" y="950"/>
                      <a:pt x="2084" y="724"/>
                    </a:cubicBezTo>
                    <a:cubicBezTo>
                      <a:pt x="2036" y="545"/>
                      <a:pt x="2013" y="236"/>
                      <a:pt x="1893" y="81"/>
                    </a:cubicBezTo>
                    <a:cubicBezTo>
                      <a:pt x="1864" y="61"/>
                      <a:pt x="1810" y="1"/>
                      <a:pt x="175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364;p47">
                <a:extLst>
                  <a:ext uri="{FF2B5EF4-FFF2-40B4-BE49-F238E27FC236}">
                    <a16:creationId xmlns:a16="http://schemas.microsoft.com/office/drawing/2014/main" id="{6B06C0EB-8235-5EBD-929F-BABB09EC40E0}"/>
                  </a:ext>
                </a:extLst>
              </p:cNvPr>
              <p:cNvSpPr/>
              <p:nvPr/>
            </p:nvSpPr>
            <p:spPr>
              <a:xfrm>
                <a:off x="1339325" y="1958975"/>
                <a:ext cx="44950" cy="3427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3711" extrusionOk="0">
                    <a:moveTo>
                      <a:pt x="1560" y="0"/>
                    </a:moveTo>
                    <a:cubicBezTo>
                      <a:pt x="1424" y="0"/>
                      <a:pt x="1285" y="726"/>
                      <a:pt x="1262" y="794"/>
                    </a:cubicBezTo>
                    <a:cubicBezTo>
                      <a:pt x="1084" y="1591"/>
                      <a:pt x="988" y="2401"/>
                      <a:pt x="905" y="3223"/>
                    </a:cubicBezTo>
                    <a:cubicBezTo>
                      <a:pt x="833" y="4032"/>
                      <a:pt x="822" y="4878"/>
                      <a:pt x="810" y="5687"/>
                    </a:cubicBezTo>
                    <a:cubicBezTo>
                      <a:pt x="786" y="6509"/>
                      <a:pt x="786" y="7342"/>
                      <a:pt x="762" y="8176"/>
                    </a:cubicBezTo>
                    <a:cubicBezTo>
                      <a:pt x="726" y="8997"/>
                      <a:pt x="703" y="9831"/>
                      <a:pt x="607" y="10652"/>
                    </a:cubicBezTo>
                    <a:cubicBezTo>
                      <a:pt x="524" y="11462"/>
                      <a:pt x="393" y="12271"/>
                      <a:pt x="167" y="13057"/>
                    </a:cubicBezTo>
                    <a:cubicBezTo>
                      <a:pt x="167" y="13105"/>
                      <a:pt x="0" y="13593"/>
                      <a:pt x="12" y="13605"/>
                    </a:cubicBezTo>
                    <a:cubicBezTo>
                      <a:pt x="121" y="13678"/>
                      <a:pt x="245" y="13711"/>
                      <a:pt x="372" y="13711"/>
                    </a:cubicBezTo>
                    <a:cubicBezTo>
                      <a:pt x="658" y="13711"/>
                      <a:pt x="958" y="13543"/>
                      <a:pt x="1131" y="13295"/>
                    </a:cubicBezTo>
                    <a:cubicBezTo>
                      <a:pt x="1381" y="12950"/>
                      <a:pt x="1429" y="12509"/>
                      <a:pt x="1476" y="12093"/>
                    </a:cubicBezTo>
                    <a:cubicBezTo>
                      <a:pt x="1560" y="11200"/>
                      <a:pt x="1643" y="10283"/>
                      <a:pt x="1679" y="9390"/>
                    </a:cubicBezTo>
                    <a:cubicBezTo>
                      <a:pt x="1738" y="8497"/>
                      <a:pt x="1774" y="7604"/>
                      <a:pt x="1786" y="6699"/>
                    </a:cubicBezTo>
                    <a:cubicBezTo>
                      <a:pt x="1798" y="5794"/>
                      <a:pt x="1798" y="4901"/>
                      <a:pt x="1786" y="3997"/>
                    </a:cubicBezTo>
                    <a:cubicBezTo>
                      <a:pt x="1774" y="3080"/>
                      <a:pt x="1738" y="2187"/>
                      <a:pt x="1679" y="1294"/>
                    </a:cubicBezTo>
                    <a:lnTo>
                      <a:pt x="1643" y="627"/>
                    </a:lnTo>
                    <a:cubicBezTo>
                      <a:pt x="1643" y="520"/>
                      <a:pt x="1619" y="401"/>
                      <a:pt x="1607" y="306"/>
                    </a:cubicBezTo>
                    <a:cubicBezTo>
                      <a:pt x="1607" y="258"/>
                      <a:pt x="1619" y="32"/>
                      <a:pt x="1584" y="8"/>
                    </a:cubicBezTo>
                    <a:cubicBezTo>
                      <a:pt x="1576" y="3"/>
                      <a:pt x="1568" y="0"/>
                      <a:pt x="156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365;p47">
                <a:extLst>
                  <a:ext uri="{FF2B5EF4-FFF2-40B4-BE49-F238E27FC236}">
                    <a16:creationId xmlns:a16="http://schemas.microsoft.com/office/drawing/2014/main" id="{A2E079BB-3E1B-6F46-FF57-7A545B85B07E}"/>
                  </a:ext>
                </a:extLst>
              </p:cNvPr>
              <p:cNvSpPr/>
              <p:nvPr/>
            </p:nvSpPr>
            <p:spPr>
              <a:xfrm>
                <a:off x="1297650" y="1926425"/>
                <a:ext cx="38700" cy="37252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4901" extrusionOk="0">
                    <a:moveTo>
                      <a:pt x="453" y="0"/>
                    </a:moveTo>
                    <a:cubicBezTo>
                      <a:pt x="476" y="72"/>
                      <a:pt x="453" y="250"/>
                      <a:pt x="465" y="346"/>
                    </a:cubicBezTo>
                    <a:cubicBezTo>
                      <a:pt x="465" y="465"/>
                      <a:pt x="476" y="584"/>
                      <a:pt x="488" y="703"/>
                    </a:cubicBezTo>
                    <a:cubicBezTo>
                      <a:pt x="524" y="941"/>
                      <a:pt x="548" y="1167"/>
                      <a:pt x="595" y="1417"/>
                    </a:cubicBezTo>
                    <a:cubicBezTo>
                      <a:pt x="643" y="1655"/>
                      <a:pt x="703" y="1893"/>
                      <a:pt x="762" y="2108"/>
                    </a:cubicBezTo>
                    <a:cubicBezTo>
                      <a:pt x="810" y="2274"/>
                      <a:pt x="869" y="2405"/>
                      <a:pt x="869" y="2572"/>
                    </a:cubicBezTo>
                    <a:cubicBezTo>
                      <a:pt x="822" y="3572"/>
                      <a:pt x="691" y="4548"/>
                      <a:pt x="607" y="5549"/>
                    </a:cubicBezTo>
                    <a:cubicBezTo>
                      <a:pt x="536" y="6549"/>
                      <a:pt x="465" y="7549"/>
                      <a:pt x="393" y="8525"/>
                    </a:cubicBezTo>
                    <a:cubicBezTo>
                      <a:pt x="310" y="9525"/>
                      <a:pt x="250" y="10525"/>
                      <a:pt x="191" y="11514"/>
                    </a:cubicBezTo>
                    <a:cubicBezTo>
                      <a:pt x="131" y="12514"/>
                      <a:pt x="72" y="13514"/>
                      <a:pt x="36" y="14514"/>
                    </a:cubicBezTo>
                    <a:cubicBezTo>
                      <a:pt x="12" y="14645"/>
                      <a:pt x="12" y="14776"/>
                      <a:pt x="0" y="14895"/>
                    </a:cubicBezTo>
                    <a:cubicBezTo>
                      <a:pt x="35" y="14899"/>
                      <a:pt x="70" y="14900"/>
                      <a:pt x="104" y="14900"/>
                    </a:cubicBezTo>
                    <a:cubicBezTo>
                      <a:pt x="636" y="14900"/>
                      <a:pt x="1121" y="14482"/>
                      <a:pt x="1322" y="13990"/>
                    </a:cubicBezTo>
                    <a:cubicBezTo>
                      <a:pt x="1548" y="13466"/>
                      <a:pt x="1548" y="12871"/>
                      <a:pt x="1548" y="12287"/>
                    </a:cubicBezTo>
                    <a:cubicBezTo>
                      <a:pt x="1536" y="10775"/>
                      <a:pt x="1536" y="9275"/>
                      <a:pt x="1524" y="7751"/>
                    </a:cubicBezTo>
                    <a:cubicBezTo>
                      <a:pt x="1500" y="5132"/>
                      <a:pt x="1477" y="2429"/>
                      <a:pt x="453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366;p47">
                <a:extLst>
                  <a:ext uri="{FF2B5EF4-FFF2-40B4-BE49-F238E27FC236}">
                    <a16:creationId xmlns:a16="http://schemas.microsoft.com/office/drawing/2014/main" id="{74135B35-A423-E162-451C-AA5A53C88CB1}"/>
                  </a:ext>
                </a:extLst>
              </p:cNvPr>
              <p:cNvSpPr/>
              <p:nvPr/>
            </p:nvSpPr>
            <p:spPr>
              <a:xfrm>
                <a:off x="1248925" y="1835575"/>
                <a:ext cx="363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51" extrusionOk="0">
                    <a:moveTo>
                      <a:pt x="1302" y="1"/>
                    </a:moveTo>
                    <a:cubicBezTo>
                      <a:pt x="1296" y="1"/>
                      <a:pt x="1289" y="2"/>
                      <a:pt x="1282" y="3"/>
                    </a:cubicBezTo>
                    <a:cubicBezTo>
                      <a:pt x="1211" y="15"/>
                      <a:pt x="1151" y="15"/>
                      <a:pt x="1092" y="27"/>
                    </a:cubicBezTo>
                    <a:cubicBezTo>
                      <a:pt x="1032" y="62"/>
                      <a:pt x="973" y="74"/>
                      <a:pt x="890" y="110"/>
                    </a:cubicBezTo>
                    <a:cubicBezTo>
                      <a:pt x="770" y="146"/>
                      <a:pt x="675" y="205"/>
                      <a:pt x="568" y="277"/>
                    </a:cubicBezTo>
                    <a:cubicBezTo>
                      <a:pt x="354" y="420"/>
                      <a:pt x="175" y="574"/>
                      <a:pt x="32" y="789"/>
                    </a:cubicBezTo>
                    <a:cubicBezTo>
                      <a:pt x="0" y="810"/>
                      <a:pt x="44" y="850"/>
                      <a:pt x="80" y="850"/>
                    </a:cubicBezTo>
                    <a:cubicBezTo>
                      <a:pt x="84" y="850"/>
                      <a:pt x="88" y="849"/>
                      <a:pt x="92" y="848"/>
                    </a:cubicBezTo>
                    <a:cubicBezTo>
                      <a:pt x="282" y="729"/>
                      <a:pt x="497" y="610"/>
                      <a:pt x="699" y="503"/>
                    </a:cubicBezTo>
                    <a:cubicBezTo>
                      <a:pt x="806" y="455"/>
                      <a:pt x="890" y="420"/>
                      <a:pt x="997" y="372"/>
                    </a:cubicBezTo>
                    <a:cubicBezTo>
                      <a:pt x="1056" y="360"/>
                      <a:pt x="1104" y="324"/>
                      <a:pt x="1163" y="312"/>
                    </a:cubicBezTo>
                    <a:cubicBezTo>
                      <a:pt x="1223" y="300"/>
                      <a:pt x="1282" y="253"/>
                      <a:pt x="1342" y="217"/>
                    </a:cubicBezTo>
                    <a:cubicBezTo>
                      <a:pt x="1455" y="195"/>
                      <a:pt x="1418" y="1"/>
                      <a:pt x="1302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367;p47">
                <a:extLst>
                  <a:ext uri="{FF2B5EF4-FFF2-40B4-BE49-F238E27FC236}">
                    <a16:creationId xmlns:a16="http://schemas.microsoft.com/office/drawing/2014/main" id="{1D29E898-BFE0-E50B-DDFC-28C437047D35}"/>
                  </a:ext>
                </a:extLst>
              </p:cNvPr>
              <p:cNvSpPr/>
              <p:nvPr/>
            </p:nvSpPr>
            <p:spPr>
              <a:xfrm>
                <a:off x="1425625" y="1835925"/>
                <a:ext cx="3957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883" extrusionOk="0">
                    <a:moveTo>
                      <a:pt x="48" y="1"/>
                    </a:moveTo>
                    <a:cubicBezTo>
                      <a:pt x="13" y="1"/>
                      <a:pt x="1" y="36"/>
                      <a:pt x="13" y="60"/>
                    </a:cubicBezTo>
                    <a:cubicBezTo>
                      <a:pt x="72" y="108"/>
                      <a:pt x="120" y="167"/>
                      <a:pt x="179" y="191"/>
                    </a:cubicBezTo>
                    <a:cubicBezTo>
                      <a:pt x="239" y="239"/>
                      <a:pt x="299" y="263"/>
                      <a:pt x="358" y="310"/>
                    </a:cubicBezTo>
                    <a:cubicBezTo>
                      <a:pt x="477" y="394"/>
                      <a:pt x="596" y="441"/>
                      <a:pt x="715" y="513"/>
                    </a:cubicBezTo>
                    <a:cubicBezTo>
                      <a:pt x="834" y="560"/>
                      <a:pt x="953" y="644"/>
                      <a:pt x="1072" y="715"/>
                    </a:cubicBezTo>
                    <a:cubicBezTo>
                      <a:pt x="1132" y="739"/>
                      <a:pt x="1203" y="787"/>
                      <a:pt x="1287" y="822"/>
                    </a:cubicBezTo>
                    <a:cubicBezTo>
                      <a:pt x="1346" y="834"/>
                      <a:pt x="1418" y="882"/>
                      <a:pt x="1477" y="882"/>
                    </a:cubicBezTo>
                    <a:cubicBezTo>
                      <a:pt x="1481" y="883"/>
                      <a:pt x="1485" y="883"/>
                      <a:pt x="1489" y="883"/>
                    </a:cubicBezTo>
                    <a:cubicBezTo>
                      <a:pt x="1543" y="883"/>
                      <a:pt x="1582" y="806"/>
                      <a:pt x="1549" y="751"/>
                    </a:cubicBezTo>
                    <a:cubicBezTo>
                      <a:pt x="1501" y="691"/>
                      <a:pt x="1442" y="656"/>
                      <a:pt x="1406" y="596"/>
                    </a:cubicBezTo>
                    <a:cubicBezTo>
                      <a:pt x="1346" y="548"/>
                      <a:pt x="1275" y="513"/>
                      <a:pt x="1227" y="477"/>
                    </a:cubicBezTo>
                    <a:cubicBezTo>
                      <a:pt x="1108" y="406"/>
                      <a:pt x="965" y="346"/>
                      <a:pt x="846" y="286"/>
                    </a:cubicBezTo>
                    <a:cubicBezTo>
                      <a:pt x="715" y="227"/>
                      <a:pt x="596" y="156"/>
                      <a:pt x="465" y="108"/>
                    </a:cubicBezTo>
                    <a:cubicBezTo>
                      <a:pt x="394" y="72"/>
                      <a:pt x="334" y="60"/>
                      <a:pt x="251" y="36"/>
                    </a:cubicBezTo>
                    <a:cubicBezTo>
                      <a:pt x="179" y="13"/>
                      <a:pt x="108" y="13"/>
                      <a:pt x="48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368;p47">
                <a:extLst>
                  <a:ext uri="{FF2B5EF4-FFF2-40B4-BE49-F238E27FC236}">
                    <a16:creationId xmlns:a16="http://schemas.microsoft.com/office/drawing/2014/main" id="{7B4F1565-8F13-8861-7F3F-6D8AF55CBE26}"/>
                  </a:ext>
                </a:extLst>
              </p:cNvPr>
              <p:cNvSpPr/>
              <p:nvPr/>
            </p:nvSpPr>
            <p:spPr>
              <a:xfrm>
                <a:off x="1291475" y="1846225"/>
                <a:ext cx="117325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918" extrusionOk="0">
                    <a:moveTo>
                      <a:pt x="11" y="1"/>
                    </a:moveTo>
                    <a:cubicBezTo>
                      <a:pt x="4" y="1"/>
                      <a:pt x="1" y="9"/>
                      <a:pt x="9" y="17"/>
                    </a:cubicBezTo>
                    <a:cubicBezTo>
                      <a:pt x="438" y="851"/>
                      <a:pt x="1093" y="1565"/>
                      <a:pt x="2033" y="1827"/>
                    </a:cubicBezTo>
                    <a:cubicBezTo>
                      <a:pt x="2265" y="1888"/>
                      <a:pt x="2504" y="1918"/>
                      <a:pt x="2742" y="1918"/>
                    </a:cubicBezTo>
                    <a:cubicBezTo>
                      <a:pt x="2968" y="1918"/>
                      <a:pt x="3194" y="1891"/>
                      <a:pt x="3414" y="1839"/>
                    </a:cubicBezTo>
                    <a:cubicBezTo>
                      <a:pt x="3855" y="1744"/>
                      <a:pt x="4355" y="1541"/>
                      <a:pt x="4629" y="1184"/>
                    </a:cubicBezTo>
                    <a:cubicBezTo>
                      <a:pt x="4693" y="1098"/>
                      <a:pt x="4593" y="965"/>
                      <a:pt x="4495" y="965"/>
                    </a:cubicBezTo>
                    <a:cubicBezTo>
                      <a:pt x="4484" y="965"/>
                      <a:pt x="4473" y="966"/>
                      <a:pt x="4462" y="970"/>
                    </a:cubicBezTo>
                    <a:cubicBezTo>
                      <a:pt x="4283" y="1041"/>
                      <a:pt x="4117" y="1148"/>
                      <a:pt x="3926" y="1244"/>
                    </a:cubicBezTo>
                    <a:cubicBezTo>
                      <a:pt x="3736" y="1327"/>
                      <a:pt x="3533" y="1410"/>
                      <a:pt x="3331" y="1446"/>
                    </a:cubicBezTo>
                    <a:cubicBezTo>
                      <a:pt x="3109" y="1503"/>
                      <a:pt x="2885" y="1530"/>
                      <a:pt x="2660" y="1530"/>
                    </a:cubicBezTo>
                    <a:cubicBezTo>
                      <a:pt x="2462" y="1530"/>
                      <a:pt x="2264" y="1509"/>
                      <a:pt x="2069" y="1470"/>
                    </a:cubicBezTo>
                    <a:cubicBezTo>
                      <a:pt x="1664" y="1375"/>
                      <a:pt x="1271" y="1208"/>
                      <a:pt x="950" y="994"/>
                    </a:cubicBezTo>
                    <a:cubicBezTo>
                      <a:pt x="581" y="720"/>
                      <a:pt x="319" y="351"/>
                      <a:pt x="21" y="5"/>
                    </a:cubicBezTo>
                    <a:cubicBezTo>
                      <a:pt x="17" y="2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369;p47">
                <a:extLst>
                  <a:ext uri="{FF2B5EF4-FFF2-40B4-BE49-F238E27FC236}">
                    <a16:creationId xmlns:a16="http://schemas.microsoft.com/office/drawing/2014/main" id="{58474726-6D48-8738-A50B-87C55F27F1AE}"/>
                  </a:ext>
                </a:extLst>
              </p:cNvPr>
              <p:cNvSpPr/>
              <p:nvPr/>
            </p:nvSpPr>
            <p:spPr>
              <a:xfrm>
                <a:off x="1255375" y="1863425"/>
                <a:ext cx="18175" cy="8062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225" extrusionOk="0">
                    <a:moveTo>
                      <a:pt x="101" y="0"/>
                    </a:moveTo>
                    <a:cubicBezTo>
                      <a:pt x="81" y="0"/>
                      <a:pt x="63" y="23"/>
                      <a:pt x="72" y="32"/>
                    </a:cubicBezTo>
                    <a:cubicBezTo>
                      <a:pt x="417" y="496"/>
                      <a:pt x="572" y="1056"/>
                      <a:pt x="560" y="1627"/>
                    </a:cubicBezTo>
                    <a:cubicBezTo>
                      <a:pt x="548" y="1901"/>
                      <a:pt x="489" y="2175"/>
                      <a:pt x="370" y="2425"/>
                    </a:cubicBezTo>
                    <a:cubicBezTo>
                      <a:pt x="310" y="2544"/>
                      <a:pt x="239" y="2675"/>
                      <a:pt x="155" y="2782"/>
                    </a:cubicBezTo>
                    <a:cubicBezTo>
                      <a:pt x="84" y="2889"/>
                      <a:pt x="0" y="2996"/>
                      <a:pt x="0" y="3127"/>
                    </a:cubicBezTo>
                    <a:cubicBezTo>
                      <a:pt x="0" y="3181"/>
                      <a:pt x="48" y="3225"/>
                      <a:pt x="101" y="3225"/>
                    </a:cubicBezTo>
                    <a:cubicBezTo>
                      <a:pt x="107" y="3225"/>
                      <a:pt x="113" y="3224"/>
                      <a:pt x="120" y="3223"/>
                    </a:cubicBezTo>
                    <a:cubicBezTo>
                      <a:pt x="381" y="3175"/>
                      <a:pt x="512" y="2723"/>
                      <a:pt x="596" y="2496"/>
                    </a:cubicBezTo>
                    <a:cubicBezTo>
                      <a:pt x="679" y="2223"/>
                      <a:pt x="727" y="1901"/>
                      <a:pt x="727" y="1603"/>
                    </a:cubicBezTo>
                    <a:cubicBezTo>
                      <a:pt x="691" y="1044"/>
                      <a:pt x="501" y="460"/>
                      <a:pt x="120" y="8"/>
                    </a:cubicBezTo>
                    <a:cubicBezTo>
                      <a:pt x="114" y="2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370;p47">
                <a:extLst>
                  <a:ext uri="{FF2B5EF4-FFF2-40B4-BE49-F238E27FC236}">
                    <a16:creationId xmlns:a16="http://schemas.microsoft.com/office/drawing/2014/main" id="{A3298D37-EAEF-078A-68A3-7FAA28AF9682}"/>
                  </a:ext>
                </a:extLst>
              </p:cNvPr>
              <p:cNvSpPr/>
              <p:nvPr/>
            </p:nvSpPr>
            <p:spPr>
              <a:xfrm>
                <a:off x="1323900" y="1899600"/>
                <a:ext cx="6782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627" extrusionOk="0">
                    <a:moveTo>
                      <a:pt x="2550" y="0"/>
                    </a:moveTo>
                    <a:cubicBezTo>
                      <a:pt x="2441" y="0"/>
                      <a:pt x="2334" y="51"/>
                      <a:pt x="2236" y="73"/>
                    </a:cubicBezTo>
                    <a:cubicBezTo>
                      <a:pt x="2141" y="109"/>
                      <a:pt x="2034" y="145"/>
                      <a:pt x="1927" y="180"/>
                    </a:cubicBezTo>
                    <a:cubicBezTo>
                      <a:pt x="1701" y="252"/>
                      <a:pt x="1462" y="323"/>
                      <a:pt x="1224" y="359"/>
                    </a:cubicBezTo>
                    <a:cubicBezTo>
                      <a:pt x="1149" y="370"/>
                      <a:pt x="1071" y="376"/>
                      <a:pt x="992" y="376"/>
                    </a:cubicBezTo>
                    <a:cubicBezTo>
                      <a:pt x="655" y="376"/>
                      <a:pt x="294" y="273"/>
                      <a:pt x="34" y="61"/>
                    </a:cubicBezTo>
                    <a:cubicBezTo>
                      <a:pt x="31" y="55"/>
                      <a:pt x="27" y="53"/>
                      <a:pt x="24" y="53"/>
                    </a:cubicBezTo>
                    <a:cubicBezTo>
                      <a:pt x="12" y="53"/>
                      <a:pt x="1" y="76"/>
                      <a:pt x="10" y="85"/>
                    </a:cubicBezTo>
                    <a:cubicBezTo>
                      <a:pt x="296" y="442"/>
                      <a:pt x="724" y="597"/>
                      <a:pt x="1165" y="621"/>
                    </a:cubicBezTo>
                    <a:cubicBezTo>
                      <a:pt x="1211" y="625"/>
                      <a:pt x="1257" y="627"/>
                      <a:pt x="1303" y="627"/>
                    </a:cubicBezTo>
                    <a:cubicBezTo>
                      <a:pt x="1515" y="627"/>
                      <a:pt x="1721" y="584"/>
                      <a:pt x="1927" y="526"/>
                    </a:cubicBezTo>
                    <a:cubicBezTo>
                      <a:pt x="2058" y="478"/>
                      <a:pt x="2201" y="430"/>
                      <a:pt x="2320" y="371"/>
                    </a:cubicBezTo>
                    <a:cubicBezTo>
                      <a:pt x="2439" y="311"/>
                      <a:pt x="2570" y="264"/>
                      <a:pt x="2653" y="168"/>
                    </a:cubicBezTo>
                    <a:cubicBezTo>
                      <a:pt x="2713" y="85"/>
                      <a:pt x="2677" y="2"/>
                      <a:pt x="2582" y="2"/>
                    </a:cubicBezTo>
                    <a:cubicBezTo>
                      <a:pt x="2571" y="1"/>
                      <a:pt x="2560" y="0"/>
                      <a:pt x="255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371;p47">
                <a:extLst>
                  <a:ext uri="{FF2B5EF4-FFF2-40B4-BE49-F238E27FC236}">
                    <a16:creationId xmlns:a16="http://schemas.microsoft.com/office/drawing/2014/main" id="{72F59448-4763-1C59-C4B7-CFF390E4BD6B}"/>
                  </a:ext>
                </a:extLst>
              </p:cNvPr>
              <p:cNvSpPr/>
              <p:nvPr/>
            </p:nvSpPr>
            <p:spPr>
              <a:xfrm>
                <a:off x="1330200" y="1925150"/>
                <a:ext cx="3860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538" extrusionOk="0">
                    <a:moveTo>
                      <a:pt x="53" y="1"/>
                    </a:moveTo>
                    <a:cubicBezTo>
                      <a:pt x="29" y="1"/>
                      <a:pt x="0" y="22"/>
                      <a:pt x="20" y="51"/>
                    </a:cubicBezTo>
                    <a:cubicBezTo>
                      <a:pt x="103" y="158"/>
                      <a:pt x="175" y="254"/>
                      <a:pt x="282" y="337"/>
                    </a:cubicBezTo>
                    <a:cubicBezTo>
                      <a:pt x="401" y="408"/>
                      <a:pt x="520" y="468"/>
                      <a:pt x="651" y="492"/>
                    </a:cubicBezTo>
                    <a:cubicBezTo>
                      <a:pt x="754" y="518"/>
                      <a:pt x="857" y="537"/>
                      <a:pt x="960" y="537"/>
                    </a:cubicBezTo>
                    <a:cubicBezTo>
                      <a:pt x="1000" y="537"/>
                      <a:pt x="1040" y="534"/>
                      <a:pt x="1079" y="527"/>
                    </a:cubicBezTo>
                    <a:cubicBezTo>
                      <a:pt x="1210" y="516"/>
                      <a:pt x="1377" y="456"/>
                      <a:pt x="1472" y="349"/>
                    </a:cubicBezTo>
                    <a:cubicBezTo>
                      <a:pt x="1544" y="289"/>
                      <a:pt x="1496" y="135"/>
                      <a:pt x="1377" y="135"/>
                    </a:cubicBezTo>
                    <a:cubicBezTo>
                      <a:pt x="1306" y="135"/>
                      <a:pt x="1258" y="158"/>
                      <a:pt x="1187" y="170"/>
                    </a:cubicBezTo>
                    <a:cubicBezTo>
                      <a:pt x="1151" y="170"/>
                      <a:pt x="1127" y="182"/>
                      <a:pt x="1091" y="182"/>
                    </a:cubicBezTo>
                    <a:lnTo>
                      <a:pt x="1032" y="182"/>
                    </a:lnTo>
                    <a:cubicBezTo>
                      <a:pt x="966" y="190"/>
                      <a:pt x="878" y="204"/>
                      <a:pt x="798" y="204"/>
                    </a:cubicBezTo>
                    <a:cubicBezTo>
                      <a:pt x="762" y="204"/>
                      <a:pt x="728" y="201"/>
                      <a:pt x="698" y="194"/>
                    </a:cubicBezTo>
                    <a:cubicBezTo>
                      <a:pt x="591" y="194"/>
                      <a:pt x="484" y="170"/>
                      <a:pt x="377" y="135"/>
                    </a:cubicBezTo>
                    <a:cubicBezTo>
                      <a:pt x="282" y="99"/>
                      <a:pt x="175" y="63"/>
                      <a:pt x="67" y="4"/>
                    </a:cubicBezTo>
                    <a:cubicBezTo>
                      <a:pt x="63" y="2"/>
                      <a:pt x="58" y="1"/>
                      <a:pt x="53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372;p47">
                <a:extLst>
                  <a:ext uri="{FF2B5EF4-FFF2-40B4-BE49-F238E27FC236}">
                    <a16:creationId xmlns:a16="http://schemas.microsoft.com/office/drawing/2014/main" id="{7E3E82C8-FE9D-49C3-D684-A8CC219D35B9}"/>
                  </a:ext>
                </a:extLst>
              </p:cNvPr>
              <p:cNvSpPr/>
              <p:nvPr/>
            </p:nvSpPr>
            <p:spPr>
              <a:xfrm>
                <a:off x="1378300" y="1915425"/>
                <a:ext cx="30700" cy="3797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5191" extrusionOk="0">
                    <a:moveTo>
                      <a:pt x="690" y="1"/>
                    </a:moveTo>
                    <a:cubicBezTo>
                      <a:pt x="684" y="1"/>
                      <a:pt x="679" y="7"/>
                      <a:pt x="679" y="24"/>
                    </a:cubicBezTo>
                    <a:cubicBezTo>
                      <a:pt x="441" y="964"/>
                      <a:pt x="441" y="1905"/>
                      <a:pt x="584" y="2845"/>
                    </a:cubicBezTo>
                    <a:cubicBezTo>
                      <a:pt x="656" y="3310"/>
                      <a:pt x="751" y="3786"/>
                      <a:pt x="775" y="4250"/>
                    </a:cubicBezTo>
                    <a:cubicBezTo>
                      <a:pt x="810" y="4750"/>
                      <a:pt x="798" y="5262"/>
                      <a:pt x="775" y="5750"/>
                    </a:cubicBezTo>
                    <a:cubicBezTo>
                      <a:pt x="715" y="7727"/>
                      <a:pt x="572" y="9715"/>
                      <a:pt x="358" y="11692"/>
                    </a:cubicBezTo>
                    <a:cubicBezTo>
                      <a:pt x="298" y="12251"/>
                      <a:pt x="239" y="12799"/>
                      <a:pt x="167" y="13370"/>
                    </a:cubicBezTo>
                    <a:lnTo>
                      <a:pt x="84" y="14168"/>
                    </a:lnTo>
                    <a:cubicBezTo>
                      <a:pt x="60" y="14466"/>
                      <a:pt x="1" y="14752"/>
                      <a:pt x="1" y="15049"/>
                    </a:cubicBezTo>
                    <a:cubicBezTo>
                      <a:pt x="1" y="15142"/>
                      <a:pt x="71" y="15191"/>
                      <a:pt x="144" y="15191"/>
                    </a:cubicBezTo>
                    <a:cubicBezTo>
                      <a:pt x="201" y="15191"/>
                      <a:pt x="260" y="15160"/>
                      <a:pt x="287" y="15097"/>
                    </a:cubicBezTo>
                    <a:cubicBezTo>
                      <a:pt x="358" y="14859"/>
                      <a:pt x="394" y="14621"/>
                      <a:pt x="441" y="14382"/>
                    </a:cubicBezTo>
                    <a:cubicBezTo>
                      <a:pt x="477" y="14109"/>
                      <a:pt x="537" y="13859"/>
                      <a:pt x="572" y="13597"/>
                    </a:cubicBezTo>
                    <a:cubicBezTo>
                      <a:pt x="632" y="13120"/>
                      <a:pt x="691" y="12620"/>
                      <a:pt x="751" y="12144"/>
                    </a:cubicBezTo>
                    <a:cubicBezTo>
                      <a:pt x="870" y="11156"/>
                      <a:pt x="953" y="10156"/>
                      <a:pt x="1013" y="9156"/>
                    </a:cubicBezTo>
                    <a:cubicBezTo>
                      <a:pt x="1072" y="8179"/>
                      <a:pt x="1132" y="7203"/>
                      <a:pt x="1156" y="6227"/>
                    </a:cubicBezTo>
                    <a:cubicBezTo>
                      <a:pt x="1179" y="5227"/>
                      <a:pt x="1227" y="4250"/>
                      <a:pt x="989" y="3310"/>
                    </a:cubicBezTo>
                    <a:cubicBezTo>
                      <a:pt x="858" y="2774"/>
                      <a:pt x="739" y="2238"/>
                      <a:pt x="691" y="1678"/>
                    </a:cubicBezTo>
                    <a:cubicBezTo>
                      <a:pt x="644" y="1119"/>
                      <a:pt x="656" y="571"/>
                      <a:pt x="703" y="24"/>
                    </a:cubicBezTo>
                    <a:cubicBezTo>
                      <a:pt x="703" y="10"/>
                      <a:pt x="696" y="1"/>
                      <a:pt x="690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373;p47">
                <a:extLst>
                  <a:ext uri="{FF2B5EF4-FFF2-40B4-BE49-F238E27FC236}">
                    <a16:creationId xmlns:a16="http://schemas.microsoft.com/office/drawing/2014/main" id="{28B7B7E7-DF1D-1E82-D92C-8482A8796729}"/>
                  </a:ext>
                </a:extLst>
              </p:cNvPr>
              <p:cNvSpPr/>
              <p:nvPr/>
            </p:nvSpPr>
            <p:spPr>
              <a:xfrm>
                <a:off x="1340500" y="1994250"/>
                <a:ext cx="10150" cy="2132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8528" extrusionOk="0">
                    <a:moveTo>
                      <a:pt x="117" y="0"/>
                    </a:moveTo>
                    <a:cubicBezTo>
                      <a:pt x="101" y="0"/>
                      <a:pt x="84" y="12"/>
                      <a:pt x="84" y="38"/>
                    </a:cubicBezTo>
                    <a:cubicBezTo>
                      <a:pt x="60" y="752"/>
                      <a:pt x="84" y="1466"/>
                      <a:pt x="84" y="2181"/>
                    </a:cubicBezTo>
                    <a:cubicBezTo>
                      <a:pt x="84" y="2871"/>
                      <a:pt x="108" y="3562"/>
                      <a:pt x="84" y="4252"/>
                    </a:cubicBezTo>
                    <a:cubicBezTo>
                      <a:pt x="72" y="5645"/>
                      <a:pt x="1" y="7062"/>
                      <a:pt x="24" y="8467"/>
                    </a:cubicBezTo>
                    <a:cubicBezTo>
                      <a:pt x="24" y="8506"/>
                      <a:pt x="59" y="8527"/>
                      <a:pt x="91" y="8527"/>
                    </a:cubicBezTo>
                    <a:cubicBezTo>
                      <a:pt x="118" y="8527"/>
                      <a:pt x="144" y="8512"/>
                      <a:pt x="144" y="8479"/>
                    </a:cubicBezTo>
                    <a:cubicBezTo>
                      <a:pt x="370" y="7074"/>
                      <a:pt x="405" y="5645"/>
                      <a:pt x="382" y="4252"/>
                    </a:cubicBezTo>
                    <a:cubicBezTo>
                      <a:pt x="382" y="3538"/>
                      <a:pt x="370" y="2824"/>
                      <a:pt x="322" y="2109"/>
                    </a:cubicBezTo>
                    <a:cubicBezTo>
                      <a:pt x="298" y="1407"/>
                      <a:pt x="263" y="704"/>
                      <a:pt x="144" y="26"/>
                    </a:cubicBezTo>
                    <a:cubicBezTo>
                      <a:pt x="144" y="9"/>
                      <a:pt x="131" y="0"/>
                      <a:pt x="11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374;p47">
                <a:extLst>
                  <a:ext uri="{FF2B5EF4-FFF2-40B4-BE49-F238E27FC236}">
                    <a16:creationId xmlns:a16="http://schemas.microsoft.com/office/drawing/2014/main" id="{172FD480-04CA-B1AB-65F0-9C19719D23BB}"/>
                  </a:ext>
                </a:extLst>
              </p:cNvPr>
              <p:cNvSpPr/>
              <p:nvPr/>
            </p:nvSpPr>
            <p:spPr>
              <a:xfrm>
                <a:off x="1277100" y="1981450"/>
                <a:ext cx="38425" cy="2851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1405" extrusionOk="0">
                    <a:moveTo>
                      <a:pt x="1407" y="0"/>
                    </a:moveTo>
                    <a:cubicBezTo>
                      <a:pt x="1400" y="0"/>
                      <a:pt x="1394" y="4"/>
                      <a:pt x="1394" y="14"/>
                    </a:cubicBezTo>
                    <a:cubicBezTo>
                      <a:pt x="1287" y="764"/>
                      <a:pt x="1227" y="1502"/>
                      <a:pt x="1108" y="2252"/>
                    </a:cubicBezTo>
                    <a:cubicBezTo>
                      <a:pt x="989" y="2990"/>
                      <a:pt x="834" y="3717"/>
                      <a:pt x="703" y="4455"/>
                    </a:cubicBezTo>
                    <a:cubicBezTo>
                      <a:pt x="417" y="5919"/>
                      <a:pt x="108" y="7384"/>
                      <a:pt x="36" y="8884"/>
                    </a:cubicBezTo>
                    <a:cubicBezTo>
                      <a:pt x="24" y="9289"/>
                      <a:pt x="1" y="9705"/>
                      <a:pt x="48" y="10110"/>
                    </a:cubicBezTo>
                    <a:cubicBezTo>
                      <a:pt x="96" y="10527"/>
                      <a:pt x="155" y="10956"/>
                      <a:pt x="322" y="11325"/>
                    </a:cubicBezTo>
                    <a:cubicBezTo>
                      <a:pt x="344" y="11382"/>
                      <a:pt x="385" y="11405"/>
                      <a:pt x="429" y="11405"/>
                    </a:cubicBezTo>
                    <a:cubicBezTo>
                      <a:pt x="505" y="11405"/>
                      <a:pt x="588" y="11336"/>
                      <a:pt x="596" y="11253"/>
                    </a:cubicBezTo>
                    <a:cubicBezTo>
                      <a:pt x="632" y="10896"/>
                      <a:pt x="584" y="10527"/>
                      <a:pt x="596" y="10170"/>
                    </a:cubicBezTo>
                    <a:cubicBezTo>
                      <a:pt x="596" y="9813"/>
                      <a:pt x="584" y="9432"/>
                      <a:pt x="584" y="9074"/>
                    </a:cubicBezTo>
                    <a:cubicBezTo>
                      <a:pt x="596" y="8336"/>
                      <a:pt x="655" y="7610"/>
                      <a:pt x="739" y="6872"/>
                    </a:cubicBezTo>
                    <a:cubicBezTo>
                      <a:pt x="882" y="5419"/>
                      <a:pt x="1179" y="3979"/>
                      <a:pt x="1346" y="2514"/>
                    </a:cubicBezTo>
                    <a:cubicBezTo>
                      <a:pt x="1429" y="1693"/>
                      <a:pt x="1537" y="847"/>
                      <a:pt x="1429" y="14"/>
                    </a:cubicBezTo>
                    <a:cubicBezTo>
                      <a:pt x="1429" y="7"/>
                      <a:pt x="1417" y="0"/>
                      <a:pt x="140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375;p47">
                <a:extLst>
                  <a:ext uri="{FF2B5EF4-FFF2-40B4-BE49-F238E27FC236}">
                    <a16:creationId xmlns:a16="http://schemas.microsoft.com/office/drawing/2014/main" id="{1356D7B3-7928-3DA9-3124-337B36E65A81}"/>
                  </a:ext>
                </a:extLst>
              </p:cNvPr>
              <p:cNvSpPr/>
              <p:nvPr/>
            </p:nvSpPr>
            <p:spPr>
              <a:xfrm>
                <a:off x="1310750" y="1868525"/>
                <a:ext cx="81575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86" extrusionOk="0">
                    <a:moveTo>
                      <a:pt x="30" y="0"/>
                    </a:moveTo>
                    <a:cubicBezTo>
                      <a:pt x="15" y="0"/>
                      <a:pt x="0" y="6"/>
                      <a:pt x="0" y="18"/>
                    </a:cubicBezTo>
                    <a:cubicBezTo>
                      <a:pt x="24" y="709"/>
                      <a:pt x="95" y="1376"/>
                      <a:pt x="179" y="2066"/>
                    </a:cubicBezTo>
                    <a:cubicBezTo>
                      <a:pt x="238" y="2626"/>
                      <a:pt x="322" y="3197"/>
                      <a:pt x="619" y="3685"/>
                    </a:cubicBezTo>
                    <a:cubicBezTo>
                      <a:pt x="794" y="3982"/>
                      <a:pt x="1090" y="4285"/>
                      <a:pt x="1418" y="4285"/>
                    </a:cubicBezTo>
                    <a:cubicBezTo>
                      <a:pt x="1538" y="4285"/>
                      <a:pt x="1662" y="4245"/>
                      <a:pt x="1786" y="4150"/>
                    </a:cubicBezTo>
                    <a:cubicBezTo>
                      <a:pt x="1976" y="3995"/>
                      <a:pt x="2096" y="3769"/>
                      <a:pt x="2203" y="3554"/>
                    </a:cubicBezTo>
                    <a:cubicBezTo>
                      <a:pt x="2334" y="3257"/>
                      <a:pt x="2465" y="2935"/>
                      <a:pt x="2584" y="2626"/>
                    </a:cubicBezTo>
                    <a:cubicBezTo>
                      <a:pt x="2715" y="2281"/>
                      <a:pt x="2834" y="1947"/>
                      <a:pt x="2953" y="1590"/>
                    </a:cubicBezTo>
                    <a:cubicBezTo>
                      <a:pt x="3096" y="1233"/>
                      <a:pt x="3262" y="840"/>
                      <a:pt x="3227" y="483"/>
                    </a:cubicBezTo>
                    <a:cubicBezTo>
                      <a:pt x="3219" y="430"/>
                      <a:pt x="3174" y="397"/>
                      <a:pt x="3130" y="397"/>
                    </a:cubicBezTo>
                    <a:cubicBezTo>
                      <a:pt x="3104" y="397"/>
                      <a:pt x="3078" y="409"/>
                      <a:pt x="3060" y="435"/>
                    </a:cubicBezTo>
                    <a:cubicBezTo>
                      <a:pt x="2917" y="673"/>
                      <a:pt x="2869" y="947"/>
                      <a:pt x="2798" y="1209"/>
                    </a:cubicBezTo>
                    <a:cubicBezTo>
                      <a:pt x="2727" y="1495"/>
                      <a:pt x="2631" y="1769"/>
                      <a:pt x="2524" y="2030"/>
                    </a:cubicBezTo>
                    <a:cubicBezTo>
                      <a:pt x="2346" y="2566"/>
                      <a:pt x="2155" y="3102"/>
                      <a:pt x="1869" y="3614"/>
                    </a:cubicBezTo>
                    <a:cubicBezTo>
                      <a:pt x="1782" y="3778"/>
                      <a:pt x="1635" y="4001"/>
                      <a:pt x="1428" y="4001"/>
                    </a:cubicBezTo>
                    <a:cubicBezTo>
                      <a:pt x="1409" y="4001"/>
                      <a:pt x="1389" y="3999"/>
                      <a:pt x="1369" y="3995"/>
                    </a:cubicBezTo>
                    <a:cubicBezTo>
                      <a:pt x="1107" y="3947"/>
                      <a:pt x="929" y="3650"/>
                      <a:pt x="810" y="3447"/>
                    </a:cubicBezTo>
                    <a:cubicBezTo>
                      <a:pt x="583" y="3019"/>
                      <a:pt x="476" y="2495"/>
                      <a:pt x="393" y="2007"/>
                    </a:cubicBezTo>
                    <a:cubicBezTo>
                      <a:pt x="298" y="1352"/>
                      <a:pt x="202" y="673"/>
                      <a:pt x="60" y="18"/>
                    </a:cubicBezTo>
                    <a:cubicBezTo>
                      <a:pt x="60" y="6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376;p47">
                <a:extLst>
                  <a:ext uri="{FF2B5EF4-FFF2-40B4-BE49-F238E27FC236}">
                    <a16:creationId xmlns:a16="http://schemas.microsoft.com/office/drawing/2014/main" id="{929DE4C1-00C9-1CFF-CDBC-ACE5D198D62F}"/>
                  </a:ext>
                </a:extLst>
              </p:cNvPr>
              <p:cNvSpPr/>
              <p:nvPr/>
            </p:nvSpPr>
            <p:spPr>
              <a:xfrm>
                <a:off x="1331875" y="1966475"/>
                <a:ext cx="253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936" extrusionOk="0">
                    <a:moveTo>
                      <a:pt x="599" y="0"/>
                    </a:moveTo>
                    <a:cubicBezTo>
                      <a:pt x="561" y="0"/>
                      <a:pt x="522" y="16"/>
                      <a:pt x="489" y="53"/>
                    </a:cubicBezTo>
                    <a:lnTo>
                      <a:pt x="453" y="89"/>
                    </a:lnTo>
                    <a:lnTo>
                      <a:pt x="369" y="89"/>
                    </a:lnTo>
                    <a:cubicBezTo>
                      <a:pt x="191" y="137"/>
                      <a:pt x="119" y="422"/>
                      <a:pt x="96" y="565"/>
                    </a:cubicBezTo>
                    <a:cubicBezTo>
                      <a:pt x="0" y="1030"/>
                      <a:pt x="179" y="1446"/>
                      <a:pt x="358" y="1851"/>
                    </a:cubicBezTo>
                    <a:cubicBezTo>
                      <a:pt x="381" y="1909"/>
                      <a:pt x="435" y="1936"/>
                      <a:pt x="491" y="1936"/>
                    </a:cubicBezTo>
                    <a:cubicBezTo>
                      <a:pt x="551" y="1936"/>
                      <a:pt x="613" y="1906"/>
                      <a:pt x="643" y="1851"/>
                    </a:cubicBezTo>
                    <a:cubicBezTo>
                      <a:pt x="965" y="1339"/>
                      <a:pt x="1012" y="672"/>
                      <a:pt x="774" y="125"/>
                    </a:cubicBezTo>
                    <a:cubicBezTo>
                      <a:pt x="743" y="55"/>
                      <a:pt x="672" y="0"/>
                      <a:pt x="599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377;p47">
                <a:extLst>
                  <a:ext uri="{FF2B5EF4-FFF2-40B4-BE49-F238E27FC236}">
                    <a16:creationId xmlns:a16="http://schemas.microsoft.com/office/drawing/2014/main" id="{5D68129B-9343-1709-20B0-3981B4765DA9}"/>
                  </a:ext>
                </a:extLst>
              </p:cNvPr>
              <p:cNvSpPr/>
              <p:nvPr/>
            </p:nvSpPr>
            <p:spPr>
              <a:xfrm>
                <a:off x="1337525" y="1978500"/>
                <a:ext cx="8950" cy="236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947" extrusionOk="0">
                    <a:moveTo>
                      <a:pt x="239" y="1"/>
                    </a:moveTo>
                    <a:cubicBezTo>
                      <a:pt x="200" y="1"/>
                      <a:pt x="163" y="17"/>
                      <a:pt x="132" y="48"/>
                    </a:cubicBezTo>
                    <a:cubicBezTo>
                      <a:pt x="60" y="84"/>
                      <a:pt x="24" y="203"/>
                      <a:pt x="13" y="287"/>
                    </a:cubicBezTo>
                    <a:cubicBezTo>
                      <a:pt x="1" y="322"/>
                      <a:pt x="1" y="370"/>
                      <a:pt x="1" y="418"/>
                    </a:cubicBezTo>
                    <a:lnTo>
                      <a:pt x="1" y="465"/>
                    </a:lnTo>
                    <a:lnTo>
                      <a:pt x="1" y="477"/>
                    </a:lnTo>
                    <a:cubicBezTo>
                      <a:pt x="1" y="501"/>
                      <a:pt x="1" y="525"/>
                      <a:pt x="13" y="549"/>
                    </a:cubicBezTo>
                    <a:cubicBezTo>
                      <a:pt x="36" y="703"/>
                      <a:pt x="120" y="834"/>
                      <a:pt x="203" y="941"/>
                    </a:cubicBezTo>
                    <a:cubicBezTo>
                      <a:pt x="209" y="945"/>
                      <a:pt x="216" y="946"/>
                      <a:pt x="221" y="946"/>
                    </a:cubicBezTo>
                    <a:cubicBezTo>
                      <a:pt x="237" y="946"/>
                      <a:pt x="247" y="935"/>
                      <a:pt x="239" y="918"/>
                    </a:cubicBezTo>
                    <a:cubicBezTo>
                      <a:pt x="191" y="799"/>
                      <a:pt x="191" y="668"/>
                      <a:pt x="227" y="549"/>
                    </a:cubicBezTo>
                    <a:cubicBezTo>
                      <a:pt x="227" y="537"/>
                      <a:pt x="227" y="525"/>
                      <a:pt x="239" y="501"/>
                    </a:cubicBezTo>
                    <a:cubicBezTo>
                      <a:pt x="239" y="489"/>
                      <a:pt x="251" y="477"/>
                      <a:pt x="251" y="465"/>
                    </a:cubicBezTo>
                    <a:cubicBezTo>
                      <a:pt x="263" y="429"/>
                      <a:pt x="263" y="406"/>
                      <a:pt x="263" y="370"/>
                    </a:cubicBezTo>
                    <a:cubicBezTo>
                      <a:pt x="263" y="358"/>
                      <a:pt x="274" y="346"/>
                      <a:pt x="274" y="322"/>
                    </a:cubicBezTo>
                    <a:lnTo>
                      <a:pt x="274" y="310"/>
                    </a:lnTo>
                    <a:lnTo>
                      <a:pt x="274" y="298"/>
                    </a:lnTo>
                    <a:cubicBezTo>
                      <a:pt x="322" y="239"/>
                      <a:pt x="358" y="191"/>
                      <a:pt x="358" y="144"/>
                    </a:cubicBezTo>
                    <a:cubicBezTo>
                      <a:pt x="358" y="84"/>
                      <a:pt x="358" y="48"/>
                      <a:pt x="298" y="13"/>
                    </a:cubicBezTo>
                    <a:cubicBezTo>
                      <a:pt x="278" y="5"/>
                      <a:pt x="259" y="1"/>
                      <a:pt x="239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2378;p47">
                <a:extLst>
                  <a:ext uri="{FF2B5EF4-FFF2-40B4-BE49-F238E27FC236}">
                    <a16:creationId xmlns:a16="http://schemas.microsoft.com/office/drawing/2014/main" id="{1E953CFA-EA98-EB02-88AF-90DB112DBAC4}"/>
                  </a:ext>
                </a:extLst>
              </p:cNvPr>
              <p:cNvSpPr/>
              <p:nvPr/>
            </p:nvSpPr>
            <p:spPr>
              <a:xfrm>
                <a:off x="1324425" y="1943825"/>
                <a:ext cx="132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776" extrusionOk="0">
                    <a:moveTo>
                      <a:pt x="7" y="1"/>
                    </a:moveTo>
                    <a:cubicBezTo>
                      <a:pt x="4" y="1"/>
                      <a:pt x="1" y="7"/>
                      <a:pt x="1" y="19"/>
                    </a:cubicBezTo>
                    <a:cubicBezTo>
                      <a:pt x="13" y="161"/>
                      <a:pt x="60" y="316"/>
                      <a:pt x="132" y="447"/>
                    </a:cubicBezTo>
                    <a:cubicBezTo>
                      <a:pt x="179" y="507"/>
                      <a:pt x="227" y="578"/>
                      <a:pt x="275" y="626"/>
                    </a:cubicBezTo>
                    <a:cubicBezTo>
                      <a:pt x="334" y="685"/>
                      <a:pt x="394" y="733"/>
                      <a:pt x="465" y="769"/>
                    </a:cubicBezTo>
                    <a:cubicBezTo>
                      <a:pt x="470" y="773"/>
                      <a:pt x="475" y="775"/>
                      <a:pt x="480" y="775"/>
                    </a:cubicBezTo>
                    <a:cubicBezTo>
                      <a:pt x="504" y="775"/>
                      <a:pt x="527" y="740"/>
                      <a:pt x="489" y="721"/>
                    </a:cubicBezTo>
                    <a:cubicBezTo>
                      <a:pt x="429" y="673"/>
                      <a:pt x="394" y="614"/>
                      <a:pt x="346" y="566"/>
                    </a:cubicBezTo>
                    <a:cubicBezTo>
                      <a:pt x="298" y="519"/>
                      <a:pt x="239" y="459"/>
                      <a:pt x="215" y="400"/>
                    </a:cubicBezTo>
                    <a:cubicBezTo>
                      <a:pt x="132" y="281"/>
                      <a:pt x="60" y="150"/>
                      <a:pt x="13" y="19"/>
                    </a:cubicBezTo>
                    <a:cubicBezTo>
                      <a:pt x="13" y="7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379;p47">
                <a:extLst>
                  <a:ext uri="{FF2B5EF4-FFF2-40B4-BE49-F238E27FC236}">
                    <a16:creationId xmlns:a16="http://schemas.microsoft.com/office/drawing/2014/main" id="{1DA3BA1D-3B9F-101A-7C2D-3C2398CCF4D9}"/>
                  </a:ext>
                </a:extLst>
              </p:cNvPr>
              <p:cNvSpPr/>
              <p:nvPr/>
            </p:nvSpPr>
            <p:spPr>
              <a:xfrm>
                <a:off x="1358475" y="1898675"/>
                <a:ext cx="26350" cy="6680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672" extrusionOk="0">
                    <a:moveTo>
                      <a:pt x="1017" y="1"/>
                    </a:moveTo>
                    <a:cubicBezTo>
                      <a:pt x="1003" y="1"/>
                      <a:pt x="986" y="9"/>
                      <a:pt x="972" y="27"/>
                    </a:cubicBezTo>
                    <a:cubicBezTo>
                      <a:pt x="853" y="217"/>
                      <a:pt x="794" y="443"/>
                      <a:pt x="710" y="646"/>
                    </a:cubicBezTo>
                    <a:cubicBezTo>
                      <a:pt x="639" y="872"/>
                      <a:pt x="556" y="1075"/>
                      <a:pt x="472" y="1301"/>
                    </a:cubicBezTo>
                    <a:cubicBezTo>
                      <a:pt x="318" y="1753"/>
                      <a:pt x="163" y="2194"/>
                      <a:pt x="8" y="2646"/>
                    </a:cubicBezTo>
                    <a:cubicBezTo>
                      <a:pt x="1" y="2661"/>
                      <a:pt x="16" y="2671"/>
                      <a:pt x="32" y="2671"/>
                    </a:cubicBezTo>
                    <a:cubicBezTo>
                      <a:pt x="41" y="2671"/>
                      <a:pt x="51" y="2667"/>
                      <a:pt x="56" y="2658"/>
                    </a:cubicBezTo>
                    <a:cubicBezTo>
                      <a:pt x="234" y="2229"/>
                      <a:pt x="401" y="1789"/>
                      <a:pt x="579" y="1360"/>
                    </a:cubicBezTo>
                    <a:cubicBezTo>
                      <a:pt x="651" y="1158"/>
                      <a:pt x="734" y="944"/>
                      <a:pt x="818" y="741"/>
                    </a:cubicBezTo>
                    <a:cubicBezTo>
                      <a:pt x="901" y="515"/>
                      <a:pt x="996" y="289"/>
                      <a:pt x="1032" y="51"/>
                    </a:cubicBezTo>
                    <a:cubicBezTo>
                      <a:pt x="1054" y="21"/>
                      <a:pt x="1040" y="1"/>
                      <a:pt x="1017" y="1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380;p47">
                <a:extLst>
                  <a:ext uri="{FF2B5EF4-FFF2-40B4-BE49-F238E27FC236}">
                    <a16:creationId xmlns:a16="http://schemas.microsoft.com/office/drawing/2014/main" id="{1C69544E-B0C2-F3F7-EB09-1250F814B564}"/>
                  </a:ext>
                </a:extLst>
              </p:cNvPr>
              <p:cNvSpPr/>
              <p:nvPr/>
            </p:nvSpPr>
            <p:spPr>
              <a:xfrm>
                <a:off x="1337225" y="1706375"/>
                <a:ext cx="29200" cy="72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884" extrusionOk="0">
                    <a:moveTo>
                      <a:pt x="687" y="1"/>
                    </a:moveTo>
                    <a:cubicBezTo>
                      <a:pt x="574" y="1"/>
                      <a:pt x="461" y="36"/>
                      <a:pt x="370" y="111"/>
                    </a:cubicBezTo>
                    <a:cubicBezTo>
                      <a:pt x="132" y="289"/>
                      <a:pt x="1" y="813"/>
                      <a:pt x="370" y="932"/>
                    </a:cubicBezTo>
                    <a:cubicBezTo>
                      <a:pt x="375" y="933"/>
                      <a:pt x="380" y="934"/>
                      <a:pt x="385" y="934"/>
                    </a:cubicBezTo>
                    <a:cubicBezTo>
                      <a:pt x="429" y="934"/>
                      <a:pt x="474" y="891"/>
                      <a:pt x="453" y="849"/>
                    </a:cubicBezTo>
                    <a:cubicBezTo>
                      <a:pt x="441" y="730"/>
                      <a:pt x="382" y="587"/>
                      <a:pt x="429" y="468"/>
                    </a:cubicBezTo>
                    <a:cubicBezTo>
                      <a:pt x="472" y="349"/>
                      <a:pt x="594" y="250"/>
                      <a:pt x="731" y="250"/>
                    </a:cubicBezTo>
                    <a:cubicBezTo>
                      <a:pt x="745" y="250"/>
                      <a:pt x="760" y="251"/>
                      <a:pt x="775" y="254"/>
                    </a:cubicBezTo>
                    <a:cubicBezTo>
                      <a:pt x="1108" y="301"/>
                      <a:pt x="894" y="956"/>
                      <a:pt x="834" y="1170"/>
                    </a:cubicBezTo>
                    <a:cubicBezTo>
                      <a:pt x="739" y="1468"/>
                      <a:pt x="632" y="1778"/>
                      <a:pt x="608" y="2087"/>
                    </a:cubicBezTo>
                    <a:cubicBezTo>
                      <a:pt x="572" y="2385"/>
                      <a:pt x="656" y="2635"/>
                      <a:pt x="810" y="2873"/>
                    </a:cubicBezTo>
                    <a:cubicBezTo>
                      <a:pt x="818" y="2880"/>
                      <a:pt x="824" y="2883"/>
                      <a:pt x="829" y="2883"/>
                    </a:cubicBezTo>
                    <a:cubicBezTo>
                      <a:pt x="840" y="2883"/>
                      <a:pt x="846" y="2869"/>
                      <a:pt x="846" y="2861"/>
                    </a:cubicBezTo>
                    <a:cubicBezTo>
                      <a:pt x="656" y="2492"/>
                      <a:pt x="739" y="2004"/>
                      <a:pt x="858" y="1611"/>
                    </a:cubicBezTo>
                    <a:cubicBezTo>
                      <a:pt x="929" y="1385"/>
                      <a:pt x="1013" y="1182"/>
                      <a:pt x="1072" y="956"/>
                    </a:cubicBezTo>
                    <a:cubicBezTo>
                      <a:pt x="1132" y="766"/>
                      <a:pt x="1168" y="551"/>
                      <a:pt x="1144" y="361"/>
                    </a:cubicBezTo>
                    <a:cubicBezTo>
                      <a:pt x="1105" y="127"/>
                      <a:pt x="898" y="1"/>
                      <a:pt x="6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381;p47">
                <a:extLst>
                  <a:ext uri="{FF2B5EF4-FFF2-40B4-BE49-F238E27FC236}">
                    <a16:creationId xmlns:a16="http://schemas.microsoft.com/office/drawing/2014/main" id="{6C5CA3D8-90A5-290D-C187-4315AC34BA93}"/>
                  </a:ext>
                </a:extLst>
              </p:cNvPr>
              <p:cNvSpPr/>
              <p:nvPr/>
            </p:nvSpPr>
            <p:spPr>
              <a:xfrm>
                <a:off x="1217575" y="1763825"/>
                <a:ext cx="261375" cy="113500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4540" extrusionOk="0">
                    <a:moveTo>
                      <a:pt x="5348" y="0"/>
                    </a:moveTo>
                    <a:cubicBezTo>
                      <a:pt x="5324" y="0"/>
                      <a:pt x="5299" y="1"/>
                      <a:pt x="5275" y="3"/>
                    </a:cubicBezTo>
                    <a:cubicBezTo>
                      <a:pt x="4941" y="27"/>
                      <a:pt x="4644" y="242"/>
                      <a:pt x="4430" y="480"/>
                    </a:cubicBezTo>
                    <a:cubicBezTo>
                      <a:pt x="4203" y="718"/>
                      <a:pt x="4025" y="992"/>
                      <a:pt x="3787" y="1230"/>
                    </a:cubicBezTo>
                    <a:cubicBezTo>
                      <a:pt x="3215" y="1789"/>
                      <a:pt x="2429" y="2028"/>
                      <a:pt x="1703" y="2301"/>
                    </a:cubicBezTo>
                    <a:cubicBezTo>
                      <a:pt x="965" y="2599"/>
                      <a:pt x="274" y="3075"/>
                      <a:pt x="0" y="3825"/>
                    </a:cubicBezTo>
                    <a:cubicBezTo>
                      <a:pt x="1632" y="2932"/>
                      <a:pt x="3251" y="2028"/>
                      <a:pt x="4870" y="1135"/>
                    </a:cubicBezTo>
                    <a:cubicBezTo>
                      <a:pt x="5074" y="1021"/>
                      <a:pt x="5279" y="907"/>
                      <a:pt x="5524" y="907"/>
                    </a:cubicBezTo>
                    <a:cubicBezTo>
                      <a:pt x="5536" y="907"/>
                      <a:pt x="5548" y="908"/>
                      <a:pt x="5561" y="908"/>
                    </a:cubicBezTo>
                    <a:cubicBezTo>
                      <a:pt x="5811" y="920"/>
                      <a:pt x="6025" y="1087"/>
                      <a:pt x="6239" y="1230"/>
                    </a:cubicBezTo>
                    <a:cubicBezTo>
                      <a:pt x="7668" y="2301"/>
                      <a:pt x="9073" y="3409"/>
                      <a:pt x="10454" y="4540"/>
                    </a:cubicBezTo>
                    <a:cubicBezTo>
                      <a:pt x="10442" y="3730"/>
                      <a:pt x="9787" y="3123"/>
                      <a:pt x="9085" y="2706"/>
                    </a:cubicBezTo>
                    <a:cubicBezTo>
                      <a:pt x="8382" y="2325"/>
                      <a:pt x="7585" y="2039"/>
                      <a:pt x="7025" y="1444"/>
                    </a:cubicBezTo>
                    <a:cubicBezTo>
                      <a:pt x="6763" y="1146"/>
                      <a:pt x="6573" y="801"/>
                      <a:pt x="6299" y="504"/>
                    </a:cubicBezTo>
                    <a:cubicBezTo>
                      <a:pt x="6043" y="236"/>
                      <a:pt x="5703" y="0"/>
                      <a:pt x="53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2382;p47">
                <a:extLst>
                  <a:ext uri="{FF2B5EF4-FFF2-40B4-BE49-F238E27FC236}">
                    <a16:creationId xmlns:a16="http://schemas.microsoft.com/office/drawing/2014/main" id="{4519EF0C-A267-2C90-4BEC-D85CE08D1298}"/>
                  </a:ext>
                </a:extLst>
              </p:cNvPr>
              <p:cNvSpPr/>
              <p:nvPr/>
            </p:nvSpPr>
            <p:spPr>
              <a:xfrm>
                <a:off x="1341100" y="1707600"/>
                <a:ext cx="2355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964" extrusionOk="0">
                    <a:moveTo>
                      <a:pt x="563" y="1"/>
                    </a:moveTo>
                    <a:cubicBezTo>
                      <a:pt x="458" y="1"/>
                      <a:pt x="350" y="39"/>
                      <a:pt x="262" y="109"/>
                    </a:cubicBezTo>
                    <a:cubicBezTo>
                      <a:pt x="48" y="264"/>
                      <a:pt x="0" y="562"/>
                      <a:pt x="120" y="788"/>
                    </a:cubicBezTo>
                    <a:cubicBezTo>
                      <a:pt x="128" y="801"/>
                      <a:pt x="139" y="806"/>
                      <a:pt x="148" y="806"/>
                    </a:cubicBezTo>
                    <a:cubicBezTo>
                      <a:pt x="165" y="806"/>
                      <a:pt x="179" y="791"/>
                      <a:pt x="179" y="776"/>
                    </a:cubicBezTo>
                    <a:cubicBezTo>
                      <a:pt x="179" y="586"/>
                      <a:pt x="179" y="312"/>
                      <a:pt x="381" y="193"/>
                    </a:cubicBezTo>
                    <a:cubicBezTo>
                      <a:pt x="436" y="156"/>
                      <a:pt x="511" y="141"/>
                      <a:pt x="581" y="141"/>
                    </a:cubicBezTo>
                    <a:cubicBezTo>
                      <a:pt x="603" y="141"/>
                      <a:pt x="624" y="142"/>
                      <a:pt x="643" y="145"/>
                    </a:cubicBezTo>
                    <a:cubicBezTo>
                      <a:pt x="751" y="181"/>
                      <a:pt x="810" y="288"/>
                      <a:pt x="834" y="383"/>
                    </a:cubicBezTo>
                    <a:cubicBezTo>
                      <a:pt x="893" y="645"/>
                      <a:pt x="774" y="907"/>
                      <a:pt x="715" y="1145"/>
                    </a:cubicBezTo>
                    <a:cubicBezTo>
                      <a:pt x="643" y="1419"/>
                      <a:pt x="572" y="1681"/>
                      <a:pt x="512" y="1955"/>
                    </a:cubicBezTo>
                    <a:cubicBezTo>
                      <a:pt x="512" y="1961"/>
                      <a:pt x="515" y="1964"/>
                      <a:pt x="518" y="1964"/>
                    </a:cubicBezTo>
                    <a:cubicBezTo>
                      <a:pt x="521" y="1964"/>
                      <a:pt x="524" y="1961"/>
                      <a:pt x="524" y="1955"/>
                    </a:cubicBezTo>
                    <a:lnTo>
                      <a:pt x="834" y="919"/>
                    </a:lnTo>
                    <a:cubicBezTo>
                      <a:pt x="882" y="776"/>
                      <a:pt x="929" y="621"/>
                      <a:pt x="941" y="478"/>
                    </a:cubicBezTo>
                    <a:cubicBezTo>
                      <a:pt x="941" y="359"/>
                      <a:pt x="929" y="228"/>
                      <a:pt x="858" y="133"/>
                    </a:cubicBezTo>
                    <a:cubicBezTo>
                      <a:pt x="779" y="42"/>
                      <a:pt x="672" y="1"/>
                      <a:pt x="56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383;p47">
                <a:extLst>
                  <a:ext uri="{FF2B5EF4-FFF2-40B4-BE49-F238E27FC236}">
                    <a16:creationId xmlns:a16="http://schemas.microsoft.com/office/drawing/2014/main" id="{DB52ED60-867E-FC64-68DC-24EFDC3BE2AD}"/>
                  </a:ext>
                </a:extLst>
              </p:cNvPr>
              <p:cNvSpPr/>
              <p:nvPr/>
            </p:nvSpPr>
            <p:spPr>
              <a:xfrm>
                <a:off x="1226500" y="1767225"/>
                <a:ext cx="13357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3385" extrusionOk="0">
                    <a:moveTo>
                      <a:pt x="4940" y="1"/>
                    </a:moveTo>
                    <a:cubicBezTo>
                      <a:pt x="4612" y="1"/>
                      <a:pt x="4296" y="205"/>
                      <a:pt x="4084" y="487"/>
                    </a:cubicBezTo>
                    <a:cubicBezTo>
                      <a:pt x="3918" y="713"/>
                      <a:pt x="3799" y="927"/>
                      <a:pt x="3596" y="1106"/>
                    </a:cubicBezTo>
                    <a:cubicBezTo>
                      <a:pt x="3370" y="1320"/>
                      <a:pt x="3084" y="1463"/>
                      <a:pt x="2822" y="1618"/>
                    </a:cubicBezTo>
                    <a:cubicBezTo>
                      <a:pt x="2287" y="1903"/>
                      <a:pt x="1691" y="2058"/>
                      <a:pt x="1155" y="2380"/>
                    </a:cubicBezTo>
                    <a:cubicBezTo>
                      <a:pt x="882" y="2523"/>
                      <a:pt x="632" y="2689"/>
                      <a:pt x="393" y="2868"/>
                    </a:cubicBezTo>
                    <a:cubicBezTo>
                      <a:pt x="227" y="2999"/>
                      <a:pt x="84" y="3154"/>
                      <a:pt x="1" y="3356"/>
                    </a:cubicBezTo>
                    <a:cubicBezTo>
                      <a:pt x="1" y="3373"/>
                      <a:pt x="13" y="3384"/>
                      <a:pt x="25" y="3384"/>
                    </a:cubicBezTo>
                    <a:cubicBezTo>
                      <a:pt x="29" y="3384"/>
                      <a:pt x="33" y="3383"/>
                      <a:pt x="36" y="3380"/>
                    </a:cubicBezTo>
                    <a:cubicBezTo>
                      <a:pt x="167" y="3142"/>
                      <a:pt x="382" y="2987"/>
                      <a:pt x="596" y="2844"/>
                    </a:cubicBezTo>
                    <a:cubicBezTo>
                      <a:pt x="834" y="2701"/>
                      <a:pt x="1060" y="2558"/>
                      <a:pt x="1298" y="2439"/>
                    </a:cubicBezTo>
                    <a:cubicBezTo>
                      <a:pt x="1787" y="2165"/>
                      <a:pt x="2322" y="2022"/>
                      <a:pt x="2822" y="1772"/>
                    </a:cubicBezTo>
                    <a:cubicBezTo>
                      <a:pt x="3239" y="1558"/>
                      <a:pt x="3656" y="1320"/>
                      <a:pt x="3953" y="927"/>
                    </a:cubicBezTo>
                    <a:cubicBezTo>
                      <a:pt x="4096" y="737"/>
                      <a:pt x="4215" y="534"/>
                      <a:pt x="4394" y="368"/>
                    </a:cubicBezTo>
                    <a:cubicBezTo>
                      <a:pt x="4565" y="222"/>
                      <a:pt x="4772" y="163"/>
                      <a:pt x="4986" y="163"/>
                    </a:cubicBezTo>
                    <a:cubicBezTo>
                      <a:pt x="5070" y="163"/>
                      <a:pt x="5155" y="172"/>
                      <a:pt x="5239" y="189"/>
                    </a:cubicBezTo>
                    <a:cubicBezTo>
                      <a:pt x="5243" y="190"/>
                      <a:pt x="5247" y="190"/>
                      <a:pt x="5251" y="190"/>
                    </a:cubicBezTo>
                    <a:cubicBezTo>
                      <a:pt x="5305" y="190"/>
                      <a:pt x="5343" y="115"/>
                      <a:pt x="5287" y="82"/>
                    </a:cubicBezTo>
                    <a:cubicBezTo>
                      <a:pt x="5172" y="26"/>
                      <a:pt x="5055" y="1"/>
                      <a:pt x="494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384;p47">
                <a:extLst>
                  <a:ext uri="{FF2B5EF4-FFF2-40B4-BE49-F238E27FC236}">
                    <a16:creationId xmlns:a16="http://schemas.microsoft.com/office/drawing/2014/main" id="{C1AEAD61-1E87-0632-75D5-27672CB80652}"/>
                  </a:ext>
                </a:extLst>
              </p:cNvPr>
              <p:cNvSpPr/>
              <p:nvPr/>
            </p:nvSpPr>
            <p:spPr>
              <a:xfrm>
                <a:off x="1364900" y="1776700"/>
                <a:ext cx="2725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8" extrusionOk="0">
                    <a:moveTo>
                      <a:pt x="25" y="0"/>
                    </a:moveTo>
                    <a:cubicBezTo>
                      <a:pt x="1" y="0"/>
                      <a:pt x="1" y="24"/>
                      <a:pt x="1" y="24"/>
                    </a:cubicBezTo>
                    <a:lnTo>
                      <a:pt x="1" y="36"/>
                    </a:lnTo>
                    <a:lnTo>
                      <a:pt x="1" y="60"/>
                    </a:lnTo>
                    <a:lnTo>
                      <a:pt x="1" y="84"/>
                    </a:lnTo>
                    <a:cubicBezTo>
                      <a:pt x="1" y="84"/>
                      <a:pt x="1" y="96"/>
                      <a:pt x="25" y="96"/>
                    </a:cubicBezTo>
                    <a:cubicBezTo>
                      <a:pt x="25" y="96"/>
                      <a:pt x="37" y="96"/>
                      <a:pt x="37" y="108"/>
                    </a:cubicBezTo>
                    <a:lnTo>
                      <a:pt x="96" y="108"/>
                    </a:lnTo>
                    <a:cubicBezTo>
                      <a:pt x="108" y="108"/>
                      <a:pt x="108" y="96"/>
                      <a:pt x="108" y="96"/>
                    </a:cubicBezTo>
                    <a:lnTo>
                      <a:pt x="108" y="84"/>
                    </a:lnTo>
                    <a:lnTo>
                      <a:pt x="108" y="48"/>
                    </a:lnTo>
                    <a:cubicBezTo>
                      <a:pt x="108" y="36"/>
                      <a:pt x="108" y="24"/>
                      <a:pt x="96" y="24"/>
                    </a:cubicBezTo>
                    <a:cubicBezTo>
                      <a:pt x="96" y="24"/>
                      <a:pt x="84" y="0"/>
                      <a:pt x="6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2385;p47">
                <a:extLst>
                  <a:ext uri="{FF2B5EF4-FFF2-40B4-BE49-F238E27FC236}">
                    <a16:creationId xmlns:a16="http://schemas.microsoft.com/office/drawing/2014/main" id="{EB92FE2D-304D-D8A3-079E-D4CBBDDAD46F}"/>
                  </a:ext>
                </a:extLst>
              </p:cNvPr>
              <p:cNvSpPr/>
              <p:nvPr/>
            </p:nvSpPr>
            <p:spPr>
              <a:xfrm>
                <a:off x="1370875" y="1783550"/>
                <a:ext cx="270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2" extrusionOk="0">
                    <a:moveTo>
                      <a:pt x="36" y="0"/>
                    </a:moveTo>
                    <a:cubicBezTo>
                      <a:pt x="36" y="0"/>
                      <a:pt x="24" y="0"/>
                      <a:pt x="24" y="12"/>
                    </a:cubicBezTo>
                    <a:cubicBezTo>
                      <a:pt x="24" y="12"/>
                      <a:pt x="24" y="24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lnTo>
                      <a:pt x="0" y="72"/>
                    </a:lnTo>
                    <a:lnTo>
                      <a:pt x="48" y="72"/>
                    </a:lnTo>
                    <a:cubicBezTo>
                      <a:pt x="48" y="72"/>
                      <a:pt x="60" y="72"/>
                      <a:pt x="60" y="60"/>
                    </a:cubicBezTo>
                    <a:cubicBezTo>
                      <a:pt x="60" y="60"/>
                      <a:pt x="60" y="48"/>
                      <a:pt x="83" y="48"/>
                    </a:cubicBezTo>
                    <a:cubicBezTo>
                      <a:pt x="107" y="24"/>
                      <a:pt x="107" y="24"/>
                      <a:pt x="95" y="12"/>
                    </a:cubicBezTo>
                    <a:cubicBezTo>
                      <a:pt x="95" y="0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386;p47">
                <a:extLst>
                  <a:ext uri="{FF2B5EF4-FFF2-40B4-BE49-F238E27FC236}">
                    <a16:creationId xmlns:a16="http://schemas.microsoft.com/office/drawing/2014/main" id="{60584A64-A623-6457-7A21-FA4CF25D593D}"/>
                  </a:ext>
                </a:extLst>
              </p:cNvPr>
              <p:cNvSpPr/>
              <p:nvPr/>
            </p:nvSpPr>
            <p:spPr>
              <a:xfrm>
                <a:off x="1381950" y="1792950"/>
                <a:ext cx="93300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963" extrusionOk="0">
                    <a:moveTo>
                      <a:pt x="17" y="1"/>
                    </a:moveTo>
                    <a:cubicBezTo>
                      <a:pt x="11" y="1"/>
                      <a:pt x="1" y="12"/>
                      <a:pt x="10" y="29"/>
                    </a:cubicBezTo>
                    <a:cubicBezTo>
                      <a:pt x="379" y="648"/>
                      <a:pt x="1069" y="993"/>
                      <a:pt x="1688" y="1339"/>
                    </a:cubicBezTo>
                    <a:cubicBezTo>
                      <a:pt x="2046" y="1529"/>
                      <a:pt x="2403" y="1720"/>
                      <a:pt x="2712" y="1958"/>
                    </a:cubicBezTo>
                    <a:cubicBezTo>
                      <a:pt x="3058" y="2232"/>
                      <a:pt x="3331" y="2565"/>
                      <a:pt x="3581" y="2922"/>
                    </a:cubicBezTo>
                    <a:cubicBezTo>
                      <a:pt x="3602" y="2951"/>
                      <a:pt x="3627" y="2962"/>
                      <a:pt x="3651" y="2962"/>
                    </a:cubicBezTo>
                    <a:cubicBezTo>
                      <a:pt x="3696" y="2962"/>
                      <a:pt x="3732" y="2918"/>
                      <a:pt x="3700" y="2863"/>
                    </a:cubicBezTo>
                    <a:cubicBezTo>
                      <a:pt x="3296" y="2172"/>
                      <a:pt x="2688" y="1708"/>
                      <a:pt x="1974" y="1351"/>
                    </a:cubicBezTo>
                    <a:cubicBezTo>
                      <a:pt x="1248" y="1005"/>
                      <a:pt x="510" y="660"/>
                      <a:pt x="21" y="5"/>
                    </a:cubicBezTo>
                    <a:cubicBezTo>
                      <a:pt x="21" y="2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387;p47">
                <a:extLst>
                  <a:ext uri="{FF2B5EF4-FFF2-40B4-BE49-F238E27FC236}">
                    <a16:creationId xmlns:a16="http://schemas.microsoft.com/office/drawing/2014/main" id="{CA0B81CF-4311-2803-4F4C-E35A49C77C5A}"/>
                  </a:ext>
                </a:extLst>
              </p:cNvPr>
              <p:cNvSpPr/>
              <p:nvPr/>
            </p:nvSpPr>
            <p:spPr>
              <a:xfrm>
                <a:off x="1334550" y="1778700"/>
                <a:ext cx="244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302" extrusionOk="0">
                    <a:moveTo>
                      <a:pt x="860" y="0"/>
                    </a:moveTo>
                    <a:cubicBezTo>
                      <a:pt x="801" y="0"/>
                      <a:pt x="744" y="19"/>
                      <a:pt x="703" y="28"/>
                    </a:cubicBezTo>
                    <a:cubicBezTo>
                      <a:pt x="620" y="39"/>
                      <a:pt x="536" y="63"/>
                      <a:pt x="465" y="87"/>
                    </a:cubicBezTo>
                    <a:cubicBezTo>
                      <a:pt x="310" y="135"/>
                      <a:pt x="143" y="194"/>
                      <a:pt x="12" y="278"/>
                    </a:cubicBezTo>
                    <a:cubicBezTo>
                      <a:pt x="1" y="278"/>
                      <a:pt x="12" y="301"/>
                      <a:pt x="24" y="301"/>
                    </a:cubicBezTo>
                    <a:cubicBezTo>
                      <a:pt x="191" y="266"/>
                      <a:pt x="346" y="206"/>
                      <a:pt x="501" y="182"/>
                    </a:cubicBezTo>
                    <a:cubicBezTo>
                      <a:pt x="584" y="159"/>
                      <a:pt x="655" y="147"/>
                      <a:pt x="739" y="135"/>
                    </a:cubicBezTo>
                    <a:cubicBezTo>
                      <a:pt x="822" y="123"/>
                      <a:pt x="905" y="123"/>
                      <a:pt x="977" y="87"/>
                    </a:cubicBezTo>
                    <a:cubicBezTo>
                      <a:pt x="965" y="75"/>
                      <a:pt x="965" y="28"/>
                      <a:pt x="941" y="16"/>
                    </a:cubicBezTo>
                    <a:cubicBezTo>
                      <a:pt x="915" y="4"/>
                      <a:pt x="887" y="0"/>
                      <a:pt x="86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388;p47">
                <a:extLst>
                  <a:ext uri="{FF2B5EF4-FFF2-40B4-BE49-F238E27FC236}">
                    <a16:creationId xmlns:a16="http://schemas.microsoft.com/office/drawing/2014/main" id="{F0B7E568-6901-0F00-69DC-ECEF9326E14F}"/>
                  </a:ext>
                </a:extLst>
              </p:cNvPr>
              <p:cNvSpPr/>
              <p:nvPr/>
            </p:nvSpPr>
            <p:spPr>
              <a:xfrm>
                <a:off x="1339600" y="1775500"/>
                <a:ext cx="74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9" extrusionOk="0">
                    <a:moveTo>
                      <a:pt x="299" y="25"/>
                    </a:moveTo>
                    <a:cubicBezTo>
                      <a:pt x="298" y="25"/>
                      <a:pt x="297" y="25"/>
                      <a:pt x="296" y="25"/>
                    </a:cubicBezTo>
                    <a:lnTo>
                      <a:pt x="296" y="25"/>
                    </a:lnTo>
                    <a:cubicBezTo>
                      <a:pt x="297" y="31"/>
                      <a:pt x="298" y="34"/>
                      <a:pt x="298" y="34"/>
                    </a:cubicBezTo>
                    <a:cubicBezTo>
                      <a:pt x="299" y="34"/>
                      <a:pt x="299" y="32"/>
                      <a:pt x="299" y="25"/>
                    </a:cubicBezTo>
                    <a:close/>
                    <a:moveTo>
                      <a:pt x="215" y="1"/>
                    </a:moveTo>
                    <a:cubicBezTo>
                      <a:pt x="180" y="1"/>
                      <a:pt x="168" y="25"/>
                      <a:pt x="144" y="25"/>
                    </a:cubicBezTo>
                    <a:cubicBezTo>
                      <a:pt x="96" y="37"/>
                      <a:pt x="49" y="84"/>
                      <a:pt x="25" y="108"/>
                    </a:cubicBezTo>
                    <a:cubicBezTo>
                      <a:pt x="25" y="108"/>
                      <a:pt x="1" y="132"/>
                      <a:pt x="25" y="144"/>
                    </a:cubicBezTo>
                    <a:cubicBezTo>
                      <a:pt x="25" y="144"/>
                      <a:pt x="30" y="149"/>
                      <a:pt x="37" y="149"/>
                    </a:cubicBezTo>
                    <a:cubicBezTo>
                      <a:pt x="41" y="149"/>
                      <a:pt x="45" y="148"/>
                      <a:pt x="49" y="144"/>
                    </a:cubicBezTo>
                    <a:cubicBezTo>
                      <a:pt x="96" y="108"/>
                      <a:pt x="132" y="96"/>
                      <a:pt x="168" y="72"/>
                    </a:cubicBezTo>
                    <a:cubicBezTo>
                      <a:pt x="180" y="48"/>
                      <a:pt x="215" y="48"/>
                      <a:pt x="227" y="37"/>
                    </a:cubicBezTo>
                    <a:cubicBezTo>
                      <a:pt x="250" y="37"/>
                      <a:pt x="273" y="26"/>
                      <a:pt x="296" y="25"/>
                    </a:cubicBezTo>
                    <a:lnTo>
                      <a:pt x="296" y="25"/>
                    </a:lnTo>
                    <a:cubicBezTo>
                      <a:pt x="294" y="18"/>
                      <a:pt x="291" y="10"/>
                      <a:pt x="28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389;p47">
                <a:extLst>
                  <a:ext uri="{FF2B5EF4-FFF2-40B4-BE49-F238E27FC236}">
                    <a16:creationId xmlns:a16="http://schemas.microsoft.com/office/drawing/2014/main" id="{D1370A11-23E3-E953-AE2E-2C60EEEEB199}"/>
                  </a:ext>
                </a:extLst>
              </p:cNvPr>
              <p:cNvSpPr/>
              <p:nvPr/>
            </p:nvSpPr>
            <p:spPr>
              <a:xfrm>
                <a:off x="1244350" y="1828500"/>
                <a:ext cx="253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513" extrusionOk="0">
                    <a:moveTo>
                      <a:pt x="977" y="0"/>
                    </a:moveTo>
                    <a:cubicBezTo>
                      <a:pt x="822" y="72"/>
                      <a:pt x="680" y="167"/>
                      <a:pt x="513" y="250"/>
                    </a:cubicBezTo>
                    <a:lnTo>
                      <a:pt x="25" y="476"/>
                    </a:lnTo>
                    <a:cubicBezTo>
                      <a:pt x="1" y="476"/>
                      <a:pt x="1" y="512"/>
                      <a:pt x="25" y="512"/>
                    </a:cubicBezTo>
                    <a:cubicBezTo>
                      <a:pt x="180" y="453"/>
                      <a:pt x="358" y="393"/>
                      <a:pt x="525" y="310"/>
                    </a:cubicBezTo>
                    <a:cubicBezTo>
                      <a:pt x="692" y="238"/>
                      <a:pt x="858" y="143"/>
                      <a:pt x="989" y="48"/>
                    </a:cubicBezTo>
                    <a:cubicBezTo>
                      <a:pt x="1013" y="12"/>
                      <a:pt x="1001" y="0"/>
                      <a:pt x="977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390;p47">
                <a:extLst>
                  <a:ext uri="{FF2B5EF4-FFF2-40B4-BE49-F238E27FC236}">
                    <a16:creationId xmlns:a16="http://schemas.microsoft.com/office/drawing/2014/main" id="{D305FA83-1F84-261A-F76E-A5BF192112AC}"/>
                  </a:ext>
                </a:extLst>
              </p:cNvPr>
              <p:cNvSpPr/>
              <p:nvPr/>
            </p:nvSpPr>
            <p:spPr>
              <a:xfrm>
                <a:off x="1436350" y="1839550"/>
                <a:ext cx="190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559" extrusionOk="0">
                    <a:moveTo>
                      <a:pt x="8" y="0"/>
                    </a:moveTo>
                    <a:cubicBezTo>
                      <a:pt x="0" y="0"/>
                      <a:pt x="0" y="14"/>
                      <a:pt x="0" y="22"/>
                    </a:cubicBezTo>
                    <a:cubicBezTo>
                      <a:pt x="108" y="130"/>
                      <a:pt x="227" y="225"/>
                      <a:pt x="346" y="320"/>
                    </a:cubicBezTo>
                    <a:cubicBezTo>
                      <a:pt x="465" y="403"/>
                      <a:pt x="584" y="487"/>
                      <a:pt x="715" y="558"/>
                    </a:cubicBezTo>
                    <a:cubicBezTo>
                      <a:pt x="751" y="558"/>
                      <a:pt x="762" y="522"/>
                      <a:pt x="739" y="511"/>
                    </a:cubicBezTo>
                    <a:cubicBezTo>
                      <a:pt x="501" y="344"/>
                      <a:pt x="239" y="201"/>
                      <a:pt x="24" y="11"/>
                    </a:cubicBezTo>
                    <a:cubicBezTo>
                      <a:pt x="17" y="3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F7ED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391;p47">
                <a:extLst>
                  <a:ext uri="{FF2B5EF4-FFF2-40B4-BE49-F238E27FC236}">
                    <a16:creationId xmlns:a16="http://schemas.microsoft.com/office/drawing/2014/main" id="{8369999A-CB37-2E85-0520-6C8A6CADB534}"/>
                  </a:ext>
                </a:extLst>
              </p:cNvPr>
              <p:cNvSpPr/>
              <p:nvPr/>
            </p:nvSpPr>
            <p:spPr>
              <a:xfrm>
                <a:off x="1193750" y="1813900"/>
                <a:ext cx="345325" cy="504175"/>
              </a:xfrm>
              <a:custGeom>
                <a:avLst/>
                <a:gdLst/>
                <a:ahLst/>
                <a:cxnLst/>
                <a:rect l="l" t="t" r="r" b="b"/>
                <a:pathLst>
                  <a:path w="13813" h="20167" extrusionOk="0">
                    <a:moveTo>
                      <a:pt x="8490" y="1"/>
                    </a:moveTo>
                    <a:cubicBezTo>
                      <a:pt x="8185" y="1365"/>
                      <a:pt x="7043" y="2050"/>
                      <a:pt x="5903" y="2050"/>
                    </a:cubicBezTo>
                    <a:cubicBezTo>
                      <a:pt x="4775" y="2050"/>
                      <a:pt x="3648" y="1380"/>
                      <a:pt x="3335" y="36"/>
                    </a:cubicBezTo>
                    <a:cubicBezTo>
                      <a:pt x="2525" y="203"/>
                      <a:pt x="1751" y="584"/>
                      <a:pt x="1227" y="1227"/>
                    </a:cubicBezTo>
                    <a:cubicBezTo>
                      <a:pt x="2323" y="1882"/>
                      <a:pt x="2644" y="3501"/>
                      <a:pt x="1775" y="4227"/>
                    </a:cubicBezTo>
                    <a:cubicBezTo>
                      <a:pt x="1287" y="4644"/>
                      <a:pt x="1894" y="4549"/>
                      <a:pt x="2251" y="6299"/>
                    </a:cubicBezTo>
                    <a:cubicBezTo>
                      <a:pt x="2656" y="8323"/>
                      <a:pt x="1" y="12145"/>
                      <a:pt x="1108" y="19467"/>
                    </a:cubicBezTo>
                    <a:cubicBezTo>
                      <a:pt x="1132" y="19634"/>
                      <a:pt x="1168" y="19789"/>
                      <a:pt x="1180" y="19801"/>
                    </a:cubicBezTo>
                    <a:cubicBezTo>
                      <a:pt x="2677" y="20048"/>
                      <a:pt x="4194" y="20167"/>
                      <a:pt x="5715" y="20167"/>
                    </a:cubicBezTo>
                    <a:cubicBezTo>
                      <a:pt x="6322" y="20167"/>
                      <a:pt x="6930" y="20148"/>
                      <a:pt x="7538" y="20110"/>
                    </a:cubicBezTo>
                    <a:cubicBezTo>
                      <a:pt x="13812" y="19729"/>
                      <a:pt x="7704" y="10407"/>
                      <a:pt x="10264" y="5299"/>
                    </a:cubicBezTo>
                    <a:cubicBezTo>
                      <a:pt x="10109" y="5204"/>
                      <a:pt x="9919" y="5275"/>
                      <a:pt x="9669" y="4882"/>
                    </a:cubicBezTo>
                    <a:cubicBezTo>
                      <a:pt x="8800" y="3596"/>
                      <a:pt x="10859" y="2441"/>
                      <a:pt x="10645" y="1072"/>
                    </a:cubicBezTo>
                    <a:cubicBezTo>
                      <a:pt x="10038" y="536"/>
                      <a:pt x="9276" y="167"/>
                      <a:pt x="84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392;p47">
                <a:extLst>
                  <a:ext uri="{FF2B5EF4-FFF2-40B4-BE49-F238E27FC236}">
                    <a16:creationId xmlns:a16="http://schemas.microsoft.com/office/drawing/2014/main" id="{C84423E9-7715-CC45-2BFD-2E4DA4E223A4}"/>
                  </a:ext>
                </a:extLst>
              </p:cNvPr>
              <p:cNvSpPr/>
              <p:nvPr/>
            </p:nvSpPr>
            <p:spPr>
              <a:xfrm>
                <a:off x="1280075" y="1835050"/>
                <a:ext cx="13367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2486" extrusionOk="0">
                    <a:moveTo>
                      <a:pt x="5347" y="0"/>
                    </a:moveTo>
                    <a:cubicBezTo>
                      <a:pt x="5334" y="24"/>
                      <a:pt x="5321" y="47"/>
                      <a:pt x="5309" y="71"/>
                    </a:cubicBezTo>
                    <a:lnTo>
                      <a:pt x="5309" y="71"/>
                    </a:lnTo>
                    <a:cubicBezTo>
                      <a:pt x="5322" y="48"/>
                      <a:pt x="5334" y="24"/>
                      <a:pt x="5347" y="0"/>
                    </a:cubicBezTo>
                    <a:close/>
                    <a:moveTo>
                      <a:pt x="5309" y="71"/>
                    </a:moveTo>
                    <a:cubicBezTo>
                      <a:pt x="4777" y="1031"/>
                      <a:pt x="3707" y="1646"/>
                      <a:pt x="2609" y="1646"/>
                    </a:cubicBezTo>
                    <a:cubicBezTo>
                      <a:pt x="2569" y="1646"/>
                      <a:pt x="2529" y="1645"/>
                      <a:pt x="2489" y="1643"/>
                    </a:cubicBezTo>
                    <a:cubicBezTo>
                      <a:pt x="2263" y="1643"/>
                      <a:pt x="2049" y="1595"/>
                      <a:pt x="1870" y="1548"/>
                    </a:cubicBezTo>
                    <a:cubicBezTo>
                      <a:pt x="1489" y="1453"/>
                      <a:pt x="1120" y="1274"/>
                      <a:pt x="810" y="1036"/>
                    </a:cubicBezTo>
                    <a:cubicBezTo>
                      <a:pt x="644" y="917"/>
                      <a:pt x="501" y="774"/>
                      <a:pt x="358" y="631"/>
                    </a:cubicBezTo>
                    <a:cubicBezTo>
                      <a:pt x="239" y="500"/>
                      <a:pt x="144" y="286"/>
                      <a:pt x="1" y="179"/>
                    </a:cubicBezTo>
                    <a:lnTo>
                      <a:pt x="1" y="179"/>
                    </a:lnTo>
                    <a:cubicBezTo>
                      <a:pt x="1" y="345"/>
                      <a:pt x="84" y="572"/>
                      <a:pt x="120" y="738"/>
                    </a:cubicBezTo>
                    <a:cubicBezTo>
                      <a:pt x="298" y="1357"/>
                      <a:pt x="679" y="1953"/>
                      <a:pt x="1275" y="2262"/>
                    </a:cubicBezTo>
                    <a:cubicBezTo>
                      <a:pt x="1560" y="2416"/>
                      <a:pt x="1881" y="2486"/>
                      <a:pt x="2207" y="2486"/>
                    </a:cubicBezTo>
                    <a:cubicBezTo>
                      <a:pt x="2738" y="2486"/>
                      <a:pt x="3285" y="2302"/>
                      <a:pt x="3727" y="2000"/>
                    </a:cubicBezTo>
                    <a:cubicBezTo>
                      <a:pt x="4419" y="1527"/>
                      <a:pt x="4910" y="808"/>
                      <a:pt x="5309" y="7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393;p47">
                <a:extLst>
                  <a:ext uri="{FF2B5EF4-FFF2-40B4-BE49-F238E27FC236}">
                    <a16:creationId xmlns:a16="http://schemas.microsoft.com/office/drawing/2014/main" id="{A7291B00-7BE1-8587-1E4E-04096FBFD7C9}"/>
                  </a:ext>
                </a:extLst>
              </p:cNvPr>
              <p:cNvSpPr/>
              <p:nvPr/>
            </p:nvSpPr>
            <p:spPr>
              <a:xfrm>
                <a:off x="1221750" y="1869650"/>
                <a:ext cx="59550" cy="428000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7120" extrusionOk="0">
                    <a:moveTo>
                      <a:pt x="1758" y="0"/>
                    </a:moveTo>
                    <a:cubicBezTo>
                      <a:pt x="1747" y="0"/>
                      <a:pt x="1737" y="3"/>
                      <a:pt x="1726" y="9"/>
                    </a:cubicBezTo>
                    <a:cubicBezTo>
                      <a:pt x="1679" y="33"/>
                      <a:pt x="1715" y="211"/>
                      <a:pt x="1715" y="259"/>
                    </a:cubicBezTo>
                    <a:cubicBezTo>
                      <a:pt x="1715" y="497"/>
                      <a:pt x="1667" y="723"/>
                      <a:pt x="1596" y="950"/>
                    </a:cubicBezTo>
                    <a:cubicBezTo>
                      <a:pt x="1476" y="1438"/>
                      <a:pt x="1226" y="1914"/>
                      <a:pt x="1179" y="2450"/>
                    </a:cubicBezTo>
                    <a:cubicBezTo>
                      <a:pt x="1107" y="3176"/>
                      <a:pt x="1429" y="3890"/>
                      <a:pt x="1560" y="4605"/>
                    </a:cubicBezTo>
                    <a:cubicBezTo>
                      <a:pt x="1834" y="6129"/>
                      <a:pt x="1226" y="7629"/>
                      <a:pt x="834" y="9117"/>
                    </a:cubicBezTo>
                    <a:cubicBezTo>
                      <a:pt x="274" y="11272"/>
                      <a:pt x="155" y="13535"/>
                      <a:pt x="36" y="15773"/>
                    </a:cubicBezTo>
                    <a:cubicBezTo>
                      <a:pt x="12" y="16071"/>
                      <a:pt x="0" y="16368"/>
                      <a:pt x="107" y="16630"/>
                    </a:cubicBezTo>
                    <a:cubicBezTo>
                      <a:pt x="198" y="16891"/>
                      <a:pt x="440" y="17120"/>
                      <a:pt x="721" y="17120"/>
                    </a:cubicBezTo>
                    <a:cubicBezTo>
                      <a:pt x="735" y="17120"/>
                      <a:pt x="748" y="17119"/>
                      <a:pt x="762" y="17118"/>
                    </a:cubicBezTo>
                    <a:cubicBezTo>
                      <a:pt x="1048" y="17106"/>
                      <a:pt x="1262" y="16868"/>
                      <a:pt x="1357" y="16606"/>
                    </a:cubicBezTo>
                    <a:cubicBezTo>
                      <a:pt x="1441" y="16332"/>
                      <a:pt x="1429" y="16035"/>
                      <a:pt x="1405" y="15773"/>
                    </a:cubicBezTo>
                    <a:cubicBezTo>
                      <a:pt x="1262" y="13606"/>
                      <a:pt x="1345" y="11427"/>
                      <a:pt x="1619" y="9284"/>
                    </a:cubicBezTo>
                    <a:cubicBezTo>
                      <a:pt x="1846" y="7617"/>
                      <a:pt x="2191" y="5974"/>
                      <a:pt x="2310" y="4307"/>
                    </a:cubicBezTo>
                    <a:cubicBezTo>
                      <a:pt x="2381" y="3343"/>
                      <a:pt x="2369" y="2378"/>
                      <a:pt x="2215" y="1426"/>
                    </a:cubicBezTo>
                    <a:cubicBezTo>
                      <a:pt x="2191" y="1188"/>
                      <a:pt x="2143" y="950"/>
                      <a:pt x="2084" y="723"/>
                    </a:cubicBezTo>
                    <a:cubicBezTo>
                      <a:pt x="2036" y="545"/>
                      <a:pt x="2012" y="235"/>
                      <a:pt x="1893" y="80"/>
                    </a:cubicBezTo>
                    <a:cubicBezTo>
                      <a:pt x="1864" y="61"/>
                      <a:pt x="1810" y="0"/>
                      <a:pt x="1758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394;p47">
                <a:extLst>
                  <a:ext uri="{FF2B5EF4-FFF2-40B4-BE49-F238E27FC236}">
                    <a16:creationId xmlns:a16="http://schemas.microsoft.com/office/drawing/2014/main" id="{9B921104-34B6-3307-56FE-90EAF04808B5}"/>
                  </a:ext>
                </a:extLst>
              </p:cNvPr>
              <p:cNvSpPr/>
              <p:nvPr/>
            </p:nvSpPr>
            <p:spPr>
              <a:xfrm>
                <a:off x="1372950" y="1857875"/>
                <a:ext cx="64325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7520" extrusionOk="0">
                    <a:moveTo>
                      <a:pt x="2042" y="1"/>
                    </a:moveTo>
                    <a:cubicBezTo>
                      <a:pt x="1674" y="1"/>
                      <a:pt x="1431" y="283"/>
                      <a:pt x="1251" y="575"/>
                    </a:cubicBezTo>
                    <a:cubicBezTo>
                      <a:pt x="977" y="1016"/>
                      <a:pt x="774" y="1468"/>
                      <a:pt x="667" y="1968"/>
                    </a:cubicBezTo>
                    <a:cubicBezTo>
                      <a:pt x="501" y="2516"/>
                      <a:pt x="489" y="3099"/>
                      <a:pt x="572" y="3647"/>
                    </a:cubicBezTo>
                    <a:cubicBezTo>
                      <a:pt x="691" y="4350"/>
                      <a:pt x="977" y="5016"/>
                      <a:pt x="1096" y="5719"/>
                    </a:cubicBezTo>
                    <a:cubicBezTo>
                      <a:pt x="1263" y="6624"/>
                      <a:pt x="1155" y="7552"/>
                      <a:pt x="1048" y="8457"/>
                    </a:cubicBezTo>
                    <a:cubicBezTo>
                      <a:pt x="691" y="11458"/>
                      <a:pt x="334" y="14470"/>
                      <a:pt x="0" y="17470"/>
                    </a:cubicBezTo>
                    <a:cubicBezTo>
                      <a:pt x="104" y="17504"/>
                      <a:pt x="211" y="17520"/>
                      <a:pt x="317" y="17520"/>
                    </a:cubicBezTo>
                    <a:cubicBezTo>
                      <a:pt x="700" y="17520"/>
                      <a:pt x="1080" y="17318"/>
                      <a:pt x="1322" y="17030"/>
                    </a:cubicBezTo>
                    <a:cubicBezTo>
                      <a:pt x="1644" y="16661"/>
                      <a:pt x="1798" y="16161"/>
                      <a:pt x="1882" y="15672"/>
                    </a:cubicBezTo>
                    <a:cubicBezTo>
                      <a:pt x="1977" y="15101"/>
                      <a:pt x="1989" y="14529"/>
                      <a:pt x="2001" y="13946"/>
                    </a:cubicBezTo>
                    <a:cubicBezTo>
                      <a:pt x="2036" y="12041"/>
                      <a:pt x="2060" y="10124"/>
                      <a:pt x="2096" y="8219"/>
                    </a:cubicBezTo>
                    <a:cubicBezTo>
                      <a:pt x="2108" y="7064"/>
                      <a:pt x="2120" y="5897"/>
                      <a:pt x="1810" y="4778"/>
                    </a:cubicBezTo>
                    <a:cubicBezTo>
                      <a:pt x="1560" y="3909"/>
                      <a:pt x="1096" y="2992"/>
                      <a:pt x="1405" y="2147"/>
                    </a:cubicBezTo>
                    <a:cubicBezTo>
                      <a:pt x="1584" y="1647"/>
                      <a:pt x="1989" y="1313"/>
                      <a:pt x="2227" y="861"/>
                    </a:cubicBezTo>
                    <a:cubicBezTo>
                      <a:pt x="2358" y="599"/>
                      <a:pt x="2572" y="40"/>
                      <a:pt x="2108" y="4"/>
                    </a:cubicBezTo>
                    <a:cubicBezTo>
                      <a:pt x="2086" y="2"/>
                      <a:pt x="2064" y="1"/>
                      <a:pt x="2042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395;p47">
                <a:extLst>
                  <a:ext uri="{FF2B5EF4-FFF2-40B4-BE49-F238E27FC236}">
                    <a16:creationId xmlns:a16="http://schemas.microsoft.com/office/drawing/2014/main" id="{58EBC624-F4D5-6119-57C5-735A3A3B4FFD}"/>
                  </a:ext>
                </a:extLst>
              </p:cNvPr>
              <p:cNvSpPr/>
              <p:nvPr/>
            </p:nvSpPr>
            <p:spPr>
              <a:xfrm>
                <a:off x="1324425" y="1944075"/>
                <a:ext cx="44975" cy="342800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3712" extrusionOk="0">
                    <a:moveTo>
                      <a:pt x="1560" y="1"/>
                    </a:moveTo>
                    <a:cubicBezTo>
                      <a:pt x="1425" y="1"/>
                      <a:pt x="1285" y="727"/>
                      <a:pt x="1263" y="794"/>
                    </a:cubicBezTo>
                    <a:cubicBezTo>
                      <a:pt x="1084" y="1592"/>
                      <a:pt x="989" y="2402"/>
                      <a:pt x="906" y="3223"/>
                    </a:cubicBezTo>
                    <a:cubicBezTo>
                      <a:pt x="834" y="4033"/>
                      <a:pt x="822" y="4878"/>
                      <a:pt x="810" y="5688"/>
                    </a:cubicBezTo>
                    <a:cubicBezTo>
                      <a:pt x="787" y="6509"/>
                      <a:pt x="787" y="7343"/>
                      <a:pt x="763" y="8176"/>
                    </a:cubicBezTo>
                    <a:cubicBezTo>
                      <a:pt x="727" y="8998"/>
                      <a:pt x="703" y="9831"/>
                      <a:pt x="608" y="10653"/>
                    </a:cubicBezTo>
                    <a:cubicBezTo>
                      <a:pt x="525" y="11462"/>
                      <a:pt x="394" y="12272"/>
                      <a:pt x="167" y="13058"/>
                    </a:cubicBezTo>
                    <a:cubicBezTo>
                      <a:pt x="167" y="13105"/>
                      <a:pt x="1" y="13594"/>
                      <a:pt x="13" y="13606"/>
                    </a:cubicBezTo>
                    <a:cubicBezTo>
                      <a:pt x="122" y="13679"/>
                      <a:pt x="246" y="13711"/>
                      <a:pt x="373" y="13711"/>
                    </a:cubicBezTo>
                    <a:cubicBezTo>
                      <a:pt x="659" y="13711"/>
                      <a:pt x="958" y="13544"/>
                      <a:pt x="1132" y="13296"/>
                    </a:cubicBezTo>
                    <a:cubicBezTo>
                      <a:pt x="1382" y="12951"/>
                      <a:pt x="1429" y="12510"/>
                      <a:pt x="1477" y="12093"/>
                    </a:cubicBezTo>
                    <a:cubicBezTo>
                      <a:pt x="1560" y="11200"/>
                      <a:pt x="1644" y="10284"/>
                      <a:pt x="1680" y="9391"/>
                    </a:cubicBezTo>
                    <a:cubicBezTo>
                      <a:pt x="1739" y="8498"/>
                      <a:pt x="1775" y="7605"/>
                      <a:pt x="1787" y="6700"/>
                    </a:cubicBezTo>
                    <a:cubicBezTo>
                      <a:pt x="1799" y="5795"/>
                      <a:pt x="1799" y="4902"/>
                      <a:pt x="1787" y="3997"/>
                    </a:cubicBezTo>
                    <a:cubicBezTo>
                      <a:pt x="1775" y="3080"/>
                      <a:pt x="1739" y="2187"/>
                      <a:pt x="1680" y="1294"/>
                    </a:cubicBezTo>
                    <a:lnTo>
                      <a:pt x="1644" y="628"/>
                    </a:lnTo>
                    <a:cubicBezTo>
                      <a:pt x="1644" y="521"/>
                      <a:pt x="1620" y="402"/>
                      <a:pt x="1608" y="306"/>
                    </a:cubicBezTo>
                    <a:cubicBezTo>
                      <a:pt x="1608" y="259"/>
                      <a:pt x="1620" y="32"/>
                      <a:pt x="1584" y="9"/>
                    </a:cubicBezTo>
                    <a:cubicBezTo>
                      <a:pt x="1576" y="3"/>
                      <a:pt x="1568" y="1"/>
                      <a:pt x="1560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396;p47">
                <a:extLst>
                  <a:ext uri="{FF2B5EF4-FFF2-40B4-BE49-F238E27FC236}">
                    <a16:creationId xmlns:a16="http://schemas.microsoft.com/office/drawing/2014/main" id="{FE8F71A5-3BD1-A577-58AF-C57CFADD6CE8}"/>
                  </a:ext>
                </a:extLst>
              </p:cNvPr>
              <p:cNvSpPr/>
              <p:nvPr/>
            </p:nvSpPr>
            <p:spPr>
              <a:xfrm>
                <a:off x="1282750" y="1911525"/>
                <a:ext cx="38725" cy="372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902" extrusionOk="0">
                    <a:moveTo>
                      <a:pt x="453" y="1"/>
                    </a:moveTo>
                    <a:cubicBezTo>
                      <a:pt x="477" y="72"/>
                      <a:pt x="453" y="251"/>
                      <a:pt x="465" y="346"/>
                    </a:cubicBezTo>
                    <a:cubicBezTo>
                      <a:pt x="465" y="465"/>
                      <a:pt x="477" y="584"/>
                      <a:pt x="489" y="703"/>
                    </a:cubicBezTo>
                    <a:cubicBezTo>
                      <a:pt x="525" y="942"/>
                      <a:pt x="549" y="1168"/>
                      <a:pt x="596" y="1418"/>
                    </a:cubicBezTo>
                    <a:cubicBezTo>
                      <a:pt x="644" y="1656"/>
                      <a:pt x="703" y="1894"/>
                      <a:pt x="763" y="2108"/>
                    </a:cubicBezTo>
                    <a:cubicBezTo>
                      <a:pt x="810" y="2275"/>
                      <a:pt x="870" y="2406"/>
                      <a:pt x="870" y="2573"/>
                    </a:cubicBezTo>
                    <a:cubicBezTo>
                      <a:pt x="822" y="3573"/>
                      <a:pt x="691" y="4549"/>
                      <a:pt x="608" y="5549"/>
                    </a:cubicBezTo>
                    <a:cubicBezTo>
                      <a:pt x="537" y="6549"/>
                      <a:pt x="465" y="7549"/>
                      <a:pt x="394" y="8526"/>
                    </a:cubicBezTo>
                    <a:cubicBezTo>
                      <a:pt x="310" y="9526"/>
                      <a:pt x="251" y="10526"/>
                      <a:pt x="191" y="11514"/>
                    </a:cubicBezTo>
                    <a:cubicBezTo>
                      <a:pt x="132" y="12514"/>
                      <a:pt x="72" y="13514"/>
                      <a:pt x="37" y="14515"/>
                    </a:cubicBezTo>
                    <a:cubicBezTo>
                      <a:pt x="13" y="14646"/>
                      <a:pt x="13" y="14777"/>
                      <a:pt x="1" y="14896"/>
                    </a:cubicBezTo>
                    <a:cubicBezTo>
                      <a:pt x="36" y="14899"/>
                      <a:pt x="71" y="14901"/>
                      <a:pt x="105" y="14901"/>
                    </a:cubicBezTo>
                    <a:cubicBezTo>
                      <a:pt x="637" y="14901"/>
                      <a:pt x="1121" y="14483"/>
                      <a:pt x="1322" y="13991"/>
                    </a:cubicBezTo>
                    <a:cubicBezTo>
                      <a:pt x="1549" y="13467"/>
                      <a:pt x="1549" y="12872"/>
                      <a:pt x="1549" y="12288"/>
                    </a:cubicBezTo>
                    <a:cubicBezTo>
                      <a:pt x="1537" y="10776"/>
                      <a:pt x="1537" y="9276"/>
                      <a:pt x="1525" y="7752"/>
                    </a:cubicBezTo>
                    <a:cubicBezTo>
                      <a:pt x="1501" y="5133"/>
                      <a:pt x="1477" y="2430"/>
                      <a:pt x="453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397;p47">
                <a:extLst>
                  <a:ext uri="{FF2B5EF4-FFF2-40B4-BE49-F238E27FC236}">
                    <a16:creationId xmlns:a16="http://schemas.microsoft.com/office/drawing/2014/main" id="{DD41520D-5EEE-ACAE-45B5-3DB5EC93E457}"/>
                  </a:ext>
                </a:extLst>
              </p:cNvPr>
              <p:cNvSpPr/>
              <p:nvPr/>
            </p:nvSpPr>
            <p:spPr>
              <a:xfrm>
                <a:off x="1234050" y="1820700"/>
                <a:ext cx="363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50" extrusionOk="0">
                    <a:moveTo>
                      <a:pt x="1302" y="1"/>
                    </a:moveTo>
                    <a:cubicBezTo>
                      <a:pt x="1296" y="1"/>
                      <a:pt x="1289" y="1"/>
                      <a:pt x="1282" y="3"/>
                    </a:cubicBezTo>
                    <a:cubicBezTo>
                      <a:pt x="1211" y="14"/>
                      <a:pt x="1151" y="14"/>
                      <a:pt x="1092" y="26"/>
                    </a:cubicBezTo>
                    <a:cubicBezTo>
                      <a:pt x="1032" y="62"/>
                      <a:pt x="973" y="74"/>
                      <a:pt x="889" y="110"/>
                    </a:cubicBezTo>
                    <a:cubicBezTo>
                      <a:pt x="770" y="145"/>
                      <a:pt x="675" y="205"/>
                      <a:pt x="568" y="276"/>
                    </a:cubicBezTo>
                    <a:cubicBezTo>
                      <a:pt x="353" y="419"/>
                      <a:pt x="175" y="574"/>
                      <a:pt x="32" y="788"/>
                    </a:cubicBezTo>
                    <a:cubicBezTo>
                      <a:pt x="0" y="810"/>
                      <a:pt x="44" y="850"/>
                      <a:pt x="79" y="850"/>
                    </a:cubicBezTo>
                    <a:cubicBezTo>
                      <a:pt x="83" y="850"/>
                      <a:pt x="88" y="849"/>
                      <a:pt x="91" y="848"/>
                    </a:cubicBezTo>
                    <a:cubicBezTo>
                      <a:pt x="282" y="729"/>
                      <a:pt x="496" y="610"/>
                      <a:pt x="699" y="503"/>
                    </a:cubicBezTo>
                    <a:cubicBezTo>
                      <a:pt x="806" y="455"/>
                      <a:pt x="889" y="419"/>
                      <a:pt x="996" y="372"/>
                    </a:cubicBezTo>
                    <a:cubicBezTo>
                      <a:pt x="1056" y="360"/>
                      <a:pt x="1104" y="324"/>
                      <a:pt x="1163" y="312"/>
                    </a:cubicBezTo>
                    <a:cubicBezTo>
                      <a:pt x="1223" y="300"/>
                      <a:pt x="1282" y="253"/>
                      <a:pt x="1342" y="217"/>
                    </a:cubicBezTo>
                    <a:cubicBezTo>
                      <a:pt x="1454" y="194"/>
                      <a:pt x="1418" y="1"/>
                      <a:pt x="130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398;p47">
                <a:extLst>
                  <a:ext uri="{FF2B5EF4-FFF2-40B4-BE49-F238E27FC236}">
                    <a16:creationId xmlns:a16="http://schemas.microsoft.com/office/drawing/2014/main" id="{19D1F0B6-0D21-0672-C99D-6A1EAA658EA1}"/>
                  </a:ext>
                </a:extLst>
              </p:cNvPr>
              <p:cNvSpPr/>
              <p:nvPr/>
            </p:nvSpPr>
            <p:spPr>
              <a:xfrm>
                <a:off x="1410750" y="1821050"/>
                <a:ext cx="395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883" extrusionOk="0">
                    <a:moveTo>
                      <a:pt x="48" y="0"/>
                    </a:moveTo>
                    <a:cubicBezTo>
                      <a:pt x="12" y="0"/>
                      <a:pt x="1" y="36"/>
                      <a:pt x="12" y="60"/>
                    </a:cubicBezTo>
                    <a:cubicBezTo>
                      <a:pt x="72" y="108"/>
                      <a:pt x="120" y="167"/>
                      <a:pt x="179" y="191"/>
                    </a:cubicBezTo>
                    <a:cubicBezTo>
                      <a:pt x="239" y="239"/>
                      <a:pt x="298" y="262"/>
                      <a:pt x="358" y="310"/>
                    </a:cubicBezTo>
                    <a:cubicBezTo>
                      <a:pt x="477" y="393"/>
                      <a:pt x="596" y="441"/>
                      <a:pt x="715" y="512"/>
                    </a:cubicBezTo>
                    <a:cubicBezTo>
                      <a:pt x="834" y="560"/>
                      <a:pt x="953" y="643"/>
                      <a:pt x="1072" y="715"/>
                    </a:cubicBezTo>
                    <a:cubicBezTo>
                      <a:pt x="1132" y="739"/>
                      <a:pt x="1203" y="786"/>
                      <a:pt x="1286" y="822"/>
                    </a:cubicBezTo>
                    <a:cubicBezTo>
                      <a:pt x="1346" y="834"/>
                      <a:pt x="1417" y="881"/>
                      <a:pt x="1477" y="881"/>
                    </a:cubicBezTo>
                    <a:cubicBezTo>
                      <a:pt x="1481" y="882"/>
                      <a:pt x="1485" y="883"/>
                      <a:pt x="1488" y="883"/>
                    </a:cubicBezTo>
                    <a:cubicBezTo>
                      <a:pt x="1542" y="883"/>
                      <a:pt x="1582" y="806"/>
                      <a:pt x="1548" y="751"/>
                    </a:cubicBezTo>
                    <a:cubicBezTo>
                      <a:pt x="1501" y="691"/>
                      <a:pt x="1441" y="655"/>
                      <a:pt x="1405" y="596"/>
                    </a:cubicBezTo>
                    <a:cubicBezTo>
                      <a:pt x="1346" y="548"/>
                      <a:pt x="1275" y="512"/>
                      <a:pt x="1227" y="477"/>
                    </a:cubicBezTo>
                    <a:cubicBezTo>
                      <a:pt x="1108" y="405"/>
                      <a:pt x="965" y="346"/>
                      <a:pt x="846" y="286"/>
                    </a:cubicBezTo>
                    <a:cubicBezTo>
                      <a:pt x="715" y="227"/>
                      <a:pt x="596" y="155"/>
                      <a:pt x="465" y="108"/>
                    </a:cubicBezTo>
                    <a:cubicBezTo>
                      <a:pt x="393" y="72"/>
                      <a:pt x="334" y="60"/>
                      <a:pt x="251" y="36"/>
                    </a:cubicBezTo>
                    <a:cubicBezTo>
                      <a:pt x="179" y="12"/>
                      <a:pt x="108" y="12"/>
                      <a:pt x="4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399;p47">
                <a:extLst>
                  <a:ext uri="{FF2B5EF4-FFF2-40B4-BE49-F238E27FC236}">
                    <a16:creationId xmlns:a16="http://schemas.microsoft.com/office/drawing/2014/main" id="{D03C3D05-6B5F-C7F1-F8E3-878F4F7759FB}"/>
                  </a:ext>
                </a:extLst>
              </p:cNvPr>
              <p:cNvSpPr/>
              <p:nvPr/>
            </p:nvSpPr>
            <p:spPr>
              <a:xfrm>
                <a:off x="1276600" y="1831350"/>
                <a:ext cx="117325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918" extrusionOk="0">
                    <a:moveTo>
                      <a:pt x="11" y="0"/>
                    </a:moveTo>
                    <a:cubicBezTo>
                      <a:pt x="4" y="0"/>
                      <a:pt x="0" y="9"/>
                      <a:pt x="9" y="17"/>
                    </a:cubicBezTo>
                    <a:cubicBezTo>
                      <a:pt x="437" y="850"/>
                      <a:pt x="1092" y="1565"/>
                      <a:pt x="2033" y="1827"/>
                    </a:cubicBezTo>
                    <a:cubicBezTo>
                      <a:pt x="2265" y="1888"/>
                      <a:pt x="2503" y="1918"/>
                      <a:pt x="2742" y="1918"/>
                    </a:cubicBezTo>
                    <a:cubicBezTo>
                      <a:pt x="2968" y="1918"/>
                      <a:pt x="3194" y="1891"/>
                      <a:pt x="3414" y="1839"/>
                    </a:cubicBezTo>
                    <a:cubicBezTo>
                      <a:pt x="3854" y="1743"/>
                      <a:pt x="4355" y="1541"/>
                      <a:pt x="4628" y="1184"/>
                    </a:cubicBezTo>
                    <a:cubicBezTo>
                      <a:pt x="4693" y="1098"/>
                      <a:pt x="4593" y="964"/>
                      <a:pt x="4494" y="964"/>
                    </a:cubicBezTo>
                    <a:cubicBezTo>
                      <a:pt x="4483" y="964"/>
                      <a:pt x="4472" y="966"/>
                      <a:pt x="4462" y="970"/>
                    </a:cubicBezTo>
                    <a:cubicBezTo>
                      <a:pt x="4283" y="1041"/>
                      <a:pt x="4116" y="1148"/>
                      <a:pt x="3926" y="1243"/>
                    </a:cubicBezTo>
                    <a:cubicBezTo>
                      <a:pt x="3735" y="1327"/>
                      <a:pt x="3533" y="1410"/>
                      <a:pt x="3331" y="1446"/>
                    </a:cubicBezTo>
                    <a:cubicBezTo>
                      <a:pt x="3109" y="1503"/>
                      <a:pt x="2884" y="1529"/>
                      <a:pt x="2660" y="1529"/>
                    </a:cubicBezTo>
                    <a:cubicBezTo>
                      <a:pt x="2462" y="1529"/>
                      <a:pt x="2264" y="1509"/>
                      <a:pt x="2069" y="1470"/>
                    </a:cubicBezTo>
                    <a:cubicBezTo>
                      <a:pt x="1664" y="1374"/>
                      <a:pt x="1271" y="1208"/>
                      <a:pt x="949" y="993"/>
                    </a:cubicBezTo>
                    <a:cubicBezTo>
                      <a:pt x="580" y="720"/>
                      <a:pt x="318" y="350"/>
                      <a:pt x="21" y="5"/>
                    </a:cubicBezTo>
                    <a:cubicBezTo>
                      <a:pt x="17" y="2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400;p47">
                <a:extLst>
                  <a:ext uri="{FF2B5EF4-FFF2-40B4-BE49-F238E27FC236}">
                    <a16:creationId xmlns:a16="http://schemas.microsoft.com/office/drawing/2014/main" id="{FAC726AB-A09E-EF4C-B78F-9A8EAEAE148A}"/>
                  </a:ext>
                </a:extLst>
              </p:cNvPr>
              <p:cNvSpPr/>
              <p:nvPr/>
            </p:nvSpPr>
            <p:spPr>
              <a:xfrm>
                <a:off x="1240500" y="1848525"/>
                <a:ext cx="18175" cy="806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226" extrusionOk="0">
                    <a:moveTo>
                      <a:pt x="101" y="1"/>
                    </a:moveTo>
                    <a:cubicBezTo>
                      <a:pt x="81" y="1"/>
                      <a:pt x="63" y="23"/>
                      <a:pt x="72" y="33"/>
                    </a:cubicBezTo>
                    <a:cubicBezTo>
                      <a:pt x="417" y="497"/>
                      <a:pt x="572" y="1056"/>
                      <a:pt x="560" y="1628"/>
                    </a:cubicBezTo>
                    <a:cubicBezTo>
                      <a:pt x="548" y="1902"/>
                      <a:pt x="488" y="2176"/>
                      <a:pt x="369" y="2426"/>
                    </a:cubicBezTo>
                    <a:cubicBezTo>
                      <a:pt x="310" y="2545"/>
                      <a:pt x="238" y="2676"/>
                      <a:pt x="155" y="2783"/>
                    </a:cubicBezTo>
                    <a:cubicBezTo>
                      <a:pt x="84" y="2890"/>
                      <a:pt x="0" y="2997"/>
                      <a:pt x="0" y="3128"/>
                    </a:cubicBezTo>
                    <a:cubicBezTo>
                      <a:pt x="0" y="3181"/>
                      <a:pt x="48" y="3225"/>
                      <a:pt x="101" y="3225"/>
                    </a:cubicBezTo>
                    <a:cubicBezTo>
                      <a:pt x="107" y="3225"/>
                      <a:pt x="113" y="3225"/>
                      <a:pt x="119" y="3223"/>
                    </a:cubicBezTo>
                    <a:cubicBezTo>
                      <a:pt x="381" y="3176"/>
                      <a:pt x="512" y="2723"/>
                      <a:pt x="595" y="2497"/>
                    </a:cubicBezTo>
                    <a:cubicBezTo>
                      <a:pt x="679" y="2223"/>
                      <a:pt x="726" y="1902"/>
                      <a:pt x="726" y="1604"/>
                    </a:cubicBezTo>
                    <a:cubicBezTo>
                      <a:pt x="691" y="1045"/>
                      <a:pt x="500" y="461"/>
                      <a:pt x="119" y="9"/>
                    </a:cubicBezTo>
                    <a:cubicBezTo>
                      <a:pt x="113" y="3"/>
                      <a:pt x="107" y="1"/>
                      <a:pt x="10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401;p47">
                <a:extLst>
                  <a:ext uri="{FF2B5EF4-FFF2-40B4-BE49-F238E27FC236}">
                    <a16:creationId xmlns:a16="http://schemas.microsoft.com/office/drawing/2014/main" id="{32BECDE6-3DF8-3527-8D92-D9BDB6AF9B4A}"/>
                  </a:ext>
                </a:extLst>
              </p:cNvPr>
              <p:cNvSpPr/>
              <p:nvPr/>
            </p:nvSpPr>
            <p:spPr>
              <a:xfrm>
                <a:off x="1422050" y="1857700"/>
                <a:ext cx="24150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966" h="3921" extrusionOk="0">
                    <a:moveTo>
                      <a:pt x="938" y="1"/>
                    </a:moveTo>
                    <a:cubicBezTo>
                      <a:pt x="933" y="1"/>
                      <a:pt x="930" y="3"/>
                      <a:pt x="930" y="11"/>
                    </a:cubicBezTo>
                    <a:cubicBezTo>
                      <a:pt x="608" y="689"/>
                      <a:pt x="180" y="1332"/>
                      <a:pt x="61" y="2094"/>
                    </a:cubicBezTo>
                    <a:cubicBezTo>
                      <a:pt x="1" y="2416"/>
                      <a:pt x="1" y="2761"/>
                      <a:pt x="72" y="3083"/>
                    </a:cubicBezTo>
                    <a:cubicBezTo>
                      <a:pt x="144" y="3416"/>
                      <a:pt x="263" y="3702"/>
                      <a:pt x="549" y="3904"/>
                    </a:cubicBezTo>
                    <a:cubicBezTo>
                      <a:pt x="562" y="3916"/>
                      <a:pt x="577" y="3920"/>
                      <a:pt x="591" y="3920"/>
                    </a:cubicBezTo>
                    <a:cubicBezTo>
                      <a:pt x="651" y="3920"/>
                      <a:pt x="706" y="3833"/>
                      <a:pt x="668" y="3785"/>
                    </a:cubicBezTo>
                    <a:cubicBezTo>
                      <a:pt x="513" y="3487"/>
                      <a:pt x="370" y="3214"/>
                      <a:pt x="299" y="2892"/>
                    </a:cubicBezTo>
                    <a:cubicBezTo>
                      <a:pt x="239" y="2583"/>
                      <a:pt x="251" y="2237"/>
                      <a:pt x="311" y="1928"/>
                    </a:cubicBezTo>
                    <a:cubicBezTo>
                      <a:pt x="370" y="1606"/>
                      <a:pt x="477" y="1285"/>
                      <a:pt x="608" y="987"/>
                    </a:cubicBezTo>
                    <a:cubicBezTo>
                      <a:pt x="739" y="666"/>
                      <a:pt x="906" y="368"/>
                      <a:pt x="965" y="23"/>
                    </a:cubicBezTo>
                    <a:cubicBezTo>
                      <a:pt x="965" y="15"/>
                      <a:pt x="948" y="1"/>
                      <a:pt x="93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402;p47">
                <a:extLst>
                  <a:ext uri="{FF2B5EF4-FFF2-40B4-BE49-F238E27FC236}">
                    <a16:creationId xmlns:a16="http://schemas.microsoft.com/office/drawing/2014/main" id="{66FF4105-84FF-0475-4AA1-CE1EE0546977}"/>
                  </a:ext>
                </a:extLst>
              </p:cNvPr>
              <p:cNvSpPr/>
              <p:nvPr/>
            </p:nvSpPr>
            <p:spPr>
              <a:xfrm>
                <a:off x="1309025" y="1884625"/>
                <a:ext cx="678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631" extrusionOk="0">
                    <a:moveTo>
                      <a:pt x="2531" y="1"/>
                    </a:moveTo>
                    <a:cubicBezTo>
                      <a:pt x="2429" y="1"/>
                      <a:pt x="2328" y="56"/>
                      <a:pt x="2236" y="77"/>
                    </a:cubicBezTo>
                    <a:cubicBezTo>
                      <a:pt x="2141" y="101"/>
                      <a:pt x="2034" y="148"/>
                      <a:pt x="1926" y="184"/>
                    </a:cubicBezTo>
                    <a:cubicBezTo>
                      <a:pt x="1700" y="255"/>
                      <a:pt x="1462" y="327"/>
                      <a:pt x="1224" y="363"/>
                    </a:cubicBezTo>
                    <a:cubicBezTo>
                      <a:pt x="1149" y="374"/>
                      <a:pt x="1071" y="380"/>
                      <a:pt x="991" y="380"/>
                    </a:cubicBezTo>
                    <a:cubicBezTo>
                      <a:pt x="655" y="380"/>
                      <a:pt x="293" y="277"/>
                      <a:pt x="33" y="65"/>
                    </a:cubicBezTo>
                    <a:cubicBezTo>
                      <a:pt x="30" y="59"/>
                      <a:pt x="27" y="57"/>
                      <a:pt x="23" y="57"/>
                    </a:cubicBezTo>
                    <a:cubicBezTo>
                      <a:pt x="12" y="57"/>
                      <a:pt x="0" y="80"/>
                      <a:pt x="10" y="89"/>
                    </a:cubicBezTo>
                    <a:cubicBezTo>
                      <a:pt x="295" y="446"/>
                      <a:pt x="724" y="601"/>
                      <a:pt x="1164" y="624"/>
                    </a:cubicBezTo>
                    <a:cubicBezTo>
                      <a:pt x="1211" y="629"/>
                      <a:pt x="1257" y="631"/>
                      <a:pt x="1303" y="631"/>
                    </a:cubicBezTo>
                    <a:cubicBezTo>
                      <a:pt x="1515" y="631"/>
                      <a:pt x="1721" y="588"/>
                      <a:pt x="1926" y="529"/>
                    </a:cubicBezTo>
                    <a:cubicBezTo>
                      <a:pt x="2057" y="482"/>
                      <a:pt x="2200" y="434"/>
                      <a:pt x="2319" y="374"/>
                    </a:cubicBezTo>
                    <a:cubicBezTo>
                      <a:pt x="2438" y="315"/>
                      <a:pt x="2569" y="267"/>
                      <a:pt x="2653" y="172"/>
                    </a:cubicBezTo>
                    <a:cubicBezTo>
                      <a:pt x="2712" y="89"/>
                      <a:pt x="2677" y="5"/>
                      <a:pt x="2581" y="5"/>
                    </a:cubicBezTo>
                    <a:cubicBezTo>
                      <a:pt x="2565" y="2"/>
                      <a:pt x="2548" y="1"/>
                      <a:pt x="2531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2403;p47">
                <a:extLst>
                  <a:ext uri="{FF2B5EF4-FFF2-40B4-BE49-F238E27FC236}">
                    <a16:creationId xmlns:a16="http://schemas.microsoft.com/office/drawing/2014/main" id="{C9CB1B28-71F9-5DEB-1D1E-5FBB393E79F6}"/>
                  </a:ext>
                </a:extLst>
              </p:cNvPr>
              <p:cNvSpPr/>
              <p:nvPr/>
            </p:nvSpPr>
            <p:spPr>
              <a:xfrm>
                <a:off x="1315300" y="1910275"/>
                <a:ext cx="3862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37" extrusionOk="0">
                    <a:moveTo>
                      <a:pt x="54" y="0"/>
                    </a:moveTo>
                    <a:cubicBezTo>
                      <a:pt x="30" y="0"/>
                      <a:pt x="1" y="22"/>
                      <a:pt x="20" y="51"/>
                    </a:cubicBezTo>
                    <a:cubicBezTo>
                      <a:pt x="104" y="158"/>
                      <a:pt x="175" y="253"/>
                      <a:pt x="282" y="337"/>
                    </a:cubicBezTo>
                    <a:cubicBezTo>
                      <a:pt x="401" y="408"/>
                      <a:pt x="521" y="468"/>
                      <a:pt x="651" y="491"/>
                    </a:cubicBezTo>
                    <a:cubicBezTo>
                      <a:pt x="754" y="517"/>
                      <a:pt x="857" y="537"/>
                      <a:pt x="960" y="537"/>
                    </a:cubicBezTo>
                    <a:cubicBezTo>
                      <a:pt x="1000" y="537"/>
                      <a:pt x="1040" y="534"/>
                      <a:pt x="1080" y="527"/>
                    </a:cubicBezTo>
                    <a:cubicBezTo>
                      <a:pt x="1211" y="515"/>
                      <a:pt x="1378" y="456"/>
                      <a:pt x="1473" y="349"/>
                    </a:cubicBezTo>
                    <a:cubicBezTo>
                      <a:pt x="1544" y="289"/>
                      <a:pt x="1497" y="134"/>
                      <a:pt x="1378" y="134"/>
                    </a:cubicBezTo>
                    <a:cubicBezTo>
                      <a:pt x="1306" y="134"/>
                      <a:pt x="1259" y="158"/>
                      <a:pt x="1187" y="170"/>
                    </a:cubicBezTo>
                    <a:cubicBezTo>
                      <a:pt x="1152" y="170"/>
                      <a:pt x="1128" y="182"/>
                      <a:pt x="1092" y="182"/>
                    </a:cubicBezTo>
                    <a:lnTo>
                      <a:pt x="1032" y="182"/>
                    </a:lnTo>
                    <a:cubicBezTo>
                      <a:pt x="967" y="190"/>
                      <a:pt x="878" y="204"/>
                      <a:pt x="799" y="204"/>
                    </a:cubicBezTo>
                    <a:cubicBezTo>
                      <a:pt x="763" y="204"/>
                      <a:pt x="729" y="201"/>
                      <a:pt x="699" y="194"/>
                    </a:cubicBezTo>
                    <a:cubicBezTo>
                      <a:pt x="592" y="194"/>
                      <a:pt x="485" y="170"/>
                      <a:pt x="378" y="134"/>
                    </a:cubicBezTo>
                    <a:cubicBezTo>
                      <a:pt x="282" y="99"/>
                      <a:pt x="175" y="63"/>
                      <a:pt x="68" y="3"/>
                    </a:cubicBezTo>
                    <a:cubicBezTo>
                      <a:pt x="64" y="1"/>
                      <a:pt x="59" y="0"/>
                      <a:pt x="54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404;p47">
                <a:extLst>
                  <a:ext uri="{FF2B5EF4-FFF2-40B4-BE49-F238E27FC236}">
                    <a16:creationId xmlns:a16="http://schemas.microsoft.com/office/drawing/2014/main" id="{CA88A39A-9E8D-C6AD-FF63-3180A3A14DFC}"/>
                  </a:ext>
                </a:extLst>
              </p:cNvPr>
              <p:cNvSpPr/>
              <p:nvPr/>
            </p:nvSpPr>
            <p:spPr>
              <a:xfrm>
                <a:off x="1416800" y="1962300"/>
                <a:ext cx="24050" cy="3243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2973" extrusionOk="0">
                    <a:moveTo>
                      <a:pt x="692" y="1"/>
                    </a:moveTo>
                    <a:cubicBezTo>
                      <a:pt x="689" y="1"/>
                      <a:pt x="687" y="2"/>
                      <a:pt x="687" y="6"/>
                    </a:cubicBezTo>
                    <a:cubicBezTo>
                      <a:pt x="425" y="780"/>
                      <a:pt x="342" y="1625"/>
                      <a:pt x="294" y="2447"/>
                    </a:cubicBezTo>
                    <a:cubicBezTo>
                      <a:pt x="247" y="3280"/>
                      <a:pt x="282" y="4102"/>
                      <a:pt x="330" y="4935"/>
                    </a:cubicBezTo>
                    <a:cubicBezTo>
                      <a:pt x="425" y="6602"/>
                      <a:pt x="628" y="8269"/>
                      <a:pt x="521" y="9948"/>
                    </a:cubicBezTo>
                    <a:cubicBezTo>
                      <a:pt x="485" y="10412"/>
                      <a:pt x="425" y="10888"/>
                      <a:pt x="354" y="11341"/>
                    </a:cubicBezTo>
                    <a:cubicBezTo>
                      <a:pt x="271" y="11805"/>
                      <a:pt x="128" y="12257"/>
                      <a:pt x="32" y="12710"/>
                    </a:cubicBezTo>
                    <a:cubicBezTo>
                      <a:pt x="1" y="12852"/>
                      <a:pt x="126" y="12973"/>
                      <a:pt x="245" y="12973"/>
                    </a:cubicBezTo>
                    <a:cubicBezTo>
                      <a:pt x="306" y="12973"/>
                      <a:pt x="365" y="12941"/>
                      <a:pt x="401" y="12865"/>
                    </a:cubicBezTo>
                    <a:cubicBezTo>
                      <a:pt x="723" y="12115"/>
                      <a:pt x="866" y="11257"/>
                      <a:pt x="937" y="10448"/>
                    </a:cubicBezTo>
                    <a:cubicBezTo>
                      <a:pt x="961" y="9602"/>
                      <a:pt x="937" y="8769"/>
                      <a:pt x="890" y="7935"/>
                    </a:cubicBezTo>
                    <a:cubicBezTo>
                      <a:pt x="806" y="6257"/>
                      <a:pt x="580" y="4590"/>
                      <a:pt x="532" y="2911"/>
                    </a:cubicBezTo>
                    <a:cubicBezTo>
                      <a:pt x="509" y="1947"/>
                      <a:pt x="580" y="994"/>
                      <a:pt x="711" y="18"/>
                    </a:cubicBezTo>
                    <a:cubicBezTo>
                      <a:pt x="711" y="9"/>
                      <a:pt x="699" y="1"/>
                      <a:pt x="69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405;p47">
                <a:extLst>
                  <a:ext uri="{FF2B5EF4-FFF2-40B4-BE49-F238E27FC236}">
                    <a16:creationId xmlns:a16="http://schemas.microsoft.com/office/drawing/2014/main" id="{944D9427-E116-B7D9-6C24-487B4BE353E2}"/>
                  </a:ext>
                </a:extLst>
              </p:cNvPr>
              <p:cNvSpPr/>
              <p:nvPr/>
            </p:nvSpPr>
            <p:spPr>
              <a:xfrm>
                <a:off x="1363425" y="1900550"/>
                <a:ext cx="30675" cy="379775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5191" extrusionOk="0">
                    <a:moveTo>
                      <a:pt x="689" y="1"/>
                    </a:moveTo>
                    <a:cubicBezTo>
                      <a:pt x="684" y="1"/>
                      <a:pt x="679" y="7"/>
                      <a:pt x="679" y="23"/>
                    </a:cubicBezTo>
                    <a:cubicBezTo>
                      <a:pt x="441" y="964"/>
                      <a:pt x="441" y="1904"/>
                      <a:pt x="584" y="2845"/>
                    </a:cubicBezTo>
                    <a:cubicBezTo>
                      <a:pt x="655" y="3309"/>
                      <a:pt x="751" y="3786"/>
                      <a:pt x="774" y="4250"/>
                    </a:cubicBezTo>
                    <a:cubicBezTo>
                      <a:pt x="810" y="4750"/>
                      <a:pt x="798" y="5262"/>
                      <a:pt x="774" y="5750"/>
                    </a:cubicBezTo>
                    <a:cubicBezTo>
                      <a:pt x="715" y="7727"/>
                      <a:pt x="572" y="9715"/>
                      <a:pt x="358" y="11691"/>
                    </a:cubicBezTo>
                    <a:cubicBezTo>
                      <a:pt x="298" y="12251"/>
                      <a:pt x="239" y="12799"/>
                      <a:pt x="167" y="13370"/>
                    </a:cubicBezTo>
                    <a:lnTo>
                      <a:pt x="84" y="14168"/>
                    </a:lnTo>
                    <a:cubicBezTo>
                      <a:pt x="60" y="14465"/>
                      <a:pt x="0" y="14751"/>
                      <a:pt x="0" y="15049"/>
                    </a:cubicBezTo>
                    <a:cubicBezTo>
                      <a:pt x="0" y="15142"/>
                      <a:pt x="71" y="15190"/>
                      <a:pt x="143" y="15190"/>
                    </a:cubicBezTo>
                    <a:cubicBezTo>
                      <a:pt x="201" y="15190"/>
                      <a:pt x="260" y="15160"/>
                      <a:pt x="286" y="15096"/>
                    </a:cubicBezTo>
                    <a:cubicBezTo>
                      <a:pt x="358" y="14858"/>
                      <a:pt x="393" y="14620"/>
                      <a:pt x="441" y="14382"/>
                    </a:cubicBezTo>
                    <a:cubicBezTo>
                      <a:pt x="477" y="14108"/>
                      <a:pt x="536" y="13858"/>
                      <a:pt x="572" y="13596"/>
                    </a:cubicBezTo>
                    <a:cubicBezTo>
                      <a:pt x="631" y="13120"/>
                      <a:pt x="691" y="12620"/>
                      <a:pt x="751" y="12144"/>
                    </a:cubicBezTo>
                    <a:cubicBezTo>
                      <a:pt x="870" y="11156"/>
                      <a:pt x="953" y="10155"/>
                      <a:pt x="1012" y="9155"/>
                    </a:cubicBezTo>
                    <a:cubicBezTo>
                      <a:pt x="1072" y="8179"/>
                      <a:pt x="1132" y="7203"/>
                      <a:pt x="1155" y="6226"/>
                    </a:cubicBezTo>
                    <a:cubicBezTo>
                      <a:pt x="1179" y="5226"/>
                      <a:pt x="1227" y="4250"/>
                      <a:pt x="989" y="3309"/>
                    </a:cubicBezTo>
                    <a:cubicBezTo>
                      <a:pt x="858" y="2774"/>
                      <a:pt x="739" y="2238"/>
                      <a:pt x="691" y="1678"/>
                    </a:cubicBezTo>
                    <a:cubicBezTo>
                      <a:pt x="643" y="1119"/>
                      <a:pt x="655" y="571"/>
                      <a:pt x="703" y="23"/>
                    </a:cubicBezTo>
                    <a:cubicBezTo>
                      <a:pt x="703" y="10"/>
                      <a:pt x="696" y="1"/>
                      <a:pt x="689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2406;p47">
                <a:extLst>
                  <a:ext uri="{FF2B5EF4-FFF2-40B4-BE49-F238E27FC236}">
                    <a16:creationId xmlns:a16="http://schemas.microsoft.com/office/drawing/2014/main" id="{361B9C3C-D892-2D81-CC61-A26E765A5B48}"/>
                  </a:ext>
                </a:extLst>
              </p:cNvPr>
              <p:cNvSpPr/>
              <p:nvPr/>
            </p:nvSpPr>
            <p:spPr>
              <a:xfrm>
                <a:off x="1325625" y="1979350"/>
                <a:ext cx="10150" cy="2132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8528" extrusionOk="0">
                    <a:moveTo>
                      <a:pt x="117" y="1"/>
                    </a:moveTo>
                    <a:cubicBezTo>
                      <a:pt x="101" y="1"/>
                      <a:pt x="84" y="13"/>
                      <a:pt x="84" y="38"/>
                    </a:cubicBezTo>
                    <a:cubicBezTo>
                      <a:pt x="60" y="753"/>
                      <a:pt x="84" y="1467"/>
                      <a:pt x="84" y="2181"/>
                    </a:cubicBezTo>
                    <a:cubicBezTo>
                      <a:pt x="84" y="2872"/>
                      <a:pt x="108" y="3563"/>
                      <a:pt x="84" y="4253"/>
                    </a:cubicBezTo>
                    <a:cubicBezTo>
                      <a:pt x="72" y="5646"/>
                      <a:pt x="0" y="7063"/>
                      <a:pt x="24" y="8468"/>
                    </a:cubicBezTo>
                    <a:cubicBezTo>
                      <a:pt x="24" y="8507"/>
                      <a:pt x="59" y="8528"/>
                      <a:pt x="91" y="8528"/>
                    </a:cubicBezTo>
                    <a:cubicBezTo>
                      <a:pt x="118" y="8528"/>
                      <a:pt x="143" y="8513"/>
                      <a:pt x="143" y="8480"/>
                    </a:cubicBezTo>
                    <a:cubicBezTo>
                      <a:pt x="369" y="7075"/>
                      <a:pt x="405" y="5646"/>
                      <a:pt x="381" y="4253"/>
                    </a:cubicBezTo>
                    <a:cubicBezTo>
                      <a:pt x="381" y="3539"/>
                      <a:pt x="369" y="2824"/>
                      <a:pt x="322" y="2110"/>
                    </a:cubicBezTo>
                    <a:cubicBezTo>
                      <a:pt x="298" y="1407"/>
                      <a:pt x="262" y="705"/>
                      <a:pt x="143" y="26"/>
                    </a:cubicBezTo>
                    <a:cubicBezTo>
                      <a:pt x="143" y="10"/>
                      <a:pt x="130" y="1"/>
                      <a:pt x="1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407;p47">
                <a:extLst>
                  <a:ext uri="{FF2B5EF4-FFF2-40B4-BE49-F238E27FC236}">
                    <a16:creationId xmlns:a16="http://schemas.microsoft.com/office/drawing/2014/main" id="{C6A1E72C-5418-7D29-2361-4E61771F55BA}"/>
                  </a:ext>
                </a:extLst>
              </p:cNvPr>
              <p:cNvSpPr/>
              <p:nvPr/>
            </p:nvSpPr>
            <p:spPr>
              <a:xfrm>
                <a:off x="1262225" y="1966550"/>
                <a:ext cx="38425" cy="2851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1406" extrusionOk="0">
                    <a:moveTo>
                      <a:pt x="1407" y="1"/>
                    </a:moveTo>
                    <a:cubicBezTo>
                      <a:pt x="1400" y="1"/>
                      <a:pt x="1393" y="4"/>
                      <a:pt x="1393" y="14"/>
                    </a:cubicBezTo>
                    <a:cubicBezTo>
                      <a:pt x="1286" y="765"/>
                      <a:pt x="1227" y="1503"/>
                      <a:pt x="1108" y="2253"/>
                    </a:cubicBezTo>
                    <a:cubicBezTo>
                      <a:pt x="989" y="2991"/>
                      <a:pt x="834" y="3717"/>
                      <a:pt x="703" y="4456"/>
                    </a:cubicBezTo>
                    <a:cubicBezTo>
                      <a:pt x="417" y="5920"/>
                      <a:pt x="107" y="7384"/>
                      <a:pt x="36" y="8885"/>
                    </a:cubicBezTo>
                    <a:cubicBezTo>
                      <a:pt x="24" y="9289"/>
                      <a:pt x="0" y="9706"/>
                      <a:pt x="48" y="10111"/>
                    </a:cubicBezTo>
                    <a:cubicBezTo>
                      <a:pt x="96" y="10528"/>
                      <a:pt x="155" y="10956"/>
                      <a:pt x="322" y="11325"/>
                    </a:cubicBezTo>
                    <a:cubicBezTo>
                      <a:pt x="344" y="11382"/>
                      <a:pt x="385" y="11405"/>
                      <a:pt x="429" y="11405"/>
                    </a:cubicBezTo>
                    <a:cubicBezTo>
                      <a:pt x="504" y="11405"/>
                      <a:pt x="588" y="11337"/>
                      <a:pt x="596" y="11254"/>
                    </a:cubicBezTo>
                    <a:cubicBezTo>
                      <a:pt x="631" y="10897"/>
                      <a:pt x="584" y="10528"/>
                      <a:pt x="596" y="10170"/>
                    </a:cubicBezTo>
                    <a:cubicBezTo>
                      <a:pt x="596" y="9813"/>
                      <a:pt x="584" y="9432"/>
                      <a:pt x="584" y="9075"/>
                    </a:cubicBezTo>
                    <a:cubicBezTo>
                      <a:pt x="596" y="8337"/>
                      <a:pt x="655" y="7611"/>
                      <a:pt x="739" y="6872"/>
                    </a:cubicBezTo>
                    <a:cubicBezTo>
                      <a:pt x="881" y="5420"/>
                      <a:pt x="1179" y="3979"/>
                      <a:pt x="1346" y="2515"/>
                    </a:cubicBezTo>
                    <a:cubicBezTo>
                      <a:pt x="1429" y="1693"/>
                      <a:pt x="1536" y="848"/>
                      <a:pt x="1429" y="14"/>
                    </a:cubicBezTo>
                    <a:cubicBezTo>
                      <a:pt x="1429" y="8"/>
                      <a:pt x="1417" y="1"/>
                      <a:pt x="140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408;p47">
                <a:extLst>
                  <a:ext uri="{FF2B5EF4-FFF2-40B4-BE49-F238E27FC236}">
                    <a16:creationId xmlns:a16="http://schemas.microsoft.com/office/drawing/2014/main" id="{7136858C-5776-6B6B-5516-EF241EEE9565}"/>
                  </a:ext>
                </a:extLst>
              </p:cNvPr>
              <p:cNvSpPr/>
              <p:nvPr/>
            </p:nvSpPr>
            <p:spPr>
              <a:xfrm>
                <a:off x="1233350" y="2296400"/>
                <a:ext cx="1262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856" extrusionOk="0">
                    <a:moveTo>
                      <a:pt x="48" y="1"/>
                    </a:moveTo>
                    <a:cubicBezTo>
                      <a:pt x="12" y="1"/>
                      <a:pt x="0" y="36"/>
                      <a:pt x="24" y="48"/>
                    </a:cubicBezTo>
                    <a:cubicBezTo>
                      <a:pt x="383" y="236"/>
                      <a:pt x="767" y="275"/>
                      <a:pt x="1159" y="275"/>
                    </a:cubicBezTo>
                    <a:cubicBezTo>
                      <a:pt x="1442" y="275"/>
                      <a:pt x="1728" y="255"/>
                      <a:pt x="2012" y="255"/>
                    </a:cubicBezTo>
                    <a:cubicBezTo>
                      <a:pt x="2184" y="255"/>
                      <a:pt x="2356" y="262"/>
                      <a:pt x="2525" y="286"/>
                    </a:cubicBezTo>
                    <a:cubicBezTo>
                      <a:pt x="2977" y="346"/>
                      <a:pt x="3358" y="572"/>
                      <a:pt x="3775" y="715"/>
                    </a:cubicBezTo>
                    <a:cubicBezTo>
                      <a:pt x="3961" y="782"/>
                      <a:pt x="4219" y="856"/>
                      <a:pt x="4460" y="856"/>
                    </a:cubicBezTo>
                    <a:cubicBezTo>
                      <a:pt x="4649" y="856"/>
                      <a:pt x="4828" y="810"/>
                      <a:pt x="4953" y="679"/>
                    </a:cubicBezTo>
                    <a:cubicBezTo>
                      <a:pt x="5049" y="620"/>
                      <a:pt x="4965" y="489"/>
                      <a:pt x="4870" y="465"/>
                    </a:cubicBezTo>
                    <a:cubicBezTo>
                      <a:pt x="4763" y="465"/>
                      <a:pt x="4668" y="501"/>
                      <a:pt x="4572" y="501"/>
                    </a:cubicBezTo>
                    <a:lnTo>
                      <a:pt x="4287" y="501"/>
                    </a:lnTo>
                    <a:cubicBezTo>
                      <a:pt x="4072" y="489"/>
                      <a:pt x="3870" y="405"/>
                      <a:pt x="3679" y="334"/>
                    </a:cubicBezTo>
                    <a:cubicBezTo>
                      <a:pt x="3287" y="191"/>
                      <a:pt x="2917" y="48"/>
                      <a:pt x="2501" y="24"/>
                    </a:cubicBezTo>
                    <a:cubicBezTo>
                      <a:pt x="2413" y="18"/>
                      <a:pt x="2325" y="15"/>
                      <a:pt x="2237" y="15"/>
                    </a:cubicBezTo>
                    <a:cubicBezTo>
                      <a:pt x="1761" y="15"/>
                      <a:pt x="1284" y="94"/>
                      <a:pt x="811" y="94"/>
                    </a:cubicBezTo>
                    <a:cubicBezTo>
                      <a:pt x="556" y="94"/>
                      <a:pt x="301" y="71"/>
                      <a:pt x="48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409;p47">
                <a:extLst>
                  <a:ext uri="{FF2B5EF4-FFF2-40B4-BE49-F238E27FC236}">
                    <a16:creationId xmlns:a16="http://schemas.microsoft.com/office/drawing/2014/main" id="{B1C8A430-8602-DAF9-18A4-C396809738C9}"/>
                  </a:ext>
                </a:extLst>
              </p:cNvPr>
              <p:cNvSpPr/>
              <p:nvPr/>
            </p:nvSpPr>
            <p:spPr>
              <a:xfrm>
                <a:off x="1295850" y="1853650"/>
                <a:ext cx="81600" cy="1071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4286" extrusionOk="0">
                    <a:moveTo>
                      <a:pt x="30" y="0"/>
                    </a:moveTo>
                    <a:cubicBezTo>
                      <a:pt x="16" y="0"/>
                      <a:pt x="1" y="6"/>
                      <a:pt x="1" y="18"/>
                    </a:cubicBezTo>
                    <a:cubicBezTo>
                      <a:pt x="25" y="709"/>
                      <a:pt x="96" y="1375"/>
                      <a:pt x="179" y="2066"/>
                    </a:cubicBezTo>
                    <a:cubicBezTo>
                      <a:pt x="239" y="2625"/>
                      <a:pt x="322" y="3197"/>
                      <a:pt x="620" y="3685"/>
                    </a:cubicBezTo>
                    <a:cubicBezTo>
                      <a:pt x="794" y="3982"/>
                      <a:pt x="1091" y="4285"/>
                      <a:pt x="1419" y="4285"/>
                    </a:cubicBezTo>
                    <a:cubicBezTo>
                      <a:pt x="1539" y="4285"/>
                      <a:pt x="1663" y="4245"/>
                      <a:pt x="1787" y="4149"/>
                    </a:cubicBezTo>
                    <a:cubicBezTo>
                      <a:pt x="1977" y="3995"/>
                      <a:pt x="2096" y="3768"/>
                      <a:pt x="2203" y="3554"/>
                    </a:cubicBezTo>
                    <a:cubicBezTo>
                      <a:pt x="2334" y="3257"/>
                      <a:pt x="2465" y="2935"/>
                      <a:pt x="2584" y="2625"/>
                    </a:cubicBezTo>
                    <a:cubicBezTo>
                      <a:pt x="2715" y="2280"/>
                      <a:pt x="2834" y="1947"/>
                      <a:pt x="2953" y="1590"/>
                    </a:cubicBezTo>
                    <a:cubicBezTo>
                      <a:pt x="3096" y="1232"/>
                      <a:pt x="3263" y="840"/>
                      <a:pt x="3227" y="482"/>
                    </a:cubicBezTo>
                    <a:cubicBezTo>
                      <a:pt x="3220" y="430"/>
                      <a:pt x="3175" y="396"/>
                      <a:pt x="3130" y="396"/>
                    </a:cubicBezTo>
                    <a:cubicBezTo>
                      <a:pt x="3104" y="396"/>
                      <a:pt x="3078" y="408"/>
                      <a:pt x="3061" y="435"/>
                    </a:cubicBezTo>
                    <a:cubicBezTo>
                      <a:pt x="2918" y="673"/>
                      <a:pt x="2870" y="947"/>
                      <a:pt x="2799" y="1209"/>
                    </a:cubicBezTo>
                    <a:cubicBezTo>
                      <a:pt x="2727" y="1494"/>
                      <a:pt x="2632" y="1768"/>
                      <a:pt x="2525" y="2030"/>
                    </a:cubicBezTo>
                    <a:cubicBezTo>
                      <a:pt x="2346" y="2566"/>
                      <a:pt x="2156" y="3102"/>
                      <a:pt x="1870" y="3614"/>
                    </a:cubicBezTo>
                    <a:cubicBezTo>
                      <a:pt x="1783" y="3777"/>
                      <a:pt x="1636" y="4001"/>
                      <a:pt x="1429" y="4001"/>
                    </a:cubicBezTo>
                    <a:cubicBezTo>
                      <a:pt x="1410" y="4001"/>
                      <a:pt x="1390" y="3999"/>
                      <a:pt x="1370" y="3995"/>
                    </a:cubicBezTo>
                    <a:cubicBezTo>
                      <a:pt x="1108" y="3947"/>
                      <a:pt x="929" y="3649"/>
                      <a:pt x="810" y="3447"/>
                    </a:cubicBezTo>
                    <a:cubicBezTo>
                      <a:pt x="584" y="3018"/>
                      <a:pt x="477" y="2495"/>
                      <a:pt x="394" y="2006"/>
                    </a:cubicBezTo>
                    <a:cubicBezTo>
                      <a:pt x="298" y="1352"/>
                      <a:pt x="203" y="673"/>
                      <a:pt x="60" y="18"/>
                    </a:cubicBezTo>
                    <a:cubicBezTo>
                      <a:pt x="60" y="6"/>
                      <a:pt x="45" y="0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410;p47">
                <a:extLst>
                  <a:ext uri="{FF2B5EF4-FFF2-40B4-BE49-F238E27FC236}">
                    <a16:creationId xmlns:a16="http://schemas.microsoft.com/office/drawing/2014/main" id="{5CC2283A-219E-42A8-7EE4-E6BA156ADB74}"/>
                  </a:ext>
                </a:extLst>
              </p:cNvPr>
              <p:cNvSpPr/>
              <p:nvPr/>
            </p:nvSpPr>
            <p:spPr>
              <a:xfrm>
                <a:off x="1317000" y="1951575"/>
                <a:ext cx="2532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937" extrusionOk="0">
                    <a:moveTo>
                      <a:pt x="599" y="1"/>
                    </a:moveTo>
                    <a:cubicBezTo>
                      <a:pt x="560" y="1"/>
                      <a:pt x="521" y="17"/>
                      <a:pt x="488" y="54"/>
                    </a:cubicBezTo>
                    <a:lnTo>
                      <a:pt x="453" y="90"/>
                    </a:lnTo>
                    <a:lnTo>
                      <a:pt x="369" y="90"/>
                    </a:lnTo>
                    <a:cubicBezTo>
                      <a:pt x="191" y="137"/>
                      <a:pt x="119" y="423"/>
                      <a:pt x="95" y="566"/>
                    </a:cubicBezTo>
                    <a:cubicBezTo>
                      <a:pt x="0" y="1030"/>
                      <a:pt x="179" y="1447"/>
                      <a:pt x="357" y="1852"/>
                    </a:cubicBezTo>
                    <a:cubicBezTo>
                      <a:pt x="380" y="1910"/>
                      <a:pt x="435" y="1937"/>
                      <a:pt x="491" y="1937"/>
                    </a:cubicBezTo>
                    <a:cubicBezTo>
                      <a:pt x="551" y="1937"/>
                      <a:pt x="612" y="1907"/>
                      <a:pt x="643" y="1852"/>
                    </a:cubicBezTo>
                    <a:cubicBezTo>
                      <a:pt x="964" y="1340"/>
                      <a:pt x="1012" y="673"/>
                      <a:pt x="774" y="125"/>
                    </a:cubicBezTo>
                    <a:cubicBezTo>
                      <a:pt x="743" y="56"/>
                      <a:pt x="672" y="1"/>
                      <a:pt x="5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411;p47">
                <a:extLst>
                  <a:ext uri="{FF2B5EF4-FFF2-40B4-BE49-F238E27FC236}">
                    <a16:creationId xmlns:a16="http://schemas.microsoft.com/office/drawing/2014/main" id="{015FCD43-6BF5-07DA-59E5-769023E7C34B}"/>
                  </a:ext>
                </a:extLst>
              </p:cNvPr>
              <p:cNvSpPr/>
              <p:nvPr/>
            </p:nvSpPr>
            <p:spPr>
              <a:xfrm>
                <a:off x="1322650" y="1963625"/>
                <a:ext cx="8950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946" extrusionOk="0">
                    <a:moveTo>
                      <a:pt x="239" y="1"/>
                    </a:moveTo>
                    <a:cubicBezTo>
                      <a:pt x="200" y="1"/>
                      <a:pt x="163" y="16"/>
                      <a:pt x="131" y="48"/>
                    </a:cubicBezTo>
                    <a:cubicBezTo>
                      <a:pt x="60" y="84"/>
                      <a:pt x="24" y="203"/>
                      <a:pt x="12" y="286"/>
                    </a:cubicBezTo>
                    <a:cubicBezTo>
                      <a:pt x="0" y="322"/>
                      <a:pt x="0" y="370"/>
                      <a:pt x="0" y="417"/>
                    </a:cubicBezTo>
                    <a:lnTo>
                      <a:pt x="0" y="465"/>
                    </a:lnTo>
                    <a:lnTo>
                      <a:pt x="0" y="477"/>
                    </a:lnTo>
                    <a:cubicBezTo>
                      <a:pt x="0" y="501"/>
                      <a:pt x="0" y="524"/>
                      <a:pt x="12" y="548"/>
                    </a:cubicBezTo>
                    <a:cubicBezTo>
                      <a:pt x="36" y="703"/>
                      <a:pt x="119" y="834"/>
                      <a:pt x="203" y="941"/>
                    </a:cubicBezTo>
                    <a:cubicBezTo>
                      <a:pt x="209" y="944"/>
                      <a:pt x="215" y="946"/>
                      <a:pt x="221" y="946"/>
                    </a:cubicBezTo>
                    <a:cubicBezTo>
                      <a:pt x="237" y="946"/>
                      <a:pt x="247" y="935"/>
                      <a:pt x="238" y="917"/>
                    </a:cubicBezTo>
                    <a:cubicBezTo>
                      <a:pt x="191" y="798"/>
                      <a:pt x="191" y="667"/>
                      <a:pt x="227" y="548"/>
                    </a:cubicBezTo>
                    <a:cubicBezTo>
                      <a:pt x="227" y="536"/>
                      <a:pt x="227" y="524"/>
                      <a:pt x="238" y="501"/>
                    </a:cubicBezTo>
                    <a:cubicBezTo>
                      <a:pt x="238" y="489"/>
                      <a:pt x="250" y="477"/>
                      <a:pt x="250" y="465"/>
                    </a:cubicBezTo>
                    <a:cubicBezTo>
                      <a:pt x="262" y="429"/>
                      <a:pt x="262" y="405"/>
                      <a:pt x="262" y="370"/>
                    </a:cubicBezTo>
                    <a:cubicBezTo>
                      <a:pt x="262" y="358"/>
                      <a:pt x="274" y="346"/>
                      <a:pt x="274" y="322"/>
                    </a:cubicBezTo>
                    <a:lnTo>
                      <a:pt x="274" y="310"/>
                    </a:lnTo>
                    <a:lnTo>
                      <a:pt x="274" y="298"/>
                    </a:lnTo>
                    <a:cubicBezTo>
                      <a:pt x="322" y="239"/>
                      <a:pt x="357" y="191"/>
                      <a:pt x="357" y="143"/>
                    </a:cubicBezTo>
                    <a:cubicBezTo>
                      <a:pt x="357" y="84"/>
                      <a:pt x="357" y="48"/>
                      <a:pt x="298" y="12"/>
                    </a:cubicBezTo>
                    <a:cubicBezTo>
                      <a:pt x="278" y="4"/>
                      <a:pt x="258" y="1"/>
                      <a:pt x="239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412;p47">
                <a:extLst>
                  <a:ext uri="{FF2B5EF4-FFF2-40B4-BE49-F238E27FC236}">
                    <a16:creationId xmlns:a16="http://schemas.microsoft.com/office/drawing/2014/main" id="{1B6DF122-AE29-E82D-11A5-DF3965DF37C3}"/>
                  </a:ext>
                </a:extLst>
              </p:cNvPr>
              <p:cNvSpPr/>
              <p:nvPr/>
            </p:nvSpPr>
            <p:spPr>
              <a:xfrm>
                <a:off x="1309550" y="1928950"/>
                <a:ext cx="132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775" extrusionOk="0">
                    <a:moveTo>
                      <a:pt x="6" y="0"/>
                    </a:moveTo>
                    <a:cubicBezTo>
                      <a:pt x="3" y="0"/>
                      <a:pt x="0" y="6"/>
                      <a:pt x="0" y="18"/>
                    </a:cubicBezTo>
                    <a:cubicBezTo>
                      <a:pt x="12" y="161"/>
                      <a:pt x="60" y="316"/>
                      <a:pt x="131" y="447"/>
                    </a:cubicBezTo>
                    <a:cubicBezTo>
                      <a:pt x="179" y="506"/>
                      <a:pt x="227" y="578"/>
                      <a:pt x="274" y="626"/>
                    </a:cubicBezTo>
                    <a:cubicBezTo>
                      <a:pt x="334" y="685"/>
                      <a:pt x="393" y="733"/>
                      <a:pt x="465" y="768"/>
                    </a:cubicBezTo>
                    <a:cubicBezTo>
                      <a:pt x="469" y="773"/>
                      <a:pt x="475" y="775"/>
                      <a:pt x="480" y="775"/>
                    </a:cubicBezTo>
                    <a:cubicBezTo>
                      <a:pt x="503" y="775"/>
                      <a:pt x="527" y="740"/>
                      <a:pt x="489" y="721"/>
                    </a:cubicBezTo>
                    <a:cubicBezTo>
                      <a:pt x="429" y="673"/>
                      <a:pt x="393" y="614"/>
                      <a:pt x="346" y="566"/>
                    </a:cubicBezTo>
                    <a:cubicBezTo>
                      <a:pt x="298" y="518"/>
                      <a:pt x="239" y="459"/>
                      <a:pt x="215" y="399"/>
                    </a:cubicBezTo>
                    <a:cubicBezTo>
                      <a:pt x="131" y="280"/>
                      <a:pt x="60" y="149"/>
                      <a:pt x="12" y="18"/>
                    </a:cubicBezTo>
                    <a:cubicBezTo>
                      <a:pt x="12" y="6"/>
                      <a:pt x="9" y="0"/>
                      <a:pt x="6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2413;p47">
                <a:extLst>
                  <a:ext uri="{FF2B5EF4-FFF2-40B4-BE49-F238E27FC236}">
                    <a16:creationId xmlns:a16="http://schemas.microsoft.com/office/drawing/2014/main" id="{F2AE29E1-58B4-F85D-BEF5-FE72CB84E113}"/>
                  </a:ext>
                </a:extLst>
              </p:cNvPr>
              <p:cNvSpPr/>
              <p:nvPr/>
            </p:nvSpPr>
            <p:spPr>
              <a:xfrm>
                <a:off x="1343600" y="1883800"/>
                <a:ext cx="26350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671" extrusionOk="0">
                    <a:moveTo>
                      <a:pt x="1017" y="1"/>
                    </a:moveTo>
                    <a:cubicBezTo>
                      <a:pt x="1003" y="1"/>
                      <a:pt x="986" y="8"/>
                      <a:pt x="972" y="26"/>
                    </a:cubicBezTo>
                    <a:cubicBezTo>
                      <a:pt x="853" y="217"/>
                      <a:pt x="793" y="443"/>
                      <a:pt x="710" y="646"/>
                    </a:cubicBezTo>
                    <a:cubicBezTo>
                      <a:pt x="639" y="872"/>
                      <a:pt x="555" y="1074"/>
                      <a:pt x="472" y="1300"/>
                    </a:cubicBezTo>
                    <a:cubicBezTo>
                      <a:pt x="317" y="1753"/>
                      <a:pt x="162" y="2193"/>
                      <a:pt x="8" y="2646"/>
                    </a:cubicBezTo>
                    <a:cubicBezTo>
                      <a:pt x="0" y="2661"/>
                      <a:pt x="16" y="2671"/>
                      <a:pt x="31" y="2671"/>
                    </a:cubicBezTo>
                    <a:cubicBezTo>
                      <a:pt x="41" y="2671"/>
                      <a:pt x="51" y="2667"/>
                      <a:pt x="55" y="2658"/>
                    </a:cubicBezTo>
                    <a:cubicBezTo>
                      <a:pt x="234" y="2229"/>
                      <a:pt x="401" y="1789"/>
                      <a:pt x="579" y="1360"/>
                    </a:cubicBezTo>
                    <a:cubicBezTo>
                      <a:pt x="651" y="1158"/>
                      <a:pt x="734" y="943"/>
                      <a:pt x="817" y="741"/>
                    </a:cubicBezTo>
                    <a:cubicBezTo>
                      <a:pt x="901" y="515"/>
                      <a:pt x="996" y="288"/>
                      <a:pt x="1032" y="50"/>
                    </a:cubicBezTo>
                    <a:cubicBezTo>
                      <a:pt x="1054" y="21"/>
                      <a:pt x="1039" y="1"/>
                      <a:pt x="101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414;p47">
              <a:extLst>
                <a:ext uri="{FF2B5EF4-FFF2-40B4-BE49-F238E27FC236}">
                  <a16:creationId xmlns:a16="http://schemas.microsoft.com/office/drawing/2014/main" id="{AD49D86D-5A4C-EDC7-A777-FBD0837587EB}"/>
                </a:ext>
              </a:extLst>
            </p:cNvPr>
            <p:cNvGrpSpPr/>
            <p:nvPr/>
          </p:nvGrpSpPr>
          <p:grpSpPr>
            <a:xfrm>
              <a:off x="3147129" y="1963670"/>
              <a:ext cx="982857" cy="2510069"/>
              <a:chOff x="2014700" y="1739825"/>
              <a:chExt cx="389050" cy="993575"/>
            </a:xfrm>
          </p:grpSpPr>
          <p:sp>
            <p:nvSpPr>
              <p:cNvPr id="15" name="Google Shape;2415;p47">
                <a:extLst>
                  <a:ext uri="{FF2B5EF4-FFF2-40B4-BE49-F238E27FC236}">
                    <a16:creationId xmlns:a16="http://schemas.microsoft.com/office/drawing/2014/main" id="{142DE74D-3E63-93E9-D2AB-20CF3BC8FEDD}"/>
                  </a:ext>
                </a:extLst>
              </p:cNvPr>
              <p:cNvSpPr/>
              <p:nvPr/>
            </p:nvSpPr>
            <p:spPr>
              <a:xfrm>
                <a:off x="2084950" y="2623825"/>
                <a:ext cx="30422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12169" h="4383" extrusionOk="0">
                    <a:moveTo>
                      <a:pt x="6084" y="1"/>
                    </a:moveTo>
                    <a:cubicBezTo>
                      <a:pt x="2727" y="1"/>
                      <a:pt x="0" y="989"/>
                      <a:pt x="0" y="2191"/>
                    </a:cubicBezTo>
                    <a:cubicBezTo>
                      <a:pt x="0" y="3406"/>
                      <a:pt x="2727" y="4382"/>
                      <a:pt x="6084" y="4382"/>
                    </a:cubicBezTo>
                    <a:cubicBezTo>
                      <a:pt x="9454" y="4382"/>
                      <a:pt x="12168" y="3406"/>
                      <a:pt x="12168" y="2191"/>
                    </a:cubicBezTo>
                    <a:cubicBezTo>
                      <a:pt x="12168" y="989"/>
                      <a:pt x="9454" y="1"/>
                      <a:pt x="608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416;p47">
                <a:extLst>
                  <a:ext uri="{FF2B5EF4-FFF2-40B4-BE49-F238E27FC236}">
                    <a16:creationId xmlns:a16="http://schemas.microsoft.com/office/drawing/2014/main" id="{34B3E81D-A50E-59A7-FC32-EA89AD31C05E}"/>
                  </a:ext>
                </a:extLst>
              </p:cNvPr>
              <p:cNvSpPr/>
              <p:nvPr/>
            </p:nvSpPr>
            <p:spPr>
              <a:xfrm>
                <a:off x="2121850" y="2474175"/>
                <a:ext cx="23875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9550" h="9237" extrusionOk="0">
                    <a:moveTo>
                      <a:pt x="8514" y="1"/>
                    </a:moveTo>
                    <a:cubicBezTo>
                      <a:pt x="8423" y="1"/>
                      <a:pt x="8330" y="5"/>
                      <a:pt x="8240" y="10"/>
                    </a:cubicBezTo>
                    <a:lnTo>
                      <a:pt x="3203" y="367"/>
                    </a:lnTo>
                    <a:cubicBezTo>
                      <a:pt x="2382" y="426"/>
                      <a:pt x="1560" y="462"/>
                      <a:pt x="739" y="545"/>
                    </a:cubicBezTo>
                    <a:cubicBezTo>
                      <a:pt x="536" y="557"/>
                      <a:pt x="286" y="605"/>
                      <a:pt x="167" y="795"/>
                    </a:cubicBezTo>
                    <a:cubicBezTo>
                      <a:pt x="12" y="1057"/>
                      <a:pt x="120" y="1486"/>
                      <a:pt x="120" y="1772"/>
                    </a:cubicBezTo>
                    <a:cubicBezTo>
                      <a:pt x="120" y="2677"/>
                      <a:pt x="1" y="3617"/>
                      <a:pt x="1" y="4546"/>
                    </a:cubicBezTo>
                    <a:cubicBezTo>
                      <a:pt x="1" y="5915"/>
                      <a:pt x="310" y="7403"/>
                      <a:pt x="1358" y="8296"/>
                    </a:cubicBezTo>
                    <a:cubicBezTo>
                      <a:pt x="2204" y="9028"/>
                      <a:pt x="3362" y="9236"/>
                      <a:pt x="4494" y="9236"/>
                    </a:cubicBezTo>
                    <a:cubicBezTo>
                      <a:pt x="4652" y="9236"/>
                      <a:pt x="4809" y="9232"/>
                      <a:pt x="4965" y="9225"/>
                    </a:cubicBezTo>
                    <a:cubicBezTo>
                      <a:pt x="6180" y="9177"/>
                      <a:pt x="7490" y="8927"/>
                      <a:pt x="8264" y="8022"/>
                    </a:cubicBezTo>
                    <a:cubicBezTo>
                      <a:pt x="8930" y="7225"/>
                      <a:pt x="9049" y="6117"/>
                      <a:pt x="9156" y="5082"/>
                    </a:cubicBezTo>
                    <a:cubicBezTo>
                      <a:pt x="9276" y="3760"/>
                      <a:pt x="9395" y="2450"/>
                      <a:pt x="9514" y="1129"/>
                    </a:cubicBezTo>
                    <a:cubicBezTo>
                      <a:pt x="9537" y="855"/>
                      <a:pt x="9549" y="557"/>
                      <a:pt x="9407" y="343"/>
                    </a:cubicBezTo>
                    <a:cubicBezTo>
                      <a:pt x="9217" y="59"/>
                      <a:pt x="8870" y="1"/>
                      <a:pt x="8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417;p47">
                <a:extLst>
                  <a:ext uri="{FF2B5EF4-FFF2-40B4-BE49-F238E27FC236}">
                    <a16:creationId xmlns:a16="http://schemas.microsoft.com/office/drawing/2014/main" id="{408F3C20-2253-E382-DB6A-984B6C4F354F}"/>
                  </a:ext>
                </a:extLst>
              </p:cNvPr>
              <p:cNvSpPr/>
              <p:nvPr/>
            </p:nvSpPr>
            <p:spPr>
              <a:xfrm>
                <a:off x="2121850" y="2450500"/>
                <a:ext cx="239350" cy="69125"/>
              </a:xfrm>
              <a:custGeom>
                <a:avLst/>
                <a:gdLst/>
                <a:ahLst/>
                <a:cxnLst/>
                <a:rect l="l" t="t" r="r" b="b"/>
                <a:pathLst>
                  <a:path w="9574" h="2765" extrusionOk="0">
                    <a:moveTo>
                      <a:pt x="4574" y="1"/>
                    </a:moveTo>
                    <a:cubicBezTo>
                      <a:pt x="3207" y="1"/>
                      <a:pt x="1868" y="211"/>
                      <a:pt x="715" y="778"/>
                    </a:cubicBezTo>
                    <a:cubicBezTo>
                      <a:pt x="1" y="1123"/>
                      <a:pt x="108" y="2123"/>
                      <a:pt x="882" y="2314"/>
                    </a:cubicBezTo>
                    <a:lnTo>
                      <a:pt x="894" y="2314"/>
                    </a:lnTo>
                    <a:cubicBezTo>
                      <a:pt x="1477" y="2457"/>
                      <a:pt x="2048" y="2564"/>
                      <a:pt x="2632" y="2635"/>
                    </a:cubicBezTo>
                    <a:cubicBezTo>
                      <a:pt x="3311" y="2721"/>
                      <a:pt x="3996" y="2764"/>
                      <a:pt x="4683" y="2764"/>
                    </a:cubicBezTo>
                    <a:cubicBezTo>
                      <a:pt x="5803" y="2764"/>
                      <a:pt x="6925" y="2650"/>
                      <a:pt x="8025" y="2421"/>
                    </a:cubicBezTo>
                    <a:cubicBezTo>
                      <a:pt x="8144" y="2385"/>
                      <a:pt x="8287" y="2373"/>
                      <a:pt x="8442" y="2338"/>
                    </a:cubicBezTo>
                    <a:cubicBezTo>
                      <a:pt x="8930" y="2266"/>
                      <a:pt x="9478" y="2123"/>
                      <a:pt x="9514" y="1623"/>
                    </a:cubicBezTo>
                    <a:cubicBezTo>
                      <a:pt x="9573" y="766"/>
                      <a:pt x="8633" y="468"/>
                      <a:pt x="7930" y="349"/>
                    </a:cubicBezTo>
                    <a:cubicBezTo>
                      <a:pt x="6852" y="145"/>
                      <a:pt x="5704" y="1"/>
                      <a:pt x="4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418;p47">
                <a:extLst>
                  <a:ext uri="{FF2B5EF4-FFF2-40B4-BE49-F238E27FC236}">
                    <a16:creationId xmlns:a16="http://schemas.microsoft.com/office/drawing/2014/main" id="{5705144D-4A2A-FD16-5985-C8D962E81E1D}"/>
                  </a:ext>
                </a:extLst>
              </p:cNvPr>
              <p:cNvSpPr/>
              <p:nvPr/>
            </p:nvSpPr>
            <p:spPr>
              <a:xfrm>
                <a:off x="2144175" y="2471725"/>
                <a:ext cx="1887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1916" extrusionOk="0">
                    <a:moveTo>
                      <a:pt x="3670" y="0"/>
                    </a:moveTo>
                    <a:cubicBezTo>
                      <a:pt x="3142" y="0"/>
                      <a:pt x="2615" y="33"/>
                      <a:pt x="2096" y="96"/>
                    </a:cubicBezTo>
                    <a:cubicBezTo>
                      <a:pt x="1477" y="167"/>
                      <a:pt x="822" y="298"/>
                      <a:pt x="370" y="739"/>
                    </a:cubicBezTo>
                    <a:cubicBezTo>
                      <a:pt x="191" y="917"/>
                      <a:pt x="60" y="1179"/>
                      <a:pt x="1" y="1465"/>
                    </a:cubicBezTo>
                    <a:cubicBezTo>
                      <a:pt x="584" y="1608"/>
                      <a:pt x="1155" y="1715"/>
                      <a:pt x="1739" y="1786"/>
                    </a:cubicBezTo>
                    <a:cubicBezTo>
                      <a:pt x="2418" y="1872"/>
                      <a:pt x="3103" y="1915"/>
                      <a:pt x="3790" y="1915"/>
                    </a:cubicBezTo>
                    <a:cubicBezTo>
                      <a:pt x="4910" y="1915"/>
                      <a:pt x="6032" y="1801"/>
                      <a:pt x="7132" y="1572"/>
                    </a:cubicBezTo>
                    <a:cubicBezTo>
                      <a:pt x="7251" y="1536"/>
                      <a:pt x="7394" y="1524"/>
                      <a:pt x="7549" y="1489"/>
                    </a:cubicBezTo>
                    <a:cubicBezTo>
                      <a:pt x="7442" y="1132"/>
                      <a:pt x="7192" y="822"/>
                      <a:pt x="6870" y="620"/>
                    </a:cubicBezTo>
                    <a:cubicBezTo>
                      <a:pt x="6442" y="322"/>
                      <a:pt x="5906" y="203"/>
                      <a:pt x="5382" y="120"/>
                    </a:cubicBezTo>
                    <a:cubicBezTo>
                      <a:pt x="4818" y="39"/>
                      <a:pt x="4244" y="0"/>
                      <a:pt x="36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19;p47">
                <a:extLst>
                  <a:ext uri="{FF2B5EF4-FFF2-40B4-BE49-F238E27FC236}">
                    <a16:creationId xmlns:a16="http://schemas.microsoft.com/office/drawing/2014/main" id="{CD9FD047-CFF1-E992-46A9-9AEDC517AB17}"/>
                  </a:ext>
                </a:extLst>
              </p:cNvPr>
              <p:cNvSpPr/>
              <p:nvPr/>
            </p:nvSpPr>
            <p:spPr>
              <a:xfrm>
                <a:off x="2139500" y="2455650"/>
                <a:ext cx="10947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1285" extrusionOk="0">
                    <a:moveTo>
                      <a:pt x="3792" y="1"/>
                    </a:moveTo>
                    <a:cubicBezTo>
                      <a:pt x="3550" y="1"/>
                      <a:pt x="3302" y="23"/>
                      <a:pt x="3069" y="36"/>
                    </a:cubicBezTo>
                    <a:cubicBezTo>
                      <a:pt x="2652" y="72"/>
                      <a:pt x="2235" y="108"/>
                      <a:pt x="1843" y="215"/>
                    </a:cubicBezTo>
                    <a:cubicBezTo>
                      <a:pt x="1140" y="393"/>
                      <a:pt x="497" y="703"/>
                      <a:pt x="9" y="1239"/>
                    </a:cubicBezTo>
                    <a:cubicBezTo>
                      <a:pt x="0" y="1265"/>
                      <a:pt x="10" y="1284"/>
                      <a:pt x="21" y="1284"/>
                    </a:cubicBezTo>
                    <a:cubicBezTo>
                      <a:pt x="25" y="1284"/>
                      <a:pt x="29" y="1281"/>
                      <a:pt x="33" y="1274"/>
                    </a:cubicBezTo>
                    <a:cubicBezTo>
                      <a:pt x="569" y="810"/>
                      <a:pt x="1259" y="512"/>
                      <a:pt x="1938" y="382"/>
                    </a:cubicBezTo>
                    <a:cubicBezTo>
                      <a:pt x="2343" y="298"/>
                      <a:pt x="2747" y="262"/>
                      <a:pt x="3152" y="239"/>
                    </a:cubicBezTo>
                    <a:cubicBezTo>
                      <a:pt x="3198" y="237"/>
                      <a:pt x="3245" y="237"/>
                      <a:pt x="3293" y="237"/>
                    </a:cubicBezTo>
                    <a:cubicBezTo>
                      <a:pt x="3435" y="237"/>
                      <a:pt x="3582" y="242"/>
                      <a:pt x="3730" y="242"/>
                    </a:cubicBezTo>
                    <a:cubicBezTo>
                      <a:pt x="3926" y="242"/>
                      <a:pt x="4123" y="233"/>
                      <a:pt x="4307" y="191"/>
                    </a:cubicBezTo>
                    <a:cubicBezTo>
                      <a:pt x="4379" y="191"/>
                      <a:pt x="4379" y="72"/>
                      <a:pt x="4307" y="48"/>
                    </a:cubicBezTo>
                    <a:cubicBezTo>
                      <a:pt x="4145" y="13"/>
                      <a:pt x="3970" y="1"/>
                      <a:pt x="37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20;p47">
                <a:extLst>
                  <a:ext uri="{FF2B5EF4-FFF2-40B4-BE49-F238E27FC236}">
                    <a16:creationId xmlns:a16="http://schemas.microsoft.com/office/drawing/2014/main" id="{1A928DC5-1357-DE3F-861E-4177A094FF45}"/>
                  </a:ext>
                </a:extLst>
              </p:cNvPr>
              <p:cNvSpPr/>
              <p:nvPr/>
            </p:nvSpPr>
            <p:spPr>
              <a:xfrm>
                <a:off x="2287650" y="2468325"/>
                <a:ext cx="43600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926" extrusionOk="0">
                    <a:moveTo>
                      <a:pt x="176" y="0"/>
                    </a:moveTo>
                    <a:cubicBezTo>
                      <a:pt x="129" y="0"/>
                      <a:pt x="82" y="2"/>
                      <a:pt x="36" y="5"/>
                    </a:cubicBezTo>
                    <a:cubicBezTo>
                      <a:pt x="0" y="5"/>
                      <a:pt x="0" y="65"/>
                      <a:pt x="36" y="65"/>
                    </a:cubicBezTo>
                    <a:cubicBezTo>
                      <a:pt x="358" y="65"/>
                      <a:pt x="655" y="172"/>
                      <a:pt x="941" y="315"/>
                    </a:cubicBezTo>
                    <a:cubicBezTo>
                      <a:pt x="1072" y="398"/>
                      <a:pt x="1215" y="482"/>
                      <a:pt x="1310" y="589"/>
                    </a:cubicBezTo>
                    <a:cubicBezTo>
                      <a:pt x="1370" y="637"/>
                      <a:pt x="1417" y="696"/>
                      <a:pt x="1477" y="756"/>
                    </a:cubicBezTo>
                    <a:cubicBezTo>
                      <a:pt x="1536" y="815"/>
                      <a:pt x="1584" y="875"/>
                      <a:pt x="1643" y="910"/>
                    </a:cubicBezTo>
                    <a:cubicBezTo>
                      <a:pt x="1657" y="921"/>
                      <a:pt x="1672" y="925"/>
                      <a:pt x="1686" y="925"/>
                    </a:cubicBezTo>
                    <a:cubicBezTo>
                      <a:pt x="1719" y="925"/>
                      <a:pt x="1744" y="900"/>
                      <a:pt x="1727" y="875"/>
                    </a:cubicBezTo>
                    <a:cubicBezTo>
                      <a:pt x="1691" y="708"/>
                      <a:pt x="1572" y="577"/>
                      <a:pt x="1453" y="470"/>
                    </a:cubicBezTo>
                    <a:cubicBezTo>
                      <a:pt x="1310" y="363"/>
                      <a:pt x="1167" y="256"/>
                      <a:pt x="1012" y="184"/>
                    </a:cubicBezTo>
                    <a:cubicBezTo>
                      <a:pt x="757" y="62"/>
                      <a:pt x="458" y="0"/>
                      <a:pt x="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21;p47">
                <a:extLst>
                  <a:ext uri="{FF2B5EF4-FFF2-40B4-BE49-F238E27FC236}">
                    <a16:creationId xmlns:a16="http://schemas.microsoft.com/office/drawing/2014/main" id="{456AF8DB-FA4B-988D-0852-413EB5D13580}"/>
                  </a:ext>
                </a:extLst>
              </p:cNvPr>
              <p:cNvSpPr/>
              <p:nvPr/>
            </p:nvSpPr>
            <p:spPr>
              <a:xfrm>
                <a:off x="2182875" y="2481600"/>
                <a:ext cx="107375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295" h="1031" extrusionOk="0">
                    <a:moveTo>
                      <a:pt x="2544" y="0"/>
                    </a:moveTo>
                    <a:cubicBezTo>
                      <a:pt x="2368" y="0"/>
                      <a:pt x="2193" y="42"/>
                      <a:pt x="2024" y="129"/>
                    </a:cubicBezTo>
                    <a:cubicBezTo>
                      <a:pt x="2001" y="141"/>
                      <a:pt x="2024" y="177"/>
                      <a:pt x="2036" y="177"/>
                    </a:cubicBezTo>
                    <a:cubicBezTo>
                      <a:pt x="2175" y="131"/>
                      <a:pt x="2328" y="105"/>
                      <a:pt x="2480" y="105"/>
                    </a:cubicBezTo>
                    <a:cubicBezTo>
                      <a:pt x="2564" y="105"/>
                      <a:pt x="2647" y="112"/>
                      <a:pt x="2727" y="129"/>
                    </a:cubicBezTo>
                    <a:cubicBezTo>
                      <a:pt x="2846" y="165"/>
                      <a:pt x="2965" y="225"/>
                      <a:pt x="3060" y="284"/>
                    </a:cubicBezTo>
                    <a:cubicBezTo>
                      <a:pt x="2989" y="308"/>
                      <a:pt x="2917" y="356"/>
                      <a:pt x="2846" y="403"/>
                    </a:cubicBezTo>
                    <a:cubicBezTo>
                      <a:pt x="2667" y="534"/>
                      <a:pt x="2524" y="713"/>
                      <a:pt x="2310" y="784"/>
                    </a:cubicBezTo>
                    <a:cubicBezTo>
                      <a:pt x="2278" y="793"/>
                      <a:pt x="2248" y="797"/>
                      <a:pt x="2221" y="797"/>
                    </a:cubicBezTo>
                    <a:cubicBezTo>
                      <a:pt x="2023" y="797"/>
                      <a:pt x="1927" y="597"/>
                      <a:pt x="1739" y="534"/>
                    </a:cubicBezTo>
                    <a:cubicBezTo>
                      <a:pt x="1693" y="518"/>
                      <a:pt x="1648" y="512"/>
                      <a:pt x="1603" y="512"/>
                    </a:cubicBezTo>
                    <a:cubicBezTo>
                      <a:pt x="1479" y="512"/>
                      <a:pt x="1356" y="557"/>
                      <a:pt x="1236" y="557"/>
                    </a:cubicBezTo>
                    <a:cubicBezTo>
                      <a:pt x="1205" y="557"/>
                      <a:pt x="1174" y="554"/>
                      <a:pt x="1143" y="546"/>
                    </a:cubicBezTo>
                    <a:cubicBezTo>
                      <a:pt x="941" y="498"/>
                      <a:pt x="774" y="308"/>
                      <a:pt x="560" y="236"/>
                    </a:cubicBezTo>
                    <a:cubicBezTo>
                      <a:pt x="506" y="214"/>
                      <a:pt x="446" y="202"/>
                      <a:pt x="387" y="202"/>
                    </a:cubicBezTo>
                    <a:cubicBezTo>
                      <a:pt x="290" y="202"/>
                      <a:pt x="193" y="234"/>
                      <a:pt x="119" y="308"/>
                    </a:cubicBezTo>
                    <a:cubicBezTo>
                      <a:pt x="24" y="403"/>
                      <a:pt x="0" y="534"/>
                      <a:pt x="72" y="653"/>
                    </a:cubicBezTo>
                    <a:cubicBezTo>
                      <a:pt x="84" y="661"/>
                      <a:pt x="98" y="665"/>
                      <a:pt x="111" y="665"/>
                    </a:cubicBezTo>
                    <a:cubicBezTo>
                      <a:pt x="138" y="665"/>
                      <a:pt x="159" y="649"/>
                      <a:pt x="143" y="617"/>
                    </a:cubicBezTo>
                    <a:cubicBezTo>
                      <a:pt x="108" y="487"/>
                      <a:pt x="227" y="379"/>
                      <a:pt x="346" y="367"/>
                    </a:cubicBezTo>
                    <a:cubicBezTo>
                      <a:pt x="354" y="366"/>
                      <a:pt x="362" y="366"/>
                      <a:pt x="371" y="366"/>
                    </a:cubicBezTo>
                    <a:cubicBezTo>
                      <a:pt x="459" y="366"/>
                      <a:pt x="556" y="420"/>
                      <a:pt x="643" y="475"/>
                    </a:cubicBezTo>
                    <a:cubicBezTo>
                      <a:pt x="774" y="558"/>
                      <a:pt x="893" y="665"/>
                      <a:pt x="1024" y="713"/>
                    </a:cubicBezTo>
                    <a:cubicBezTo>
                      <a:pt x="1087" y="737"/>
                      <a:pt x="1146" y="745"/>
                      <a:pt x="1203" y="745"/>
                    </a:cubicBezTo>
                    <a:cubicBezTo>
                      <a:pt x="1287" y="745"/>
                      <a:pt x="1368" y="727"/>
                      <a:pt x="1453" y="713"/>
                    </a:cubicBezTo>
                    <a:cubicBezTo>
                      <a:pt x="1475" y="709"/>
                      <a:pt x="1497" y="707"/>
                      <a:pt x="1517" y="707"/>
                    </a:cubicBezTo>
                    <a:cubicBezTo>
                      <a:pt x="1699" y="707"/>
                      <a:pt x="1790" y="844"/>
                      <a:pt x="1929" y="951"/>
                    </a:cubicBezTo>
                    <a:cubicBezTo>
                      <a:pt x="2016" y="1008"/>
                      <a:pt x="2106" y="1031"/>
                      <a:pt x="2195" y="1031"/>
                    </a:cubicBezTo>
                    <a:cubicBezTo>
                      <a:pt x="2385" y="1031"/>
                      <a:pt x="2573" y="925"/>
                      <a:pt x="2727" y="820"/>
                    </a:cubicBezTo>
                    <a:cubicBezTo>
                      <a:pt x="2858" y="713"/>
                      <a:pt x="3108" y="475"/>
                      <a:pt x="3322" y="463"/>
                    </a:cubicBezTo>
                    <a:cubicBezTo>
                      <a:pt x="3453" y="546"/>
                      <a:pt x="3584" y="641"/>
                      <a:pt x="3751" y="677"/>
                    </a:cubicBezTo>
                    <a:cubicBezTo>
                      <a:pt x="3807" y="697"/>
                      <a:pt x="3882" y="711"/>
                      <a:pt x="3958" y="711"/>
                    </a:cubicBezTo>
                    <a:cubicBezTo>
                      <a:pt x="4061" y="711"/>
                      <a:pt x="4165" y="686"/>
                      <a:pt x="4227" y="617"/>
                    </a:cubicBezTo>
                    <a:cubicBezTo>
                      <a:pt x="4294" y="584"/>
                      <a:pt x="4277" y="497"/>
                      <a:pt x="4225" y="497"/>
                    </a:cubicBezTo>
                    <a:cubicBezTo>
                      <a:pt x="4222" y="497"/>
                      <a:pt x="4219" y="498"/>
                      <a:pt x="4215" y="498"/>
                    </a:cubicBezTo>
                    <a:cubicBezTo>
                      <a:pt x="4120" y="522"/>
                      <a:pt x="4048" y="546"/>
                      <a:pt x="3953" y="546"/>
                    </a:cubicBezTo>
                    <a:cubicBezTo>
                      <a:pt x="3870" y="546"/>
                      <a:pt x="3798" y="522"/>
                      <a:pt x="3715" y="487"/>
                    </a:cubicBezTo>
                    <a:cubicBezTo>
                      <a:pt x="3715" y="475"/>
                      <a:pt x="3715" y="439"/>
                      <a:pt x="3703" y="427"/>
                    </a:cubicBezTo>
                    <a:cubicBezTo>
                      <a:pt x="3618" y="285"/>
                      <a:pt x="3502" y="225"/>
                      <a:pt x="3368" y="225"/>
                    </a:cubicBezTo>
                    <a:cubicBezTo>
                      <a:pt x="3334" y="225"/>
                      <a:pt x="3299" y="229"/>
                      <a:pt x="3263" y="236"/>
                    </a:cubicBezTo>
                    <a:cubicBezTo>
                      <a:pt x="3227" y="225"/>
                      <a:pt x="3203" y="189"/>
                      <a:pt x="3156" y="177"/>
                    </a:cubicBezTo>
                    <a:cubicBezTo>
                      <a:pt x="2961" y="60"/>
                      <a:pt x="2753" y="0"/>
                      <a:pt x="25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22;p47">
                <a:extLst>
                  <a:ext uri="{FF2B5EF4-FFF2-40B4-BE49-F238E27FC236}">
                    <a16:creationId xmlns:a16="http://schemas.microsoft.com/office/drawing/2014/main" id="{F03C7D75-DE3C-EB67-7D5B-A64FB15ED889}"/>
                  </a:ext>
                </a:extLst>
              </p:cNvPr>
              <p:cNvSpPr/>
              <p:nvPr/>
            </p:nvSpPr>
            <p:spPr>
              <a:xfrm>
                <a:off x="2176925" y="2495600"/>
                <a:ext cx="10882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939" extrusionOk="0">
                    <a:moveTo>
                      <a:pt x="27" y="0"/>
                    </a:moveTo>
                    <a:cubicBezTo>
                      <a:pt x="12" y="0"/>
                      <a:pt x="0" y="13"/>
                      <a:pt x="0" y="34"/>
                    </a:cubicBezTo>
                    <a:cubicBezTo>
                      <a:pt x="60" y="343"/>
                      <a:pt x="346" y="522"/>
                      <a:pt x="655" y="569"/>
                    </a:cubicBezTo>
                    <a:cubicBezTo>
                      <a:pt x="711" y="577"/>
                      <a:pt x="765" y="581"/>
                      <a:pt x="819" y="581"/>
                    </a:cubicBezTo>
                    <a:cubicBezTo>
                      <a:pt x="926" y="581"/>
                      <a:pt x="1032" y="565"/>
                      <a:pt x="1143" y="534"/>
                    </a:cubicBezTo>
                    <a:cubicBezTo>
                      <a:pt x="1341" y="482"/>
                      <a:pt x="1551" y="337"/>
                      <a:pt x="1752" y="337"/>
                    </a:cubicBezTo>
                    <a:cubicBezTo>
                      <a:pt x="1829" y="337"/>
                      <a:pt x="1904" y="359"/>
                      <a:pt x="1977" y="415"/>
                    </a:cubicBezTo>
                    <a:cubicBezTo>
                      <a:pt x="2155" y="558"/>
                      <a:pt x="2251" y="736"/>
                      <a:pt x="2465" y="831"/>
                    </a:cubicBezTo>
                    <a:cubicBezTo>
                      <a:pt x="2643" y="915"/>
                      <a:pt x="2858" y="939"/>
                      <a:pt x="3048" y="939"/>
                    </a:cubicBezTo>
                    <a:cubicBezTo>
                      <a:pt x="3513" y="915"/>
                      <a:pt x="3977" y="677"/>
                      <a:pt x="4310" y="379"/>
                    </a:cubicBezTo>
                    <a:cubicBezTo>
                      <a:pt x="4353" y="336"/>
                      <a:pt x="4319" y="294"/>
                      <a:pt x="4286" y="294"/>
                    </a:cubicBezTo>
                    <a:cubicBezTo>
                      <a:pt x="4282" y="294"/>
                      <a:pt x="4278" y="294"/>
                      <a:pt x="4275" y="296"/>
                    </a:cubicBezTo>
                    <a:cubicBezTo>
                      <a:pt x="3858" y="498"/>
                      <a:pt x="3477" y="772"/>
                      <a:pt x="3001" y="796"/>
                    </a:cubicBezTo>
                    <a:cubicBezTo>
                      <a:pt x="2798" y="796"/>
                      <a:pt x="2584" y="760"/>
                      <a:pt x="2405" y="641"/>
                    </a:cubicBezTo>
                    <a:cubicBezTo>
                      <a:pt x="2239" y="534"/>
                      <a:pt x="2143" y="319"/>
                      <a:pt x="1941" y="236"/>
                    </a:cubicBezTo>
                    <a:cubicBezTo>
                      <a:pt x="1887" y="216"/>
                      <a:pt x="1833" y="207"/>
                      <a:pt x="1780" y="207"/>
                    </a:cubicBezTo>
                    <a:cubicBezTo>
                      <a:pt x="1519" y="207"/>
                      <a:pt x="1270" y="415"/>
                      <a:pt x="1012" y="474"/>
                    </a:cubicBezTo>
                    <a:cubicBezTo>
                      <a:pt x="937" y="491"/>
                      <a:pt x="858" y="499"/>
                      <a:pt x="779" y="499"/>
                    </a:cubicBezTo>
                    <a:cubicBezTo>
                      <a:pt x="455" y="499"/>
                      <a:pt x="127" y="356"/>
                      <a:pt x="60" y="22"/>
                    </a:cubicBezTo>
                    <a:cubicBezTo>
                      <a:pt x="50" y="7"/>
                      <a:pt x="38" y="0"/>
                      <a:pt x="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23;p47">
                <a:extLst>
                  <a:ext uri="{FF2B5EF4-FFF2-40B4-BE49-F238E27FC236}">
                    <a16:creationId xmlns:a16="http://schemas.microsoft.com/office/drawing/2014/main" id="{3A54CB32-515C-B5B1-142B-B6059504EE31}"/>
                  </a:ext>
                </a:extLst>
              </p:cNvPr>
              <p:cNvSpPr/>
              <p:nvPr/>
            </p:nvSpPr>
            <p:spPr>
              <a:xfrm>
                <a:off x="2184650" y="2525325"/>
                <a:ext cx="164050" cy="177675"/>
              </a:xfrm>
              <a:custGeom>
                <a:avLst/>
                <a:gdLst/>
                <a:ahLst/>
                <a:cxnLst/>
                <a:rect l="l" t="t" r="r" b="b"/>
                <a:pathLst>
                  <a:path w="6562" h="7107" extrusionOk="0">
                    <a:moveTo>
                      <a:pt x="5768" y="1"/>
                    </a:moveTo>
                    <a:cubicBezTo>
                      <a:pt x="5751" y="1"/>
                      <a:pt x="5735" y="10"/>
                      <a:pt x="5716" y="23"/>
                    </a:cubicBezTo>
                    <a:cubicBezTo>
                      <a:pt x="4466" y="1071"/>
                      <a:pt x="5001" y="3012"/>
                      <a:pt x="4418" y="4369"/>
                    </a:cubicBezTo>
                    <a:cubicBezTo>
                      <a:pt x="4118" y="5068"/>
                      <a:pt x="3460" y="5193"/>
                      <a:pt x="2723" y="5193"/>
                    </a:cubicBezTo>
                    <a:cubicBezTo>
                      <a:pt x="2309" y="5193"/>
                      <a:pt x="1870" y="5154"/>
                      <a:pt x="1455" y="5154"/>
                    </a:cubicBezTo>
                    <a:cubicBezTo>
                      <a:pt x="998" y="5154"/>
                      <a:pt x="570" y="5202"/>
                      <a:pt x="239" y="5405"/>
                    </a:cubicBezTo>
                    <a:cubicBezTo>
                      <a:pt x="108" y="5500"/>
                      <a:pt x="1" y="5691"/>
                      <a:pt x="60" y="5857"/>
                    </a:cubicBezTo>
                    <a:cubicBezTo>
                      <a:pt x="361" y="6759"/>
                      <a:pt x="1312" y="7107"/>
                      <a:pt x="2358" y="7107"/>
                    </a:cubicBezTo>
                    <a:cubicBezTo>
                      <a:pt x="3549" y="7107"/>
                      <a:pt x="4863" y="6656"/>
                      <a:pt x="5478" y="6060"/>
                    </a:cubicBezTo>
                    <a:cubicBezTo>
                      <a:pt x="6275" y="5298"/>
                      <a:pt x="6263" y="4107"/>
                      <a:pt x="6359" y="3083"/>
                    </a:cubicBezTo>
                    <a:cubicBezTo>
                      <a:pt x="6442" y="2083"/>
                      <a:pt x="6561" y="773"/>
                      <a:pt x="5811" y="23"/>
                    </a:cubicBezTo>
                    <a:cubicBezTo>
                      <a:pt x="5795" y="7"/>
                      <a:pt x="5781" y="1"/>
                      <a:pt x="5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24;p47">
                <a:extLst>
                  <a:ext uri="{FF2B5EF4-FFF2-40B4-BE49-F238E27FC236}">
                    <a16:creationId xmlns:a16="http://schemas.microsoft.com/office/drawing/2014/main" id="{E018A58A-7B51-7224-562F-AC4730AE8842}"/>
                  </a:ext>
                </a:extLst>
              </p:cNvPr>
              <p:cNvSpPr/>
              <p:nvPr/>
            </p:nvSpPr>
            <p:spPr>
              <a:xfrm>
                <a:off x="2134950" y="2522025"/>
                <a:ext cx="125150" cy="19175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767" extrusionOk="0">
                    <a:moveTo>
                      <a:pt x="60" y="1"/>
                    </a:moveTo>
                    <a:cubicBezTo>
                      <a:pt x="24" y="1"/>
                      <a:pt x="0" y="48"/>
                      <a:pt x="24" y="60"/>
                    </a:cubicBezTo>
                    <a:cubicBezTo>
                      <a:pt x="961" y="494"/>
                      <a:pt x="2039" y="766"/>
                      <a:pt x="3101" y="766"/>
                    </a:cubicBezTo>
                    <a:cubicBezTo>
                      <a:pt x="3672" y="766"/>
                      <a:pt x="4238" y="687"/>
                      <a:pt x="4775" y="513"/>
                    </a:cubicBezTo>
                    <a:cubicBezTo>
                      <a:pt x="5005" y="432"/>
                      <a:pt x="4979" y="95"/>
                      <a:pt x="4751" y="95"/>
                    </a:cubicBezTo>
                    <a:cubicBezTo>
                      <a:pt x="4743" y="95"/>
                      <a:pt x="4735" y="95"/>
                      <a:pt x="4727" y="96"/>
                    </a:cubicBezTo>
                    <a:cubicBezTo>
                      <a:pt x="3930" y="114"/>
                      <a:pt x="3159" y="146"/>
                      <a:pt x="2389" y="146"/>
                    </a:cubicBezTo>
                    <a:cubicBezTo>
                      <a:pt x="1620" y="146"/>
                      <a:pt x="852" y="114"/>
                      <a:pt x="60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25;p47">
                <a:extLst>
                  <a:ext uri="{FF2B5EF4-FFF2-40B4-BE49-F238E27FC236}">
                    <a16:creationId xmlns:a16="http://schemas.microsoft.com/office/drawing/2014/main" id="{F0CB67D9-D2D4-3F4F-8FB5-31441812A577}"/>
                  </a:ext>
                </a:extLst>
              </p:cNvPr>
              <p:cNvSpPr/>
              <p:nvPr/>
            </p:nvSpPr>
            <p:spPr>
              <a:xfrm>
                <a:off x="2119175" y="2538775"/>
                <a:ext cx="61575" cy="1380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521" extrusionOk="0">
                    <a:moveTo>
                      <a:pt x="828" y="0"/>
                    </a:moveTo>
                    <a:cubicBezTo>
                      <a:pt x="798" y="0"/>
                      <a:pt x="768" y="15"/>
                      <a:pt x="762" y="45"/>
                    </a:cubicBezTo>
                    <a:cubicBezTo>
                      <a:pt x="429" y="1712"/>
                      <a:pt x="0" y="4688"/>
                      <a:pt x="2001" y="5498"/>
                    </a:cubicBezTo>
                    <a:cubicBezTo>
                      <a:pt x="2039" y="5514"/>
                      <a:pt x="2076" y="5521"/>
                      <a:pt x="2111" y="5521"/>
                    </a:cubicBezTo>
                    <a:cubicBezTo>
                      <a:pt x="2340" y="5521"/>
                      <a:pt x="2463" y="5208"/>
                      <a:pt x="2370" y="5022"/>
                    </a:cubicBezTo>
                    <a:cubicBezTo>
                      <a:pt x="2001" y="4224"/>
                      <a:pt x="1584" y="3533"/>
                      <a:pt x="1346" y="2676"/>
                    </a:cubicBezTo>
                    <a:cubicBezTo>
                      <a:pt x="1108" y="1819"/>
                      <a:pt x="1072" y="926"/>
                      <a:pt x="893" y="45"/>
                    </a:cubicBezTo>
                    <a:cubicBezTo>
                      <a:pt x="887" y="15"/>
                      <a:pt x="858" y="0"/>
                      <a:pt x="828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26;p47">
                <a:extLst>
                  <a:ext uri="{FF2B5EF4-FFF2-40B4-BE49-F238E27FC236}">
                    <a16:creationId xmlns:a16="http://schemas.microsoft.com/office/drawing/2014/main" id="{C6A76D0A-D55C-B32E-3676-D291BB46961B}"/>
                  </a:ext>
                </a:extLst>
              </p:cNvPr>
              <p:cNvSpPr/>
              <p:nvPr/>
            </p:nvSpPr>
            <p:spPr>
              <a:xfrm>
                <a:off x="2172300" y="2557950"/>
                <a:ext cx="1433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713" extrusionOk="0">
                    <a:moveTo>
                      <a:pt x="5422" y="1"/>
                    </a:moveTo>
                    <a:cubicBezTo>
                      <a:pt x="5203" y="1"/>
                      <a:pt x="5023" y="99"/>
                      <a:pt x="4793" y="219"/>
                    </a:cubicBezTo>
                    <a:cubicBezTo>
                      <a:pt x="4503" y="370"/>
                      <a:pt x="4329" y="424"/>
                      <a:pt x="4142" y="424"/>
                    </a:cubicBezTo>
                    <a:cubicBezTo>
                      <a:pt x="3976" y="424"/>
                      <a:pt x="3799" y="382"/>
                      <a:pt x="3519" y="326"/>
                    </a:cubicBezTo>
                    <a:cubicBezTo>
                      <a:pt x="3299" y="282"/>
                      <a:pt x="3343" y="217"/>
                      <a:pt x="3200" y="217"/>
                    </a:cubicBezTo>
                    <a:cubicBezTo>
                      <a:pt x="3189" y="217"/>
                      <a:pt x="3176" y="218"/>
                      <a:pt x="3162" y="219"/>
                    </a:cubicBezTo>
                    <a:cubicBezTo>
                      <a:pt x="2864" y="242"/>
                      <a:pt x="3233" y="278"/>
                      <a:pt x="2805" y="361"/>
                    </a:cubicBezTo>
                    <a:cubicBezTo>
                      <a:pt x="2584" y="412"/>
                      <a:pt x="2445" y="433"/>
                      <a:pt x="2349" y="433"/>
                    </a:cubicBezTo>
                    <a:cubicBezTo>
                      <a:pt x="2107" y="433"/>
                      <a:pt x="2130" y="302"/>
                      <a:pt x="1781" y="183"/>
                    </a:cubicBezTo>
                    <a:cubicBezTo>
                      <a:pt x="1700" y="154"/>
                      <a:pt x="1615" y="143"/>
                      <a:pt x="1527" y="143"/>
                    </a:cubicBezTo>
                    <a:cubicBezTo>
                      <a:pt x="1231" y="143"/>
                      <a:pt x="906" y="269"/>
                      <a:pt x="607" y="269"/>
                    </a:cubicBezTo>
                    <a:cubicBezTo>
                      <a:pt x="409" y="269"/>
                      <a:pt x="223" y="214"/>
                      <a:pt x="66" y="28"/>
                    </a:cubicBezTo>
                    <a:cubicBezTo>
                      <a:pt x="57" y="19"/>
                      <a:pt x="48" y="15"/>
                      <a:pt x="40" y="15"/>
                    </a:cubicBezTo>
                    <a:cubicBezTo>
                      <a:pt x="16" y="15"/>
                      <a:pt x="1" y="46"/>
                      <a:pt x="19" y="64"/>
                    </a:cubicBezTo>
                    <a:cubicBezTo>
                      <a:pt x="259" y="364"/>
                      <a:pt x="473" y="454"/>
                      <a:pt x="790" y="454"/>
                    </a:cubicBezTo>
                    <a:cubicBezTo>
                      <a:pt x="850" y="454"/>
                      <a:pt x="914" y="451"/>
                      <a:pt x="983" y="445"/>
                    </a:cubicBezTo>
                    <a:cubicBezTo>
                      <a:pt x="1090" y="421"/>
                      <a:pt x="1162" y="326"/>
                      <a:pt x="1269" y="302"/>
                    </a:cubicBezTo>
                    <a:cubicBezTo>
                      <a:pt x="1297" y="298"/>
                      <a:pt x="1326" y="297"/>
                      <a:pt x="1355" y="297"/>
                    </a:cubicBezTo>
                    <a:cubicBezTo>
                      <a:pt x="1611" y="297"/>
                      <a:pt x="1865" y="431"/>
                      <a:pt x="2090" y="516"/>
                    </a:cubicBezTo>
                    <a:cubicBezTo>
                      <a:pt x="2244" y="578"/>
                      <a:pt x="2328" y="666"/>
                      <a:pt x="2485" y="666"/>
                    </a:cubicBezTo>
                    <a:cubicBezTo>
                      <a:pt x="2510" y="666"/>
                      <a:pt x="2537" y="664"/>
                      <a:pt x="2566" y="659"/>
                    </a:cubicBezTo>
                    <a:cubicBezTo>
                      <a:pt x="2805" y="635"/>
                      <a:pt x="2912" y="504"/>
                      <a:pt x="3174" y="480"/>
                    </a:cubicBezTo>
                    <a:cubicBezTo>
                      <a:pt x="3186" y="480"/>
                      <a:pt x="3198" y="480"/>
                      <a:pt x="3209" y="480"/>
                    </a:cubicBezTo>
                    <a:cubicBezTo>
                      <a:pt x="3534" y="480"/>
                      <a:pt x="3590" y="637"/>
                      <a:pt x="3900" y="695"/>
                    </a:cubicBezTo>
                    <a:cubicBezTo>
                      <a:pt x="3957" y="707"/>
                      <a:pt x="4013" y="712"/>
                      <a:pt x="4068" y="712"/>
                    </a:cubicBezTo>
                    <a:cubicBezTo>
                      <a:pt x="4611" y="712"/>
                      <a:pt x="5043" y="183"/>
                      <a:pt x="5598" y="183"/>
                    </a:cubicBezTo>
                    <a:cubicBezTo>
                      <a:pt x="5603" y="183"/>
                      <a:pt x="5609" y="183"/>
                      <a:pt x="5614" y="183"/>
                    </a:cubicBezTo>
                    <a:cubicBezTo>
                      <a:pt x="5710" y="183"/>
                      <a:pt x="5734" y="40"/>
                      <a:pt x="5626" y="28"/>
                    </a:cubicBezTo>
                    <a:cubicBezTo>
                      <a:pt x="5553" y="9"/>
                      <a:pt x="5486" y="1"/>
                      <a:pt x="5422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27;p47">
                <a:extLst>
                  <a:ext uri="{FF2B5EF4-FFF2-40B4-BE49-F238E27FC236}">
                    <a16:creationId xmlns:a16="http://schemas.microsoft.com/office/drawing/2014/main" id="{19247DE8-5A5E-3A42-B64B-A0FEF4050FD6}"/>
                  </a:ext>
                </a:extLst>
              </p:cNvPr>
              <p:cNvSpPr/>
              <p:nvPr/>
            </p:nvSpPr>
            <p:spPr>
              <a:xfrm>
                <a:off x="2175400" y="2579750"/>
                <a:ext cx="1550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217" extrusionOk="0">
                    <a:moveTo>
                      <a:pt x="83" y="1"/>
                    </a:moveTo>
                    <a:cubicBezTo>
                      <a:pt x="40" y="1"/>
                      <a:pt x="0" y="43"/>
                      <a:pt x="26" y="85"/>
                    </a:cubicBezTo>
                    <a:cubicBezTo>
                      <a:pt x="264" y="418"/>
                      <a:pt x="561" y="847"/>
                      <a:pt x="1026" y="859"/>
                    </a:cubicBezTo>
                    <a:cubicBezTo>
                      <a:pt x="1044" y="860"/>
                      <a:pt x="1062" y="860"/>
                      <a:pt x="1080" y="860"/>
                    </a:cubicBezTo>
                    <a:cubicBezTo>
                      <a:pt x="1344" y="860"/>
                      <a:pt x="1557" y="754"/>
                      <a:pt x="1792" y="754"/>
                    </a:cubicBezTo>
                    <a:cubicBezTo>
                      <a:pt x="1902" y="754"/>
                      <a:pt x="2017" y="778"/>
                      <a:pt x="2145" y="847"/>
                    </a:cubicBezTo>
                    <a:cubicBezTo>
                      <a:pt x="2323" y="942"/>
                      <a:pt x="2371" y="1132"/>
                      <a:pt x="2585" y="1156"/>
                    </a:cubicBezTo>
                    <a:cubicBezTo>
                      <a:pt x="2618" y="1164"/>
                      <a:pt x="2650" y="1167"/>
                      <a:pt x="2680" y="1167"/>
                    </a:cubicBezTo>
                    <a:cubicBezTo>
                      <a:pt x="2791" y="1167"/>
                      <a:pt x="2887" y="1122"/>
                      <a:pt x="2990" y="1085"/>
                    </a:cubicBezTo>
                    <a:cubicBezTo>
                      <a:pt x="3219" y="988"/>
                      <a:pt x="3233" y="911"/>
                      <a:pt x="3374" y="911"/>
                    </a:cubicBezTo>
                    <a:cubicBezTo>
                      <a:pt x="3424" y="911"/>
                      <a:pt x="3489" y="920"/>
                      <a:pt x="3585" y="942"/>
                    </a:cubicBezTo>
                    <a:cubicBezTo>
                      <a:pt x="3931" y="1002"/>
                      <a:pt x="3764" y="1132"/>
                      <a:pt x="4038" y="1192"/>
                    </a:cubicBezTo>
                    <a:cubicBezTo>
                      <a:pt x="4111" y="1209"/>
                      <a:pt x="4180" y="1216"/>
                      <a:pt x="4246" y="1216"/>
                    </a:cubicBezTo>
                    <a:cubicBezTo>
                      <a:pt x="4827" y="1216"/>
                      <a:pt x="5193" y="638"/>
                      <a:pt x="5854" y="638"/>
                    </a:cubicBezTo>
                    <a:cubicBezTo>
                      <a:pt x="5920" y="638"/>
                      <a:pt x="5989" y="643"/>
                      <a:pt x="6062" y="656"/>
                    </a:cubicBezTo>
                    <a:cubicBezTo>
                      <a:pt x="6066" y="657"/>
                      <a:pt x="6070" y="657"/>
                      <a:pt x="6074" y="657"/>
                    </a:cubicBezTo>
                    <a:cubicBezTo>
                      <a:pt x="6161" y="657"/>
                      <a:pt x="6201" y="537"/>
                      <a:pt x="6122" y="525"/>
                    </a:cubicBezTo>
                    <a:cubicBezTo>
                      <a:pt x="5978" y="482"/>
                      <a:pt x="5854" y="464"/>
                      <a:pt x="5740" y="464"/>
                    </a:cubicBezTo>
                    <a:cubicBezTo>
                      <a:pt x="5447" y="464"/>
                      <a:pt x="5218" y="584"/>
                      <a:pt x="4883" y="704"/>
                    </a:cubicBezTo>
                    <a:cubicBezTo>
                      <a:pt x="4839" y="715"/>
                      <a:pt x="4151" y="861"/>
                      <a:pt x="4011" y="861"/>
                    </a:cubicBezTo>
                    <a:cubicBezTo>
                      <a:pt x="4001" y="861"/>
                      <a:pt x="3994" y="860"/>
                      <a:pt x="3990" y="859"/>
                    </a:cubicBezTo>
                    <a:cubicBezTo>
                      <a:pt x="3919" y="847"/>
                      <a:pt x="3883" y="680"/>
                      <a:pt x="3812" y="668"/>
                    </a:cubicBezTo>
                    <a:cubicBezTo>
                      <a:pt x="3695" y="658"/>
                      <a:pt x="3645" y="619"/>
                      <a:pt x="3551" y="619"/>
                    </a:cubicBezTo>
                    <a:cubicBezTo>
                      <a:pt x="3539" y="619"/>
                      <a:pt x="3527" y="619"/>
                      <a:pt x="3514" y="621"/>
                    </a:cubicBezTo>
                    <a:cubicBezTo>
                      <a:pt x="3191" y="655"/>
                      <a:pt x="3114" y="835"/>
                      <a:pt x="2740" y="835"/>
                    </a:cubicBezTo>
                    <a:cubicBezTo>
                      <a:pt x="2729" y="835"/>
                      <a:pt x="2717" y="835"/>
                      <a:pt x="2704" y="835"/>
                    </a:cubicBezTo>
                    <a:cubicBezTo>
                      <a:pt x="2192" y="799"/>
                      <a:pt x="2383" y="680"/>
                      <a:pt x="2014" y="537"/>
                    </a:cubicBezTo>
                    <a:cubicBezTo>
                      <a:pt x="1941" y="506"/>
                      <a:pt x="1897" y="500"/>
                      <a:pt x="1858" y="500"/>
                    </a:cubicBezTo>
                    <a:cubicBezTo>
                      <a:pt x="1834" y="500"/>
                      <a:pt x="1811" y="502"/>
                      <a:pt x="1784" y="502"/>
                    </a:cubicBezTo>
                    <a:cubicBezTo>
                      <a:pt x="1756" y="502"/>
                      <a:pt x="1724" y="500"/>
                      <a:pt x="1680" y="490"/>
                    </a:cubicBezTo>
                    <a:cubicBezTo>
                      <a:pt x="1671" y="489"/>
                      <a:pt x="1662" y="488"/>
                      <a:pt x="1655" y="488"/>
                    </a:cubicBezTo>
                    <a:cubicBezTo>
                      <a:pt x="1548" y="488"/>
                      <a:pt x="1611" y="561"/>
                      <a:pt x="1478" y="561"/>
                    </a:cubicBezTo>
                    <a:cubicBezTo>
                      <a:pt x="1413" y="564"/>
                      <a:pt x="1349" y="565"/>
                      <a:pt x="1287" y="565"/>
                    </a:cubicBezTo>
                    <a:cubicBezTo>
                      <a:pt x="812" y="565"/>
                      <a:pt x="449" y="468"/>
                      <a:pt x="133" y="25"/>
                    </a:cubicBezTo>
                    <a:cubicBezTo>
                      <a:pt x="119" y="8"/>
                      <a:pt x="101" y="1"/>
                      <a:pt x="83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28;p47">
                <a:extLst>
                  <a:ext uri="{FF2B5EF4-FFF2-40B4-BE49-F238E27FC236}">
                    <a16:creationId xmlns:a16="http://schemas.microsoft.com/office/drawing/2014/main" id="{132A0BF4-5F9F-EB54-E817-20E65BADAE7B}"/>
                  </a:ext>
                </a:extLst>
              </p:cNvPr>
              <p:cNvSpPr/>
              <p:nvPr/>
            </p:nvSpPr>
            <p:spPr>
              <a:xfrm>
                <a:off x="2178400" y="2608525"/>
                <a:ext cx="160600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6424" h="1486" extrusionOk="0">
                    <a:moveTo>
                      <a:pt x="10" y="0"/>
                    </a:moveTo>
                    <a:cubicBezTo>
                      <a:pt x="6" y="0"/>
                      <a:pt x="1" y="5"/>
                      <a:pt x="1" y="5"/>
                    </a:cubicBezTo>
                    <a:cubicBezTo>
                      <a:pt x="98" y="360"/>
                      <a:pt x="321" y="881"/>
                      <a:pt x="750" y="881"/>
                    </a:cubicBezTo>
                    <a:cubicBezTo>
                      <a:pt x="795" y="881"/>
                      <a:pt x="843" y="875"/>
                      <a:pt x="894" y="863"/>
                    </a:cubicBezTo>
                    <a:cubicBezTo>
                      <a:pt x="1013" y="827"/>
                      <a:pt x="1156" y="624"/>
                      <a:pt x="1239" y="601"/>
                    </a:cubicBezTo>
                    <a:cubicBezTo>
                      <a:pt x="1314" y="585"/>
                      <a:pt x="1377" y="578"/>
                      <a:pt x="1433" y="578"/>
                    </a:cubicBezTo>
                    <a:cubicBezTo>
                      <a:pt x="1754" y="578"/>
                      <a:pt x="1781" y="817"/>
                      <a:pt x="2025" y="970"/>
                    </a:cubicBezTo>
                    <a:cubicBezTo>
                      <a:pt x="2274" y="1115"/>
                      <a:pt x="2424" y="1279"/>
                      <a:pt x="2687" y="1279"/>
                    </a:cubicBezTo>
                    <a:cubicBezTo>
                      <a:pt x="2725" y="1279"/>
                      <a:pt x="2766" y="1275"/>
                      <a:pt x="2811" y="1267"/>
                    </a:cubicBezTo>
                    <a:cubicBezTo>
                      <a:pt x="2965" y="1244"/>
                      <a:pt x="3061" y="1113"/>
                      <a:pt x="3204" y="1077"/>
                    </a:cubicBezTo>
                    <a:cubicBezTo>
                      <a:pt x="3266" y="1063"/>
                      <a:pt x="3325" y="1056"/>
                      <a:pt x="3379" y="1056"/>
                    </a:cubicBezTo>
                    <a:cubicBezTo>
                      <a:pt x="3644" y="1056"/>
                      <a:pt x="3826" y="1204"/>
                      <a:pt x="4073" y="1303"/>
                    </a:cubicBezTo>
                    <a:cubicBezTo>
                      <a:pt x="4267" y="1390"/>
                      <a:pt x="4366" y="1486"/>
                      <a:pt x="4551" y="1486"/>
                    </a:cubicBezTo>
                    <a:cubicBezTo>
                      <a:pt x="4593" y="1486"/>
                      <a:pt x="4639" y="1481"/>
                      <a:pt x="4692" y="1470"/>
                    </a:cubicBezTo>
                    <a:cubicBezTo>
                      <a:pt x="4954" y="1410"/>
                      <a:pt x="5109" y="1160"/>
                      <a:pt x="5323" y="1017"/>
                    </a:cubicBezTo>
                    <a:cubicBezTo>
                      <a:pt x="5454" y="943"/>
                      <a:pt x="5582" y="926"/>
                      <a:pt x="5709" y="926"/>
                    </a:cubicBezTo>
                    <a:cubicBezTo>
                      <a:pt x="5811" y="926"/>
                      <a:pt x="5912" y="937"/>
                      <a:pt x="6014" y="937"/>
                    </a:cubicBezTo>
                    <a:cubicBezTo>
                      <a:pt x="6131" y="937"/>
                      <a:pt x="6250" y="923"/>
                      <a:pt x="6371" y="863"/>
                    </a:cubicBezTo>
                    <a:cubicBezTo>
                      <a:pt x="6424" y="820"/>
                      <a:pt x="6392" y="740"/>
                      <a:pt x="6342" y="740"/>
                    </a:cubicBezTo>
                    <a:cubicBezTo>
                      <a:pt x="6336" y="740"/>
                      <a:pt x="6329" y="741"/>
                      <a:pt x="6323" y="743"/>
                    </a:cubicBezTo>
                    <a:cubicBezTo>
                      <a:pt x="6244" y="756"/>
                      <a:pt x="6174" y="761"/>
                      <a:pt x="6111" y="761"/>
                    </a:cubicBezTo>
                    <a:cubicBezTo>
                      <a:pt x="5922" y="761"/>
                      <a:pt x="5792" y="719"/>
                      <a:pt x="5650" y="719"/>
                    </a:cubicBezTo>
                    <a:cubicBezTo>
                      <a:pt x="5526" y="719"/>
                      <a:pt x="5393" y="751"/>
                      <a:pt x="5204" y="874"/>
                    </a:cubicBezTo>
                    <a:cubicBezTo>
                      <a:pt x="4929" y="1063"/>
                      <a:pt x="4908" y="1178"/>
                      <a:pt x="4717" y="1178"/>
                    </a:cubicBezTo>
                    <a:cubicBezTo>
                      <a:pt x="4643" y="1178"/>
                      <a:pt x="4543" y="1161"/>
                      <a:pt x="4394" y="1124"/>
                    </a:cubicBezTo>
                    <a:cubicBezTo>
                      <a:pt x="4061" y="1041"/>
                      <a:pt x="4049" y="958"/>
                      <a:pt x="3811" y="886"/>
                    </a:cubicBezTo>
                    <a:cubicBezTo>
                      <a:pt x="3646" y="835"/>
                      <a:pt x="3624" y="775"/>
                      <a:pt x="3474" y="775"/>
                    </a:cubicBezTo>
                    <a:cubicBezTo>
                      <a:pt x="3451" y="775"/>
                      <a:pt x="3425" y="776"/>
                      <a:pt x="3394" y="779"/>
                    </a:cubicBezTo>
                    <a:cubicBezTo>
                      <a:pt x="3016" y="841"/>
                      <a:pt x="3047" y="1123"/>
                      <a:pt x="2754" y="1123"/>
                    </a:cubicBezTo>
                    <a:cubicBezTo>
                      <a:pt x="2650" y="1123"/>
                      <a:pt x="2505" y="1087"/>
                      <a:pt x="2287" y="994"/>
                    </a:cubicBezTo>
                    <a:cubicBezTo>
                      <a:pt x="2037" y="886"/>
                      <a:pt x="1811" y="434"/>
                      <a:pt x="1537" y="398"/>
                    </a:cubicBezTo>
                    <a:cubicBezTo>
                      <a:pt x="1515" y="392"/>
                      <a:pt x="1492" y="390"/>
                      <a:pt x="1469" y="390"/>
                    </a:cubicBezTo>
                    <a:cubicBezTo>
                      <a:pt x="1418" y="390"/>
                      <a:pt x="1364" y="401"/>
                      <a:pt x="1313" y="401"/>
                    </a:cubicBezTo>
                    <a:cubicBezTo>
                      <a:pt x="1300" y="401"/>
                      <a:pt x="1287" y="400"/>
                      <a:pt x="1275" y="398"/>
                    </a:cubicBezTo>
                    <a:cubicBezTo>
                      <a:pt x="1239" y="398"/>
                      <a:pt x="1179" y="517"/>
                      <a:pt x="1144" y="517"/>
                    </a:cubicBezTo>
                    <a:cubicBezTo>
                      <a:pt x="1133" y="518"/>
                      <a:pt x="1122" y="518"/>
                      <a:pt x="1111" y="518"/>
                    </a:cubicBezTo>
                    <a:cubicBezTo>
                      <a:pt x="751" y="518"/>
                      <a:pt x="174" y="329"/>
                      <a:pt x="13" y="5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29;p47">
                <a:extLst>
                  <a:ext uri="{FF2B5EF4-FFF2-40B4-BE49-F238E27FC236}">
                    <a16:creationId xmlns:a16="http://schemas.microsoft.com/office/drawing/2014/main" id="{D1A3AC8D-91BC-3F68-EFBD-6569854AE9BE}"/>
                  </a:ext>
                </a:extLst>
              </p:cNvPr>
              <p:cNvSpPr/>
              <p:nvPr/>
            </p:nvSpPr>
            <p:spPr>
              <a:xfrm>
                <a:off x="2201025" y="2650950"/>
                <a:ext cx="11462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1112" extrusionOk="0">
                    <a:moveTo>
                      <a:pt x="9" y="0"/>
                    </a:moveTo>
                    <a:cubicBezTo>
                      <a:pt x="6" y="0"/>
                      <a:pt x="1" y="11"/>
                      <a:pt x="1" y="11"/>
                    </a:cubicBezTo>
                    <a:cubicBezTo>
                      <a:pt x="144" y="368"/>
                      <a:pt x="298" y="761"/>
                      <a:pt x="715" y="856"/>
                    </a:cubicBezTo>
                    <a:cubicBezTo>
                      <a:pt x="754" y="865"/>
                      <a:pt x="792" y="869"/>
                      <a:pt x="828" y="869"/>
                    </a:cubicBezTo>
                    <a:cubicBezTo>
                      <a:pt x="1193" y="869"/>
                      <a:pt x="1398" y="465"/>
                      <a:pt x="1749" y="465"/>
                    </a:cubicBezTo>
                    <a:cubicBezTo>
                      <a:pt x="1844" y="465"/>
                      <a:pt x="1950" y="495"/>
                      <a:pt x="2072" y="570"/>
                    </a:cubicBezTo>
                    <a:cubicBezTo>
                      <a:pt x="2334" y="749"/>
                      <a:pt x="2299" y="1059"/>
                      <a:pt x="2727" y="1106"/>
                    </a:cubicBezTo>
                    <a:cubicBezTo>
                      <a:pt x="2755" y="1110"/>
                      <a:pt x="2782" y="1111"/>
                      <a:pt x="2809" y="1111"/>
                    </a:cubicBezTo>
                    <a:cubicBezTo>
                      <a:pt x="2960" y="1111"/>
                      <a:pt x="3083" y="1055"/>
                      <a:pt x="3215" y="963"/>
                    </a:cubicBezTo>
                    <a:cubicBezTo>
                      <a:pt x="3715" y="630"/>
                      <a:pt x="3525" y="332"/>
                      <a:pt x="4465" y="237"/>
                    </a:cubicBezTo>
                    <a:cubicBezTo>
                      <a:pt x="4581" y="191"/>
                      <a:pt x="4584" y="22"/>
                      <a:pt x="4477" y="22"/>
                    </a:cubicBezTo>
                    <a:cubicBezTo>
                      <a:pt x="4473" y="22"/>
                      <a:pt x="4469" y="22"/>
                      <a:pt x="4465" y="23"/>
                    </a:cubicBezTo>
                    <a:cubicBezTo>
                      <a:pt x="4168" y="59"/>
                      <a:pt x="3930" y="94"/>
                      <a:pt x="3680" y="273"/>
                    </a:cubicBezTo>
                    <a:cubicBezTo>
                      <a:pt x="3501" y="392"/>
                      <a:pt x="3382" y="654"/>
                      <a:pt x="3203" y="749"/>
                    </a:cubicBezTo>
                    <a:cubicBezTo>
                      <a:pt x="3082" y="772"/>
                      <a:pt x="2968" y="783"/>
                      <a:pt x="2864" y="783"/>
                    </a:cubicBezTo>
                    <a:cubicBezTo>
                      <a:pt x="2479" y="783"/>
                      <a:pt x="2213" y="627"/>
                      <a:pt x="2072" y="309"/>
                    </a:cubicBezTo>
                    <a:lnTo>
                      <a:pt x="2049" y="297"/>
                    </a:lnTo>
                    <a:cubicBezTo>
                      <a:pt x="1867" y="228"/>
                      <a:pt x="1886" y="152"/>
                      <a:pt x="1806" y="152"/>
                    </a:cubicBezTo>
                    <a:cubicBezTo>
                      <a:pt x="1776" y="152"/>
                      <a:pt x="1731" y="163"/>
                      <a:pt x="1656" y="189"/>
                    </a:cubicBezTo>
                    <a:cubicBezTo>
                      <a:pt x="1453" y="225"/>
                      <a:pt x="1548" y="332"/>
                      <a:pt x="1417" y="380"/>
                    </a:cubicBezTo>
                    <a:cubicBezTo>
                      <a:pt x="1334" y="451"/>
                      <a:pt x="1275" y="547"/>
                      <a:pt x="1203" y="618"/>
                    </a:cubicBezTo>
                    <a:cubicBezTo>
                      <a:pt x="1135" y="625"/>
                      <a:pt x="1070" y="628"/>
                      <a:pt x="1008" y="628"/>
                    </a:cubicBezTo>
                    <a:cubicBezTo>
                      <a:pt x="498" y="628"/>
                      <a:pt x="161" y="414"/>
                      <a:pt x="13" y="11"/>
                    </a:cubicBezTo>
                    <a:cubicBezTo>
                      <a:pt x="13" y="3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30;p47">
                <a:extLst>
                  <a:ext uri="{FF2B5EF4-FFF2-40B4-BE49-F238E27FC236}">
                    <a16:creationId xmlns:a16="http://schemas.microsoft.com/office/drawing/2014/main" id="{C505A288-7A8D-D476-EC5D-5D50622AE749}"/>
                  </a:ext>
                </a:extLst>
              </p:cNvPr>
              <p:cNvSpPr/>
              <p:nvPr/>
            </p:nvSpPr>
            <p:spPr>
              <a:xfrm>
                <a:off x="2014700" y="1739825"/>
                <a:ext cx="389050" cy="761975"/>
              </a:xfrm>
              <a:custGeom>
                <a:avLst/>
                <a:gdLst/>
                <a:ahLst/>
                <a:cxnLst/>
                <a:rect l="l" t="t" r="r" b="b"/>
                <a:pathLst>
                  <a:path w="15562" h="30479" extrusionOk="0">
                    <a:moveTo>
                      <a:pt x="6151" y="9980"/>
                    </a:moveTo>
                    <a:cubicBezTo>
                      <a:pt x="6543" y="9980"/>
                      <a:pt x="6916" y="10102"/>
                      <a:pt x="7108" y="10417"/>
                    </a:cubicBezTo>
                    <a:cubicBezTo>
                      <a:pt x="7192" y="10524"/>
                      <a:pt x="7216" y="10643"/>
                      <a:pt x="7311" y="10750"/>
                    </a:cubicBezTo>
                    <a:cubicBezTo>
                      <a:pt x="7346" y="10798"/>
                      <a:pt x="7430" y="10846"/>
                      <a:pt x="7501" y="10869"/>
                    </a:cubicBezTo>
                    <a:cubicBezTo>
                      <a:pt x="7561" y="11381"/>
                      <a:pt x="7608" y="11893"/>
                      <a:pt x="7644" y="12417"/>
                    </a:cubicBezTo>
                    <a:cubicBezTo>
                      <a:pt x="7513" y="12191"/>
                      <a:pt x="7287" y="12048"/>
                      <a:pt x="7192" y="11810"/>
                    </a:cubicBezTo>
                    <a:cubicBezTo>
                      <a:pt x="6965" y="11286"/>
                      <a:pt x="6596" y="10786"/>
                      <a:pt x="6180" y="10393"/>
                    </a:cubicBezTo>
                    <a:cubicBezTo>
                      <a:pt x="6037" y="10262"/>
                      <a:pt x="5882" y="10119"/>
                      <a:pt x="5727" y="10024"/>
                    </a:cubicBezTo>
                    <a:cubicBezTo>
                      <a:pt x="5866" y="9996"/>
                      <a:pt x="6010" y="9980"/>
                      <a:pt x="6151" y="9980"/>
                    </a:cubicBezTo>
                    <a:close/>
                    <a:moveTo>
                      <a:pt x="5954" y="0"/>
                    </a:moveTo>
                    <a:cubicBezTo>
                      <a:pt x="5835" y="0"/>
                      <a:pt x="5717" y="23"/>
                      <a:pt x="5608" y="70"/>
                    </a:cubicBezTo>
                    <a:cubicBezTo>
                      <a:pt x="5120" y="285"/>
                      <a:pt x="5049" y="928"/>
                      <a:pt x="5025" y="1464"/>
                    </a:cubicBezTo>
                    <a:cubicBezTo>
                      <a:pt x="5013" y="2047"/>
                      <a:pt x="5001" y="2642"/>
                      <a:pt x="5001" y="3226"/>
                    </a:cubicBezTo>
                    <a:cubicBezTo>
                      <a:pt x="5001" y="3797"/>
                      <a:pt x="5013" y="4428"/>
                      <a:pt x="5358" y="4892"/>
                    </a:cubicBezTo>
                    <a:cubicBezTo>
                      <a:pt x="5549" y="5154"/>
                      <a:pt x="5834" y="5333"/>
                      <a:pt x="6120" y="5512"/>
                    </a:cubicBezTo>
                    <a:cubicBezTo>
                      <a:pt x="6370" y="5678"/>
                      <a:pt x="6620" y="5821"/>
                      <a:pt x="6846" y="6024"/>
                    </a:cubicBezTo>
                    <a:cubicBezTo>
                      <a:pt x="6894" y="6059"/>
                      <a:pt x="6954" y="6107"/>
                      <a:pt x="7013" y="6155"/>
                    </a:cubicBezTo>
                    <a:cubicBezTo>
                      <a:pt x="7085" y="6738"/>
                      <a:pt x="7156" y="7333"/>
                      <a:pt x="7227" y="7905"/>
                    </a:cubicBezTo>
                    <a:cubicBezTo>
                      <a:pt x="7108" y="7774"/>
                      <a:pt x="6989" y="7667"/>
                      <a:pt x="6894" y="7536"/>
                    </a:cubicBezTo>
                    <a:cubicBezTo>
                      <a:pt x="6561" y="7107"/>
                      <a:pt x="6203" y="6690"/>
                      <a:pt x="5787" y="6333"/>
                    </a:cubicBezTo>
                    <a:cubicBezTo>
                      <a:pt x="5311" y="5916"/>
                      <a:pt x="4763" y="5583"/>
                      <a:pt x="4156" y="5452"/>
                    </a:cubicBezTo>
                    <a:cubicBezTo>
                      <a:pt x="3931" y="5404"/>
                      <a:pt x="3706" y="5383"/>
                      <a:pt x="3481" y="5383"/>
                    </a:cubicBezTo>
                    <a:cubicBezTo>
                      <a:pt x="2526" y="5383"/>
                      <a:pt x="1575" y="5767"/>
                      <a:pt x="679" y="6143"/>
                    </a:cubicBezTo>
                    <a:cubicBezTo>
                      <a:pt x="500" y="6214"/>
                      <a:pt x="298" y="6297"/>
                      <a:pt x="191" y="6476"/>
                    </a:cubicBezTo>
                    <a:cubicBezTo>
                      <a:pt x="0" y="6809"/>
                      <a:pt x="250" y="7226"/>
                      <a:pt x="560" y="7452"/>
                    </a:cubicBezTo>
                    <a:cubicBezTo>
                      <a:pt x="938" y="7710"/>
                      <a:pt x="1391" y="7794"/>
                      <a:pt x="1850" y="7794"/>
                    </a:cubicBezTo>
                    <a:cubicBezTo>
                      <a:pt x="2028" y="7794"/>
                      <a:pt x="2206" y="7782"/>
                      <a:pt x="2382" y="7762"/>
                    </a:cubicBezTo>
                    <a:cubicBezTo>
                      <a:pt x="3063" y="7666"/>
                      <a:pt x="3755" y="7418"/>
                      <a:pt x="4430" y="7418"/>
                    </a:cubicBezTo>
                    <a:cubicBezTo>
                      <a:pt x="4510" y="7418"/>
                      <a:pt x="4589" y="7421"/>
                      <a:pt x="4668" y="7429"/>
                    </a:cubicBezTo>
                    <a:cubicBezTo>
                      <a:pt x="4765" y="7448"/>
                      <a:pt x="4862" y="7467"/>
                      <a:pt x="4959" y="7467"/>
                    </a:cubicBezTo>
                    <a:cubicBezTo>
                      <a:pt x="4981" y="7467"/>
                      <a:pt x="5003" y="7466"/>
                      <a:pt x="5025" y="7464"/>
                    </a:cubicBezTo>
                    <a:cubicBezTo>
                      <a:pt x="5203" y="7452"/>
                      <a:pt x="5382" y="7405"/>
                      <a:pt x="5561" y="7405"/>
                    </a:cubicBezTo>
                    <a:cubicBezTo>
                      <a:pt x="5763" y="7405"/>
                      <a:pt x="5953" y="7452"/>
                      <a:pt x="6120" y="7524"/>
                    </a:cubicBezTo>
                    <a:cubicBezTo>
                      <a:pt x="6513" y="7690"/>
                      <a:pt x="6858" y="8000"/>
                      <a:pt x="7025" y="8405"/>
                    </a:cubicBezTo>
                    <a:cubicBezTo>
                      <a:pt x="7073" y="8524"/>
                      <a:pt x="7108" y="8655"/>
                      <a:pt x="7216" y="8738"/>
                    </a:cubicBezTo>
                    <a:cubicBezTo>
                      <a:pt x="7251" y="8774"/>
                      <a:pt x="7287" y="8786"/>
                      <a:pt x="7323" y="8798"/>
                    </a:cubicBezTo>
                    <a:cubicBezTo>
                      <a:pt x="7382" y="9262"/>
                      <a:pt x="7430" y="9715"/>
                      <a:pt x="7466" y="10167"/>
                    </a:cubicBezTo>
                    <a:cubicBezTo>
                      <a:pt x="7275" y="9845"/>
                      <a:pt x="6977" y="9572"/>
                      <a:pt x="6656" y="9369"/>
                    </a:cubicBezTo>
                    <a:cubicBezTo>
                      <a:pt x="6442" y="9238"/>
                      <a:pt x="6215" y="9131"/>
                      <a:pt x="5977" y="9060"/>
                    </a:cubicBezTo>
                    <a:cubicBezTo>
                      <a:pt x="5203" y="8798"/>
                      <a:pt x="4370" y="8798"/>
                      <a:pt x="3560" y="8798"/>
                    </a:cubicBezTo>
                    <a:cubicBezTo>
                      <a:pt x="3239" y="8798"/>
                      <a:pt x="2870" y="8833"/>
                      <a:pt x="2691" y="9095"/>
                    </a:cubicBezTo>
                    <a:cubicBezTo>
                      <a:pt x="2679" y="9119"/>
                      <a:pt x="2679" y="9131"/>
                      <a:pt x="2679" y="9143"/>
                    </a:cubicBezTo>
                    <a:cubicBezTo>
                      <a:pt x="2608" y="9143"/>
                      <a:pt x="2524" y="9155"/>
                      <a:pt x="2465" y="9155"/>
                    </a:cubicBezTo>
                    <a:cubicBezTo>
                      <a:pt x="1965" y="9214"/>
                      <a:pt x="1453" y="9500"/>
                      <a:pt x="1250" y="9976"/>
                    </a:cubicBezTo>
                    <a:cubicBezTo>
                      <a:pt x="1024" y="10512"/>
                      <a:pt x="1250" y="11155"/>
                      <a:pt x="1679" y="11536"/>
                    </a:cubicBezTo>
                    <a:cubicBezTo>
                      <a:pt x="2108" y="11929"/>
                      <a:pt x="2703" y="12072"/>
                      <a:pt x="3286" y="12096"/>
                    </a:cubicBezTo>
                    <a:cubicBezTo>
                      <a:pt x="3317" y="12096"/>
                      <a:pt x="3347" y="12097"/>
                      <a:pt x="3377" y="12097"/>
                    </a:cubicBezTo>
                    <a:cubicBezTo>
                      <a:pt x="3928" y="12097"/>
                      <a:pt x="4460" y="11997"/>
                      <a:pt x="5013" y="11941"/>
                    </a:cubicBezTo>
                    <a:cubicBezTo>
                      <a:pt x="5226" y="11920"/>
                      <a:pt x="5447" y="11903"/>
                      <a:pt x="5668" y="11903"/>
                    </a:cubicBezTo>
                    <a:cubicBezTo>
                      <a:pt x="5941" y="11903"/>
                      <a:pt x="6214" y="11928"/>
                      <a:pt x="6477" y="12001"/>
                    </a:cubicBezTo>
                    <a:cubicBezTo>
                      <a:pt x="6692" y="12060"/>
                      <a:pt x="7013" y="12131"/>
                      <a:pt x="7144" y="12346"/>
                    </a:cubicBezTo>
                    <a:cubicBezTo>
                      <a:pt x="7204" y="12429"/>
                      <a:pt x="7227" y="12512"/>
                      <a:pt x="7311" y="12596"/>
                    </a:cubicBezTo>
                    <a:cubicBezTo>
                      <a:pt x="7454" y="12763"/>
                      <a:pt x="7608" y="12905"/>
                      <a:pt x="7751" y="13060"/>
                    </a:cubicBezTo>
                    <a:cubicBezTo>
                      <a:pt x="7847" y="14203"/>
                      <a:pt x="7906" y="15346"/>
                      <a:pt x="7930" y="16501"/>
                    </a:cubicBezTo>
                    <a:lnTo>
                      <a:pt x="7489" y="16180"/>
                    </a:lnTo>
                    <a:cubicBezTo>
                      <a:pt x="7287" y="16049"/>
                      <a:pt x="7085" y="15930"/>
                      <a:pt x="6870" y="15822"/>
                    </a:cubicBezTo>
                    <a:cubicBezTo>
                      <a:pt x="6556" y="15681"/>
                      <a:pt x="6210" y="15586"/>
                      <a:pt x="5871" y="15586"/>
                    </a:cubicBezTo>
                    <a:cubicBezTo>
                      <a:pt x="5696" y="15586"/>
                      <a:pt x="5524" y="15611"/>
                      <a:pt x="5358" y="15668"/>
                    </a:cubicBezTo>
                    <a:cubicBezTo>
                      <a:pt x="5072" y="15751"/>
                      <a:pt x="4822" y="15918"/>
                      <a:pt x="4525" y="15977"/>
                    </a:cubicBezTo>
                    <a:cubicBezTo>
                      <a:pt x="4440" y="15992"/>
                      <a:pt x="4355" y="15998"/>
                      <a:pt x="4270" y="15998"/>
                    </a:cubicBezTo>
                    <a:cubicBezTo>
                      <a:pt x="3946" y="15998"/>
                      <a:pt x="3616" y="15910"/>
                      <a:pt x="3286" y="15882"/>
                    </a:cubicBezTo>
                    <a:cubicBezTo>
                      <a:pt x="3229" y="15877"/>
                      <a:pt x="3171" y="15875"/>
                      <a:pt x="3113" y="15875"/>
                    </a:cubicBezTo>
                    <a:cubicBezTo>
                      <a:pt x="1982" y="15875"/>
                      <a:pt x="882" y="16749"/>
                      <a:pt x="667" y="17870"/>
                    </a:cubicBezTo>
                    <a:cubicBezTo>
                      <a:pt x="619" y="18085"/>
                      <a:pt x="619" y="18358"/>
                      <a:pt x="774" y="18537"/>
                    </a:cubicBezTo>
                    <a:cubicBezTo>
                      <a:pt x="897" y="18677"/>
                      <a:pt x="1077" y="18740"/>
                      <a:pt x="1258" y="18740"/>
                    </a:cubicBezTo>
                    <a:cubicBezTo>
                      <a:pt x="1324" y="18740"/>
                      <a:pt x="1390" y="18731"/>
                      <a:pt x="1453" y="18716"/>
                    </a:cubicBezTo>
                    <a:cubicBezTo>
                      <a:pt x="1691" y="18656"/>
                      <a:pt x="1905" y="18489"/>
                      <a:pt x="2108" y="18347"/>
                    </a:cubicBezTo>
                    <a:cubicBezTo>
                      <a:pt x="2905" y="17751"/>
                      <a:pt x="3715" y="17132"/>
                      <a:pt x="4644" y="16775"/>
                    </a:cubicBezTo>
                    <a:cubicBezTo>
                      <a:pt x="5112" y="16592"/>
                      <a:pt x="5627" y="16485"/>
                      <a:pt x="6135" y="16485"/>
                    </a:cubicBezTo>
                    <a:cubicBezTo>
                      <a:pt x="6621" y="16485"/>
                      <a:pt x="7100" y="16583"/>
                      <a:pt x="7525" y="16811"/>
                    </a:cubicBezTo>
                    <a:cubicBezTo>
                      <a:pt x="7668" y="16870"/>
                      <a:pt x="7799" y="16954"/>
                      <a:pt x="7942" y="16989"/>
                    </a:cubicBezTo>
                    <a:cubicBezTo>
                      <a:pt x="7966" y="17454"/>
                      <a:pt x="7966" y="17894"/>
                      <a:pt x="7966" y="18358"/>
                    </a:cubicBezTo>
                    <a:cubicBezTo>
                      <a:pt x="7966" y="19251"/>
                      <a:pt x="7942" y="20144"/>
                      <a:pt x="7942" y="21037"/>
                    </a:cubicBezTo>
                    <a:cubicBezTo>
                      <a:pt x="7847" y="20906"/>
                      <a:pt x="7727" y="20787"/>
                      <a:pt x="7561" y="20728"/>
                    </a:cubicBezTo>
                    <a:cubicBezTo>
                      <a:pt x="6906" y="20454"/>
                      <a:pt x="6192" y="20287"/>
                      <a:pt x="5489" y="20228"/>
                    </a:cubicBezTo>
                    <a:cubicBezTo>
                      <a:pt x="5266" y="20208"/>
                      <a:pt x="5047" y="20199"/>
                      <a:pt x="4827" y="20199"/>
                    </a:cubicBezTo>
                    <a:cubicBezTo>
                      <a:pt x="4648" y="20199"/>
                      <a:pt x="4469" y="20205"/>
                      <a:pt x="4287" y="20216"/>
                    </a:cubicBezTo>
                    <a:cubicBezTo>
                      <a:pt x="3501" y="20263"/>
                      <a:pt x="2703" y="20442"/>
                      <a:pt x="2048" y="20883"/>
                    </a:cubicBezTo>
                    <a:cubicBezTo>
                      <a:pt x="1393" y="21335"/>
                      <a:pt x="917" y="22061"/>
                      <a:pt x="917" y="22847"/>
                    </a:cubicBezTo>
                    <a:cubicBezTo>
                      <a:pt x="917" y="23061"/>
                      <a:pt x="965" y="23300"/>
                      <a:pt x="1131" y="23430"/>
                    </a:cubicBezTo>
                    <a:cubicBezTo>
                      <a:pt x="1227" y="23510"/>
                      <a:pt x="1345" y="23542"/>
                      <a:pt x="1471" y="23542"/>
                    </a:cubicBezTo>
                    <a:cubicBezTo>
                      <a:pt x="1628" y="23542"/>
                      <a:pt x="1795" y="23491"/>
                      <a:pt x="1941" y="23419"/>
                    </a:cubicBezTo>
                    <a:cubicBezTo>
                      <a:pt x="2870" y="22954"/>
                      <a:pt x="3346" y="21895"/>
                      <a:pt x="4239" y="21395"/>
                    </a:cubicBezTo>
                    <a:cubicBezTo>
                      <a:pt x="4679" y="21133"/>
                      <a:pt x="5191" y="21037"/>
                      <a:pt x="5680" y="20942"/>
                    </a:cubicBezTo>
                    <a:cubicBezTo>
                      <a:pt x="6025" y="20878"/>
                      <a:pt x="6371" y="20815"/>
                      <a:pt x="6722" y="20815"/>
                    </a:cubicBezTo>
                    <a:cubicBezTo>
                      <a:pt x="6830" y="20815"/>
                      <a:pt x="6939" y="20821"/>
                      <a:pt x="7049" y="20835"/>
                    </a:cubicBezTo>
                    <a:cubicBezTo>
                      <a:pt x="7323" y="20871"/>
                      <a:pt x="7573" y="20978"/>
                      <a:pt x="7799" y="21121"/>
                    </a:cubicBezTo>
                    <a:cubicBezTo>
                      <a:pt x="7835" y="21156"/>
                      <a:pt x="7894" y="21192"/>
                      <a:pt x="7942" y="21240"/>
                    </a:cubicBezTo>
                    <a:cubicBezTo>
                      <a:pt x="7942" y="21942"/>
                      <a:pt x="7942" y="22657"/>
                      <a:pt x="7978" y="23359"/>
                    </a:cubicBezTo>
                    <a:lnTo>
                      <a:pt x="7442" y="22597"/>
                    </a:lnTo>
                    <a:cubicBezTo>
                      <a:pt x="7243" y="22317"/>
                      <a:pt x="6987" y="22013"/>
                      <a:pt x="6651" y="22013"/>
                    </a:cubicBezTo>
                    <a:cubicBezTo>
                      <a:pt x="6645" y="22013"/>
                      <a:pt x="6639" y="22013"/>
                      <a:pt x="6632" y="22014"/>
                    </a:cubicBezTo>
                    <a:cubicBezTo>
                      <a:pt x="6275" y="22026"/>
                      <a:pt x="6037" y="22371"/>
                      <a:pt x="5727" y="22549"/>
                    </a:cubicBezTo>
                    <a:cubicBezTo>
                      <a:pt x="5507" y="22673"/>
                      <a:pt x="5268" y="22707"/>
                      <a:pt x="5022" y="22707"/>
                    </a:cubicBezTo>
                    <a:cubicBezTo>
                      <a:pt x="4730" y="22707"/>
                      <a:pt x="4427" y="22660"/>
                      <a:pt x="4128" y="22660"/>
                    </a:cubicBezTo>
                    <a:cubicBezTo>
                      <a:pt x="4025" y="22660"/>
                      <a:pt x="3923" y="22665"/>
                      <a:pt x="3822" y="22680"/>
                    </a:cubicBezTo>
                    <a:cubicBezTo>
                      <a:pt x="3036" y="22799"/>
                      <a:pt x="2417" y="23609"/>
                      <a:pt x="2513" y="24395"/>
                    </a:cubicBezTo>
                    <a:cubicBezTo>
                      <a:pt x="2536" y="24704"/>
                      <a:pt x="2739" y="25050"/>
                      <a:pt x="3048" y="25097"/>
                    </a:cubicBezTo>
                    <a:cubicBezTo>
                      <a:pt x="3063" y="25098"/>
                      <a:pt x="3077" y="25099"/>
                      <a:pt x="3091" y="25099"/>
                    </a:cubicBezTo>
                    <a:cubicBezTo>
                      <a:pt x="3240" y="25099"/>
                      <a:pt x="3371" y="25044"/>
                      <a:pt x="3513" y="24978"/>
                    </a:cubicBezTo>
                    <a:cubicBezTo>
                      <a:pt x="4191" y="24609"/>
                      <a:pt x="4739" y="23990"/>
                      <a:pt x="5477" y="23728"/>
                    </a:cubicBezTo>
                    <a:cubicBezTo>
                      <a:pt x="5906" y="23573"/>
                      <a:pt x="6346" y="23561"/>
                      <a:pt x="6811" y="23538"/>
                    </a:cubicBezTo>
                    <a:cubicBezTo>
                      <a:pt x="6898" y="23529"/>
                      <a:pt x="6986" y="23524"/>
                      <a:pt x="7074" y="23524"/>
                    </a:cubicBezTo>
                    <a:cubicBezTo>
                      <a:pt x="7237" y="23524"/>
                      <a:pt x="7397" y="23543"/>
                      <a:pt x="7537" y="23597"/>
                    </a:cubicBezTo>
                    <a:cubicBezTo>
                      <a:pt x="7716" y="23657"/>
                      <a:pt x="7870" y="23752"/>
                      <a:pt x="8013" y="23871"/>
                    </a:cubicBezTo>
                    <a:cubicBezTo>
                      <a:pt x="8061" y="25109"/>
                      <a:pt x="8168" y="26348"/>
                      <a:pt x="8370" y="27562"/>
                    </a:cubicBezTo>
                    <a:cubicBezTo>
                      <a:pt x="8239" y="27443"/>
                      <a:pt x="8108" y="27348"/>
                      <a:pt x="7978" y="27229"/>
                    </a:cubicBezTo>
                    <a:cubicBezTo>
                      <a:pt x="7537" y="26895"/>
                      <a:pt x="7049" y="26645"/>
                      <a:pt x="6525" y="26455"/>
                    </a:cubicBezTo>
                    <a:cubicBezTo>
                      <a:pt x="6251" y="26348"/>
                      <a:pt x="5930" y="26276"/>
                      <a:pt x="5632" y="26217"/>
                    </a:cubicBezTo>
                    <a:cubicBezTo>
                      <a:pt x="5322" y="26162"/>
                      <a:pt x="5007" y="26135"/>
                      <a:pt x="4692" y="26135"/>
                    </a:cubicBezTo>
                    <a:cubicBezTo>
                      <a:pt x="3700" y="26135"/>
                      <a:pt x="2707" y="26401"/>
                      <a:pt x="1858" y="26907"/>
                    </a:cubicBezTo>
                    <a:cubicBezTo>
                      <a:pt x="1620" y="27062"/>
                      <a:pt x="1393" y="27229"/>
                      <a:pt x="1227" y="27443"/>
                    </a:cubicBezTo>
                    <a:cubicBezTo>
                      <a:pt x="1084" y="27669"/>
                      <a:pt x="1024" y="27979"/>
                      <a:pt x="1143" y="28241"/>
                    </a:cubicBezTo>
                    <a:cubicBezTo>
                      <a:pt x="1274" y="28518"/>
                      <a:pt x="1584" y="28625"/>
                      <a:pt x="1905" y="28625"/>
                    </a:cubicBezTo>
                    <a:cubicBezTo>
                      <a:pt x="2082" y="28625"/>
                      <a:pt x="2261" y="28593"/>
                      <a:pt x="2417" y="28538"/>
                    </a:cubicBezTo>
                    <a:cubicBezTo>
                      <a:pt x="3251" y="28241"/>
                      <a:pt x="3941" y="27526"/>
                      <a:pt x="4822" y="27526"/>
                    </a:cubicBezTo>
                    <a:cubicBezTo>
                      <a:pt x="5180" y="27526"/>
                      <a:pt x="5513" y="27645"/>
                      <a:pt x="5870" y="27669"/>
                    </a:cubicBezTo>
                    <a:cubicBezTo>
                      <a:pt x="5926" y="27674"/>
                      <a:pt x="5982" y="27676"/>
                      <a:pt x="6037" y="27676"/>
                    </a:cubicBezTo>
                    <a:cubicBezTo>
                      <a:pt x="6537" y="27676"/>
                      <a:pt x="7020" y="27502"/>
                      <a:pt x="7513" y="27502"/>
                    </a:cubicBezTo>
                    <a:cubicBezTo>
                      <a:pt x="7835" y="27502"/>
                      <a:pt x="8168" y="27610"/>
                      <a:pt x="8406" y="27824"/>
                    </a:cubicBezTo>
                    <a:cubicBezTo>
                      <a:pt x="8478" y="28217"/>
                      <a:pt x="8549" y="28610"/>
                      <a:pt x="8656" y="29015"/>
                    </a:cubicBezTo>
                    <a:cubicBezTo>
                      <a:pt x="8466" y="28907"/>
                      <a:pt x="8228" y="28860"/>
                      <a:pt x="8001" y="28848"/>
                    </a:cubicBezTo>
                    <a:cubicBezTo>
                      <a:pt x="7565" y="28793"/>
                      <a:pt x="7125" y="28765"/>
                      <a:pt x="6687" y="28765"/>
                    </a:cubicBezTo>
                    <a:cubicBezTo>
                      <a:pt x="6181" y="28765"/>
                      <a:pt x="5677" y="28801"/>
                      <a:pt x="5180" y="28872"/>
                    </a:cubicBezTo>
                    <a:cubicBezTo>
                      <a:pt x="5120" y="28895"/>
                      <a:pt x="5060" y="28895"/>
                      <a:pt x="5001" y="28931"/>
                    </a:cubicBezTo>
                    <a:cubicBezTo>
                      <a:pt x="4882" y="29026"/>
                      <a:pt x="4894" y="29193"/>
                      <a:pt x="4918" y="29336"/>
                    </a:cubicBezTo>
                    <a:cubicBezTo>
                      <a:pt x="5060" y="29765"/>
                      <a:pt x="5394" y="30122"/>
                      <a:pt x="5834" y="30277"/>
                    </a:cubicBezTo>
                    <a:cubicBezTo>
                      <a:pt x="5980" y="30325"/>
                      <a:pt x="6132" y="30349"/>
                      <a:pt x="6285" y="30349"/>
                    </a:cubicBezTo>
                    <a:cubicBezTo>
                      <a:pt x="6581" y="30349"/>
                      <a:pt x="6877" y="30259"/>
                      <a:pt x="7120" y="30086"/>
                    </a:cubicBezTo>
                    <a:cubicBezTo>
                      <a:pt x="7477" y="29824"/>
                      <a:pt x="7739" y="29396"/>
                      <a:pt x="8156" y="29288"/>
                    </a:cubicBezTo>
                    <a:cubicBezTo>
                      <a:pt x="8216" y="29276"/>
                      <a:pt x="8278" y="29270"/>
                      <a:pt x="8342" y="29270"/>
                    </a:cubicBezTo>
                    <a:cubicBezTo>
                      <a:pt x="8406" y="29270"/>
                      <a:pt x="8472" y="29276"/>
                      <a:pt x="8537" y="29288"/>
                    </a:cubicBezTo>
                    <a:cubicBezTo>
                      <a:pt x="8609" y="29312"/>
                      <a:pt x="8668" y="29336"/>
                      <a:pt x="8728" y="29372"/>
                    </a:cubicBezTo>
                    <a:cubicBezTo>
                      <a:pt x="8811" y="29669"/>
                      <a:pt x="8894" y="29943"/>
                      <a:pt x="8990" y="30241"/>
                    </a:cubicBezTo>
                    <a:cubicBezTo>
                      <a:pt x="9042" y="30406"/>
                      <a:pt x="9178" y="30478"/>
                      <a:pt x="9315" y="30478"/>
                    </a:cubicBezTo>
                    <a:cubicBezTo>
                      <a:pt x="9523" y="30478"/>
                      <a:pt x="9730" y="30313"/>
                      <a:pt x="9644" y="30062"/>
                    </a:cubicBezTo>
                    <a:cubicBezTo>
                      <a:pt x="9502" y="29669"/>
                      <a:pt x="9382" y="29265"/>
                      <a:pt x="9287" y="28848"/>
                    </a:cubicBezTo>
                    <a:cubicBezTo>
                      <a:pt x="9323" y="28753"/>
                      <a:pt x="9359" y="28657"/>
                      <a:pt x="9371" y="28550"/>
                    </a:cubicBezTo>
                    <a:cubicBezTo>
                      <a:pt x="9394" y="28395"/>
                      <a:pt x="9406" y="28241"/>
                      <a:pt x="9490" y="28098"/>
                    </a:cubicBezTo>
                    <a:cubicBezTo>
                      <a:pt x="9587" y="27951"/>
                      <a:pt x="9782" y="27901"/>
                      <a:pt x="9960" y="27901"/>
                    </a:cubicBezTo>
                    <a:cubicBezTo>
                      <a:pt x="9999" y="27901"/>
                      <a:pt x="10037" y="27903"/>
                      <a:pt x="10073" y="27907"/>
                    </a:cubicBezTo>
                    <a:cubicBezTo>
                      <a:pt x="10275" y="27943"/>
                      <a:pt x="10490" y="28026"/>
                      <a:pt x="10692" y="28086"/>
                    </a:cubicBezTo>
                    <a:cubicBezTo>
                      <a:pt x="10827" y="28120"/>
                      <a:pt x="10964" y="28135"/>
                      <a:pt x="11102" y="28135"/>
                    </a:cubicBezTo>
                    <a:cubicBezTo>
                      <a:pt x="11629" y="28135"/>
                      <a:pt x="12163" y="27913"/>
                      <a:pt x="12645" y="27705"/>
                    </a:cubicBezTo>
                    <a:cubicBezTo>
                      <a:pt x="13573" y="27300"/>
                      <a:pt x="14514" y="26883"/>
                      <a:pt x="15431" y="26478"/>
                    </a:cubicBezTo>
                    <a:cubicBezTo>
                      <a:pt x="14738" y="25704"/>
                      <a:pt x="13861" y="24906"/>
                      <a:pt x="12821" y="24906"/>
                    </a:cubicBezTo>
                    <a:cubicBezTo>
                      <a:pt x="12806" y="24906"/>
                      <a:pt x="12791" y="24907"/>
                      <a:pt x="12776" y="24907"/>
                    </a:cubicBezTo>
                    <a:cubicBezTo>
                      <a:pt x="11811" y="24919"/>
                      <a:pt x="10978" y="25621"/>
                      <a:pt x="10418" y="26407"/>
                    </a:cubicBezTo>
                    <a:cubicBezTo>
                      <a:pt x="10264" y="26609"/>
                      <a:pt x="10121" y="26836"/>
                      <a:pt x="9990" y="27074"/>
                    </a:cubicBezTo>
                    <a:cubicBezTo>
                      <a:pt x="9752" y="27479"/>
                      <a:pt x="9525" y="27883"/>
                      <a:pt x="9251" y="28264"/>
                    </a:cubicBezTo>
                    <a:lnTo>
                      <a:pt x="9168" y="28395"/>
                    </a:lnTo>
                    <a:cubicBezTo>
                      <a:pt x="9001" y="27705"/>
                      <a:pt x="8882" y="27014"/>
                      <a:pt x="8799" y="26312"/>
                    </a:cubicBezTo>
                    <a:cubicBezTo>
                      <a:pt x="8918" y="26217"/>
                      <a:pt x="9037" y="26074"/>
                      <a:pt x="9132" y="25955"/>
                    </a:cubicBezTo>
                    <a:cubicBezTo>
                      <a:pt x="9240" y="25824"/>
                      <a:pt x="9311" y="25693"/>
                      <a:pt x="9430" y="25562"/>
                    </a:cubicBezTo>
                    <a:cubicBezTo>
                      <a:pt x="9573" y="25407"/>
                      <a:pt x="9704" y="25240"/>
                      <a:pt x="9835" y="25097"/>
                    </a:cubicBezTo>
                    <a:cubicBezTo>
                      <a:pt x="10109" y="24800"/>
                      <a:pt x="10383" y="24466"/>
                      <a:pt x="10764" y="24312"/>
                    </a:cubicBezTo>
                    <a:cubicBezTo>
                      <a:pt x="11105" y="24153"/>
                      <a:pt x="11494" y="24142"/>
                      <a:pt x="11885" y="24142"/>
                    </a:cubicBezTo>
                    <a:cubicBezTo>
                      <a:pt x="11945" y="24142"/>
                      <a:pt x="12005" y="24142"/>
                      <a:pt x="12065" y="24142"/>
                    </a:cubicBezTo>
                    <a:cubicBezTo>
                      <a:pt x="12200" y="24142"/>
                      <a:pt x="12334" y="24141"/>
                      <a:pt x="12466" y="24133"/>
                    </a:cubicBezTo>
                    <a:cubicBezTo>
                      <a:pt x="13121" y="24085"/>
                      <a:pt x="13764" y="23847"/>
                      <a:pt x="14300" y="23478"/>
                    </a:cubicBezTo>
                    <a:cubicBezTo>
                      <a:pt x="14419" y="23383"/>
                      <a:pt x="14538" y="23276"/>
                      <a:pt x="14550" y="23133"/>
                    </a:cubicBezTo>
                    <a:cubicBezTo>
                      <a:pt x="14574" y="22966"/>
                      <a:pt x="14431" y="22835"/>
                      <a:pt x="14288" y="22788"/>
                    </a:cubicBezTo>
                    <a:cubicBezTo>
                      <a:pt x="14218" y="22766"/>
                      <a:pt x="14145" y="22759"/>
                      <a:pt x="14073" y="22759"/>
                    </a:cubicBezTo>
                    <a:cubicBezTo>
                      <a:pt x="13987" y="22759"/>
                      <a:pt x="13902" y="22769"/>
                      <a:pt x="13823" y="22776"/>
                    </a:cubicBezTo>
                    <a:cubicBezTo>
                      <a:pt x="12680" y="22907"/>
                      <a:pt x="11537" y="23038"/>
                      <a:pt x="10383" y="23192"/>
                    </a:cubicBezTo>
                    <a:cubicBezTo>
                      <a:pt x="9906" y="23252"/>
                      <a:pt x="9359" y="23335"/>
                      <a:pt x="9109" y="23740"/>
                    </a:cubicBezTo>
                    <a:cubicBezTo>
                      <a:pt x="9109" y="23776"/>
                      <a:pt x="9049" y="23847"/>
                      <a:pt x="9025" y="23871"/>
                    </a:cubicBezTo>
                    <a:cubicBezTo>
                      <a:pt x="9001" y="23931"/>
                      <a:pt x="8990" y="23978"/>
                      <a:pt x="8966" y="24038"/>
                    </a:cubicBezTo>
                    <a:cubicBezTo>
                      <a:pt x="8942" y="24157"/>
                      <a:pt x="8942" y="24276"/>
                      <a:pt x="8942" y="24395"/>
                    </a:cubicBezTo>
                    <a:cubicBezTo>
                      <a:pt x="8942" y="24609"/>
                      <a:pt x="8966" y="24824"/>
                      <a:pt x="8990" y="25038"/>
                    </a:cubicBezTo>
                    <a:cubicBezTo>
                      <a:pt x="9001" y="25228"/>
                      <a:pt x="8966" y="25300"/>
                      <a:pt x="8894" y="25466"/>
                    </a:cubicBezTo>
                    <a:cubicBezTo>
                      <a:pt x="8847" y="25586"/>
                      <a:pt x="8811" y="25693"/>
                      <a:pt x="8763" y="25812"/>
                    </a:cubicBezTo>
                    <a:cubicBezTo>
                      <a:pt x="8644" y="24693"/>
                      <a:pt x="8585" y="23573"/>
                      <a:pt x="8561" y="22466"/>
                    </a:cubicBezTo>
                    <a:cubicBezTo>
                      <a:pt x="8513" y="22371"/>
                      <a:pt x="8620" y="22299"/>
                      <a:pt x="8656" y="22252"/>
                    </a:cubicBezTo>
                    <a:cubicBezTo>
                      <a:pt x="8954" y="22061"/>
                      <a:pt x="9168" y="21752"/>
                      <a:pt x="9478" y="21573"/>
                    </a:cubicBezTo>
                    <a:cubicBezTo>
                      <a:pt x="9823" y="21383"/>
                      <a:pt x="10252" y="21383"/>
                      <a:pt x="10656" y="21383"/>
                    </a:cubicBezTo>
                    <a:cubicBezTo>
                      <a:pt x="12038" y="21406"/>
                      <a:pt x="13442" y="21478"/>
                      <a:pt x="14824" y="21597"/>
                    </a:cubicBezTo>
                    <a:cubicBezTo>
                      <a:pt x="14889" y="21606"/>
                      <a:pt x="14956" y="21614"/>
                      <a:pt x="15021" y="21614"/>
                    </a:cubicBezTo>
                    <a:cubicBezTo>
                      <a:pt x="15122" y="21614"/>
                      <a:pt x="15220" y="21595"/>
                      <a:pt x="15300" y="21537"/>
                    </a:cubicBezTo>
                    <a:cubicBezTo>
                      <a:pt x="15538" y="21406"/>
                      <a:pt x="15562" y="21049"/>
                      <a:pt x="15419" y="20823"/>
                    </a:cubicBezTo>
                    <a:cubicBezTo>
                      <a:pt x="15264" y="20609"/>
                      <a:pt x="14990" y="20502"/>
                      <a:pt x="14716" y="20466"/>
                    </a:cubicBezTo>
                    <a:cubicBezTo>
                      <a:pt x="14640" y="20459"/>
                      <a:pt x="14562" y="20456"/>
                      <a:pt x="14484" y="20456"/>
                    </a:cubicBezTo>
                    <a:cubicBezTo>
                      <a:pt x="14295" y="20456"/>
                      <a:pt x="14104" y="20473"/>
                      <a:pt x="13919" y="20490"/>
                    </a:cubicBezTo>
                    <a:cubicBezTo>
                      <a:pt x="13097" y="20490"/>
                      <a:pt x="12323" y="20168"/>
                      <a:pt x="11502" y="20168"/>
                    </a:cubicBezTo>
                    <a:cubicBezTo>
                      <a:pt x="11097" y="20168"/>
                      <a:pt x="10704" y="20252"/>
                      <a:pt x="10311" y="20394"/>
                    </a:cubicBezTo>
                    <a:cubicBezTo>
                      <a:pt x="9644" y="20668"/>
                      <a:pt x="9049" y="21144"/>
                      <a:pt x="8656" y="21740"/>
                    </a:cubicBezTo>
                    <a:cubicBezTo>
                      <a:pt x="8573" y="21883"/>
                      <a:pt x="8478" y="22049"/>
                      <a:pt x="8406" y="22216"/>
                    </a:cubicBezTo>
                    <a:cubicBezTo>
                      <a:pt x="8382" y="20692"/>
                      <a:pt x="8406" y="19156"/>
                      <a:pt x="8406" y="17644"/>
                    </a:cubicBezTo>
                    <a:lnTo>
                      <a:pt x="8406" y="16942"/>
                    </a:lnTo>
                    <a:cubicBezTo>
                      <a:pt x="8454" y="16954"/>
                      <a:pt x="8501" y="16977"/>
                      <a:pt x="8537" y="17001"/>
                    </a:cubicBezTo>
                    <a:cubicBezTo>
                      <a:pt x="8680" y="17096"/>
                      <a:pt x="8775" y="17227"/>
                      <a:pt x="8835" y="17370"/>
                    </a:cubicBezTo>
                    <a:cubicBezTo>
                      <a:pt x="8942" y="17668"/>
                      <a:pt x="8930" y="18013"/>
                      <a:pt x="9073" y="18287"/>
                    </a:cubicBezTo>
                    <a:cubicBezTo>
                      <a:pt x="9251" y="18597"/>
                      <a:pt x="9597" y="18763"/>
                      <a:pt x="9930" y="18906"/>
                    </a:cubicBezTo>
                    <a:cubicBezTo>
                      <a:pt x="10406" y="19120"/>
                      <a:pt x="10883" y="19335"/>
                      <a:pt x="11395" y="19394"/>
                    </a:cubicBezTo>
                    <a:cubicBezTo>
                      <a:pt x="11479" y="19404"/>
                      <a:pt x="11564" y="19409"/>
                      <a:pt x="11649" y="19409"/>
                    </a:cubicBezTo>
                    <a:cubicBezTo>
                      <a:pt x="12091" y="19409"/>
                      <a:pt x="12528" y="19275"/>
                      <a:pt x="12847" y="18966"/>
                    </a:cubicBezTo>
                    <a:cubicBezTo>
                      <a:pt x="13192" y="18597"/>
                      <a:pt x="13276" y="17942"/>
                      <a:pt x="12919" y="17573"/>
                    </a:cubicBezTo>
                    <a:cubicBezTo>
                      <a:pt x="12454" y="17073"/>
                      <a:pt x="11597" y="17287"/>
                      <a:pt x="11037" y="16894"/>
                    </a:cubicBezTo>
                    <a:cubicBezTo>
                      <a:pt x="10573" y="16573"/>
                      <a:pt x="10418" y="15906"/>
                      <a:pt x="9894" y="15680"/>
                    </a:cubicBezTo>
                    <a:cubicBezTo>
                      <a:pt x="9787" y="15634"/>
                      <a:pt x="9675" y="15613"/>
                      <a:pt x="9564" y="15613"/>
                    </a:cubicBezTo>
                    <a:cubicBezTo>
                      <a:pt x="9271" y="15613"/>
                      <a:pt x="8979" y="15758"/>
                      <a:pt x="8763" y="15965"/>
                    </a:cubicBezTo>
                    <a:cubicBezTo>
                      <a:pt x="8632" y="16096"/>
                      <a:pt x="8513" y="16239"/>
                      <a:pt x="8418" y="16406"/>
                    </a:cubicBezTo>
                    <a:lnTo>
                      <a:pt x="8418" y="16418"/>
                    </a:lnTo>
                    <a:cubicBezTo>
                      <a:pt x="8418" y="16096"/>
                      <a:pt x="8406" y="15763"/>
                      <a:pt x="8394" y="15430"/>
                    </a:cubicBezTo>
                    <a:cubicBezTo>
                      <a:pt x="8466" y="15394"/>
                      <a:pt x="8537" y="15334"/>
                      <a:pt x="8597" y="15275"/>
                    </a:cubicBezTo>
                    <a:cubicBezTo>
                      <a:pt x="8751" y="15132"/>
                      <a:pt x="8847" y="14918"/>
                      <a:pt x="8990" y="14739"/>
                    </a:cubicBezTo>
                    <a:cubicBezTo>
                      <a:pt x="9302" y="14304"/>
                      <a:pt x="9847" y="14042"/>
                      <a:pt x="10392" y="14042"/>
                    </a:cubicBezTo>
                    <a:cubicBezTo>
                      <a:pt x="10533" y="14042"/>
                      <a:pt x="10674" y="14059"/>
                      <a:pt x="10811" y="14096"/>
                    </a:cubicBezTo>
                    <a:cubicBezTo>
                      <a:pt x="11554" y="14302"/>
                      <a:pt x="12166" y="14969"/>
                      <a:pt x="12909" y="14969"/>
                    </a:cubicBezTo>
                    <a:cubicBezTo>
                      <a:pt x="12940" y="14969"/>
                      <a:pt x="12971" y="14968"/>
                      <a:pt x="13002" y="14965"/>
                    </a:cubicBezTo>
                    <a:cubicBezTo>
                      <a:pt x="13704" y="14918"/>
                      <a:pt x="14240" y="14179"/>
                      <a:pt x="14181" y="13477"/>
                    </a:cubicBezTo>
                    <a:cubicBezTo>
                      <a:pt x="14109" y="12774"/>
                      <a:pt x="13526" y="12179"/>
                      <a:pt x="12859" y="11989"/>
                    </a:cubicBezTo>
                    <a:cubicBezTo>
                      <a:pt x="12655" y="11932"/>
                      <a:pt x="12447" y="11906"/>
                      <a:pt x="12239" y="11906"/>
                    </a:cubicBezTo>
                    <a:cubicBezTo>
                      <a:pt x="11743" y="11906"/>
                      <a:pt x="11247" y="12055"/>
                      <a:pt x="10811" y="12298"/>
                    </a:cubicBezTo>
                    <a:cubicBezTo>
                      <a:pt x="10204" y="12643"/>
                      <a:pt x="9704" y="13167"/>
                      <a:pt x="9275" y="13727"/>
                    </a:cubicBezTo>
                    <a:cubicBezTo>
                      <a:pt x="9132" y="13894"/>
                      <a:pt x="9001" y="14072"/>
                      <a:pt x="8882" y="14251"/>
                    </a:cubicBezTo>
                    <a:cubicBezTo>
                      <a:pt x="8716" y="14477"/>
                      <a:pt x="8561" y="14715"/>
                      <a:pt x="8394" y="14929"/>
                    </a:cubicBezTo>
                    <a:cubicBezTo>
                      <a:pt x="8359" y="14417"/>
                      <a:pt x="8335" y="13894"/>
                      <a:pt x="8299" y="13358"/>
                    </a:cubicBezTo>
                    <a:cubicBezTo>
                      <a:pt x="8347" y="13263"/>
                      <a:pt x="8406" y="13191"/>
                      <a:pt x="8478" y="13120"/>
                    </a:cubicBezTo>
                    <a:cubicBezTo>
                      <a:pt x="8751" y="12846"/>
                      <a:pt x="9121" y="12703"/>
                      <a:pt x="9466" y="12584"/>
                    </a:cubicBezTo>
                    <a:cubicBezTo>
                      <a:pt x="9978" y="12405"/>
                      <a:pt x="10549" y="12227"/>
                      <a:pt x="10835" y="11762"/>
                    </a:cubicBezTo>
                    <a:cubicBezTo>
                      <a:pt x="10966" y="11524"/>
                      <a:pt x="10978" y="11179"/>
                      <a:pt x="10775" y="11036"/>
                    </a:cubicBezTo>
                    <a:cubicBezTo>
                      <a:pt x="10694" y="10974"/>
                      <a:pt x="10601" y="10950"/>
                      <a:pt x="10505" y="10950"/>
                    </a:cubicBezTo>
                    <a:cubicBezTo>
                      <a:pt x="10361" y="10950"/>
                      <a:pt x="10208" y="11003"/>
                      <a:pt x="10073" y="11060"/>
                    </a:cubicBezTo>
                    <a:cubicBezTo>
                      <a:pt x="9644" y="11262"/>
                      <a:pt x="9251" y="11536"/>
                      <a:pt x="8930" y="11881"/>
                    </a:cubicBezTo>
                    <a:cubicBezTo>
                      <a:pt x="8656" y="12155"/>
                      <a:pt x="8418" y="12465"/>
                      <a:pt x="8263" y="12810"/>
                    </a:cubicBezTo>
                    <a:cubicBezTo>
                      <a:pt x="8216" y="12346"/>
                      <a:pt x="8180" y="11881"/>
                      <a:pt x="8120" y="11417"/>
                    </a:cubicBezTo>
                    <a:cubicBezTo>
                      <a:pt x="8573" y="10572"/>
                      <a:pt x="9525" y="9988"/>
                      <a:pt x="10478" y="9750"/>
                    </a:cubicBezTo>
                    <a:cubicBezTo>
                      <a:pt x="11597" y="9476"/>
                      <a:pt x="12764" y="9512"/>
                      <a:pt x="13919" y="9393"/>
                    </a:cubicBezTo>
                    <a:cubicBezTo>
                      <a:pt x="14252" y="9369"/>
                      <a:pt x="14693" y="9191"/>
                      <a:pt x="14645" y="8845"/>
                    </a:cubicBezTo>
                    <a:cubicBezTo>
                      <a:pt x="14633" y="8679"/>
                      <a:pt x="14490" y="8560"/>
                      <a:pt x="14359" y="8476"/>
                    </a:cubicBezTo>
                    <a:cubicBezTo>
                      <a:pt x="13839" y="8100"/>
                      <a:pt x="13212" y="7932"/>
                      <a:pt x="12574" y="7932"/>
                    </a:cubicBezTo>
                    <a:cubicBezTo>
                      <a:pt x="11840" y="7932"/>
                      <a:pt x="11090" y="8154"/>
                      <a:pt x="10466" y="8536"/>
                    </a:cubicBezTo>
                    <a:cubicBezTo>
                      <a:pt x="10192" y="8702"/>
                      <a:pt x="9930" y="8893"/>
                      <a:pt x="9692" y="9095"/>
                    </a:cubicBezTo>
                    <a:cubicBezTo>
                      <a:pt x="9251" y="9488"/>
                      <a:pt x="8894" y="9917"/>
                      <a:pt x="8573" y="10393"/>
                    </a:cubicBezTo>
                    <a:cubicBezTo>
                      <a:pt x="8406" y="10631"/>
                      <a:pt x="8263" y="10869"/>
                      <a:pt x="8108" y="11119"/>
                    </a:cubicBezTo>
                    <a:lnTo>
                      <a:pt x="8097" y="11143"/>
                    </a:lnTo>
                    <a:cubicBezTo>
                      <a:pt x="8037" y="10572"/>
                      <a:pt x="7966" y="10012"/>
                      <a:pt x="7870" y="9453"/>
                    </a:cubicBezTo>
                    <a:cubicBezTo>
                      <a:pt x="8085" y="9322"/>
                      <a:pt x="8263" y="9131"/>
                      <a:pt x="8478" y="9000"/>
                    </a:cubicBezTo>
                    <a:cubicBezTo>
                      <a:pt x="8716" y="8845"/>
                      <a:pt x="8954" y="8726"/>
                      <a:pt x="9216" y="8643"/>
                    </a:cubicBezTo>
                    <a:cubicBezTo>
                      <a:pt x="9632" y="8488"/>
                      <a:pt x="10061" y="8417"/>
                      <a:pt x="10478" y="8286"/>
                    </a:cubicBezTo>
                    <a:cubicBezTo>
                      <a:pt x="10895" y="8143"/>
                      <a:pt x="11311" y="7940"/>
                      <a:pt x="11561" y="7583"/>
                    </a:cubicBezTo>
                    <a:cubicBezTo>
                      <a:pt x="11716" y="7393"/>
                      <a:pt x="11799" y="7131"/>
                      <a:pt x="11788" y="6893"/>
                    </a:cubicBezTo>
                    <a:cubicBezTo>
                      <a:pt x="11752" y="6655"/>
                      <a:pt x="11597" y="6416"/>
                      <a:pt x="11359" y="6357"/>
                    </a:cubicBezTo>
                    <a:cubicBezTo>
                      <a:pt x="11314" y="6346"/>
                      <a:pt x="11270" y="6341"/>
                      <a:pt x="11226" y="6341"/>
                    </a:cubicBezTo>
                    <a:cubicBezTo>
                      <a:pt x="10944" y="6341"/>
                      <a:pt x="10686" y="6556"/>
                      <a:pt x="10490" y="6762"/>
                    </a:cubicBezTo>
                    <a:cubicBezTo>
                      <a:pt x="10252" y="7000"/>
                      <a:pt x="10002" y="7286"/>
                      <a:pt x="9668" y="7298"/>
                    </a:cubicBezTo>
                    <a:cubicBezTo>
                      <a:pt x="9659" y="7298"/>
                      <a:pt x="9650" y="7298"/>
                      <a:pt x="9641" y="7298"/>
                    </a:cubicBezTo>
                    <a:cubicBezTo>
                      <a:pt x="9355" y="7298"/>
                      <a:pt x="9112" y="7118"/>
                      <a:pt x="8835" y="7071"/>
                    </a:cubicBezTo>
                    <a:cubicBezTo>
                      <a:pt x="8795" y="7065"/>
                      <a:pt x="8755" y="7062"/>
                      <a:pt x="8716" y="7062"/>
                    </a:cubicBezTo>
                    <a:cubicBezTo>
                      <a:pt x="8286" y="7062"/>
                      <a:pt x="7903" y="7407"/>
                      <a:pt x="7739" y="7821"/>
                    </a:cubicBezTo>
                    <a:cubicBezTo>
                      <a:pt x="7692" y="7905"/>
                      <a:pt x="7680" y="8012"/>
                      <a:pt x="7644" y="8119"/>
                    </a:cubicBezTo>
                    <a:cubicBezTo>
                      <a:pt x="7620" y="7940"/>
                      <a:pt x="7585" y="7762"/>
                      <a:pt x="7549" y="7595"/>
                    </a:cubicBezTo>
                    <a:cubicBezTo>
                      <a:pt x="7704" y="7095"/>
                      <a:pt x="8037" y="6631"/>
                      <a:pt x="8478" y="6333"/>
                    </a:cubicBezTo>
                    <a:cubicBezTo>
                      <a:pt x="8680" y="6202"/>
                      <a:pt x="8894" y="6143"/>
                      <a:pt x="9037" y="5940"/>
                    </a:cubicBezTo>
                    <a:cubicBezTo>
                      <a:pt x="9299" y="5571"/>
                      <a:pt x="9644" y="5262"/>
                      <a:pt x="9942" y="4916"/>
                    </a:cubicBezTo>
                    <a:cubicBezTo>
                      <a:pt x="10502" y="4273"/>
                      <a:pt x="11061" y="3642"/>
                      <a:pt x="11597" y="2964"/>
                    </a:cubicBezTo>
                    <a:cubicBezTo>
                      <a:pt x="11799" y="2714"/>
                      <a:pt x="11990" y="2464"/>
                      <a:pt x="12085" y="2166"/>
                    </a:cubicBezTo>
                    <a:cubicBezTo>
                      <a:pt x="12169" y="1856"/>
                      <a:pt x="12109" y="1475"/>
                      <a:pt x="11859" y="1285"/>
                    </a:cubicBezTo>
                    <a:cubicBezTo>
                      <a:pt x="11724" y="1189"/>
                      <a:pt x="11568" y="1152"/>
                      <a:pt x="11405" y="1152"/>
                    </a:cubicBezTo>
                    <a:cubicBezTo>
                      <a:pt x="11224" y="1152"/>
                      <a:pt x="11035" y="1198"/>
                      <a:pt x="10859" y="1261"/>
                    </a:cubicBezTo>
                    <a:cubicBezTo>
                      <a:pt x="9668" y="1702"/>
                      <a:pt x="8799" y="2761"/>
                      <a:pt x="8287" y="3940"/>
                    </a:cubicBezTo>
                    <a:cubicBezTo>
                      <a:pt x="8001" y="4595"/>
                      <a:pt x="7823" y="5273"/>
                      <a:pt x="7680" y="5976"/>
                    </a:cubicBezTo>
                    <a:cubicBezTo>
                      <a:pt x="7644" y="6143"/>
                      <a:pt x="7620" y="6321"/>
                      <a:pt x="7585" y="6476"/>
                    </a:cubicBezTo>
                    <a:cubicBezTo>
                      <a:pt x="7561" y="6619"/>
                      <a:pt x="7489" y="6702"/>
                      <a:pt x="7454" y="6821"/>
                    </a:cubicBezTo>
                    <a:cubicBezTo>
                      <a:pt x="7442" y="6881"/>
                      <a:pt x="7430" y="6928"/>
                      <a:pt x="7406" y="6988"/>
                    </a:cubicBezTo>
                    <a:cubicBezTo>
                      <a:pt x="7346" y="6738"/>
                      <a:pt x="7287" y="6464"/>
                      <a:pt x="7227" y="6214"/>
                    </a:cubicBezTo>
                    <a:cubicBezTo>
                      <a:pt x="7311" y="6155"/>
                      <a:pt x="7323" y="6000"/>
                      <a:pt x="7346" y="5916"/>
                    </a:cubicBezTo>
                    <a:cubicBezTo>
                      <a:pt x="7561" y="5166"/>
                      <a:pt x="7704" y="4416"/>
                      <a:pt x="7739" y="3642"/>
                    </a:cubicBezTo>
                    <a:cubicBezTo>
                      <a:pt x="7763" y="2654"/>
                      <a:pt x="7585" y="1654"/>
                      <a:pt x="7085" y="821"/>
                    </a:cubicBezTo>
                    <a:cubicBezTo>
                      <a:pt x="6918" y="571"/>
                      <a:pt x="6739" y="321"/>
                      <a:pt x="6477" y="154"/>
                    </a:cubicBezTo>
                    <a:cubicBezTo>
                      <a:pt x="6319" y="53"/>
                      <a:pt x="6135" y="0"/>
                      <a:pt x="59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31;p47">
                <a:extLst>
                  <a:ext uri="{FF2B5EF4-FFF2-40B4-BE49-F238E27FC236}">
                    <a16:creationId xmlns:a16="http://schemas.microsoft.com/office/drawing/2014/main" id="{C09860ED-4F8A-8738-B868-C499DA327F2F}"/>
                  </a:ext>
                </a:extLst>
              </p:cNvPr>
              <p:cNvSpPr/>
              <p:nvPr/>
            </p:nvSpPr>
            <p:spPr>
              <a:xfrm>
                <a:off x="2156425" y="1748550"/>
                <a:ext cx="38000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5389" extrusionOk="0">
                    <a:moveTo>
                      <a:pt x="54" y="1"/>
                    </a:moveTo>
                    <a:cubicBezTo>
                      <a:pt x="30" y="1"/>
                      <a:pt x="1" y="36"/>
                      <a:pt x="11" y="55"/>
                    </a:cubicBezTo>
                    <a:cubicBezTo>
                      <a:pt x="844" y="1138"/>
                      <a:pt x="642" y="2055"/>
                      <a:pt x="665" y="3281"/>
                    </a:cubicBezTo>
                    <a:cubicBezTo>
                      <a:pt x="689" y="4020"/>
                      <a:pt x="987" y="4710"/>
                      <a:pt x="1320" y="5341"/>
                    </a:cubicBezTo>
                    <a:cubicBezTo>
                      <a:pt x="1346" y="5374"/>
                      <a:pt x="1377" y="5388"/>
                      <a:pt x="1405" y="5388"/>
                    </a:cubicBezTo>
                    <a:cubicBezTo>
                      <a:pt x="1468" y="5388"/>
                      <a:pt x="1520" y="5320"/>
                      <a:pt x="1487" y="5246"/>
                    </a:cubicBezTo>
                    <a:cubicBezTo>
                      <a:pt x="1249" y="4698"/>
                      <a:pt x="987" y="4186"/>
                      <a:pt x="892" y="3567"/>
                    </a:cubicBezTo>
                    <a:cubicBezTo>
                      <a:pt x="808" y="2960"/>
                      <a:pt x="963" y="2365"/>
                      <a:pt x="892" y="1769"/>
                    </a:cubicBezTo>
                    <a:cubicBezTo>
                      <a:pt x="808" y="1103"/>
                      <a:pt x="523" y="531"/>
                      <a:pt x="70" y="7"/>
                    </a:cubicBezTo>
                    <a:cubicBezTo>
                      <a:pt x="66" y="3"/>
                      <a:pt x="60" y="1"/>
                      <a:pt x="54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32;p47">
                <a:extLst>
                  <a:ext uri="{FF2B5EF4-FFF2-40B4-BE49-F238E27FC236}">
                    <a16:creationId xmlns:a16="http://schemas.microsoft.com/office/drawing/2014/main" id="{E89EF845-A7FE-7A9D-34F8-02D6D1036090}"/>
                  </a:ext>
                </a:extLst>
              </p:cNvPr>
              <p:cNvSpPr/>
              <p:nvPr/>
            </p:nvSpPr>
            <p:spPr>
              <a:xfrm>
                <a:off x="2206750" y="1782025"/>
                <a:ext cx="9512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3805" h="4592" extrusionOk="0">
                    <a:moveTo>
                      <a:pt x="3749" y="0"/>
                    </a:moveTo>
                    <a:cubicBezTo>
                      <a:pt x="3745" y="0"/>
                      <a:pt x="3741" y="1"/>
                      <a:pt x="3736" y="2"/>
                    </a:cubicBezTo>
                    <a:cubicBezTo>
                      <a:pt x="2927" y="228"/>
                      <a:pt x="2272" y="668"/>
                      <a:pt x="1784" y="1359"/>
                    </a:cubicBezTo>
                    <a:cubicBezTo>
                      <a:pt x="1486" y="1776"/>
                      <a:pt x="1331" y="2216"/>
                      <a:pt x="1153" y="2693"/>
                    </a:cubicBezTo>
                    <a:cubicBezTo>
                      <a:pt x="903" y="3383"/>
                      <a:pt x="557" y="3919"/>
                      <a:pt x="57" y="4455"/>
                    </a:cubicBezTo>
                    <a:cubicBezTo>
                      <a:pt x="0" y="4512"/>
                      <a:pt x="49" y="4591"/>
                      <a:pt x="120" y="4591"/>
                    </a:cubicBezTo>
                    <a:cubicBezTo>
                      <a:pt x="138" y="4591"/>
                      <a:pt x="157" y="4586"/>
                      <a:pt x="176" y="4574"/>
                    </a:cubicBezTo>
                    <a:cubicBezTo>
                      <a:pt x="736" y="4062"/>
                      <a:pt x="1093" y="3466"/>
                      <a:pt x="1355" y="2752"/>
                    </a:cubicBezTo>
                    <a:cubicBezTo>
                      <a:pt x="1796" y="1502"/>
                      <a:pt x="2486" y="597"/>
                      <a:pt x="3760" y="85"/>
                    </a:cubicBezTo>
                    <a:cubicBezTo>
                      <a:pt x="3804" y="63"/>
                      <a:pt x="3797" y="0"/>
                      <a:pt x="3749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33;p47">
                <a:extLst>
                  <a:ext uri="{FF2B5EF4-FFF2-40B4-BE49-F238E27FC236}">
                    <a16:creationId xmlns:a16="http://schemas.microsoft.com/office/drawing/2014/main" id="{E730A5D6-A2D7-783D-4795-7C6793C31666}"/>
                  </a:ext>
                </a:extLst>
              </p:cNvPr>
              <p:cNvSpPr/>
              <p:nvPr/>
            </p:nvSpPr>
            <p:spPr>
              <a:xfrm>
                <a:off x="2030850" y="1897275"/>
                <a:ext cx="1345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901" extrusionOk="0">
                    <a:moveTo>
                      <a:pt x="2495" y="0"/>
                    </a:moveTo>
                    <a:cubicBezTo>
                      <a:pt x="1667" y="0"/>
                      <a:pt x="827" y="155"/>
                      <a:pt x="33" y="392"/>
                    </a:cubicBezTo>
                    <a:cubicBezTo>
                      <a:pt x="0" y="403"/>
                      <a:pt x="7" y="453"/>
                      <a:pt x="45" y="453"/>
                    </a:cubicBezTo>
                    <a:cubicBezTo>
                      <a:pt x="48" y="453"/>
                      <a:pt x="52" y="453"/>
                      <a:pt x="57" y="452"/>
                    </a:cubicBezTo>
                    <a:cubicBezTo>
                      <a:pt x="833" y="274"/>
                      <a:pt x="1587" y="162"/>
                      <a:pt x="2328" y="162"/>
                    </a:cubicBezTo>
                    <a:cubicBezTo>
                      <a:pt x="3325" y="162"/>
                      <a:pt x="4296" y="366"/>
                      <a:pt x="5260" y="892"/>
                    </a:cubicBezTo>
                    <a:cubicBezTo>
                      <a:pt x="5271" y="898"/>
                      <a:pt x="5281" y="900"/>
                      <a:pt x="5291" y="900"/>
                    </a:cubicBezTo>
                    <a:cubicBezTo>
                      <a:pt x="5347" y="900"/>
                      <a:pt x="5382" y="827"/>
                      <a:pt x="5331" y="797"/>
                    </a:cubicBezTo>
                    <a:cubicBezTo>
                      <a:pt x="4472" y="225"/>
                      <a:pt x="3493" y="0"/>
                      <a:pt x="249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34;p47">
                <a:extLst>
                  <a:ext uri="{FF2B5EF4-FFF2-40B4-BE49-F238E27FC236}">
                    <a16:creationId xmlns:a16="http://schemas.microsoft.com/office/drawing/2014/main" id="{294DD199-F2D5-5080-07A7-65852F96328A}"/>
                  </a:ext>
                </a:extLst>
              </p:cNvPr>
              <p:cNvSpPr/>
              <p:nvPr/>
            </p:nvSpPr>
            <p:spPr>
              <a:xfrm>
                <a:off x="2205200" y="1910225"/>
                <a:ext cx="89250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396" extrusionOk="0">
                    <a:moveTo>
                      <a:pt x="3537" y="1"/>
                    </a:moveTo>
                    <a:cubicBezTo>
                      <a:pt x="3532" y="1"/>
                      <a:pt x="3528" y="2"/>
                      <a:pt x="3525" y="5"/>
                    </a:cubicBezTo>
                    <a:cubicBezTo>
                      <a:pt x="2929" y="470"/>
                      <a:pt x="2608" y="696"/>
                      <a:pt x="1834" y="732"/>
                    </a:cubicBezTo>
                    <a:cubicBezTo>
                      <a:pt x="1512" y="755"/>
                      <a:pt x="1215" y="791"/>
                      <a:pt x="941" y="946"/>
                    </a:cubicBezTo>
                    <a:cubicBezTo>
                      <a:pt x="417" y="1208"/>
                      <a:pt x="12" y="1744"/>
                      <a:pt x="0" y="2339"/>
                    </a:cubicBezTo>
                    <a:cubicBezTo>
                      <a:pt x="0" y="2378"/>
                      <a:pt x="26" y="2396"/>
                      <a:pt x="54" y="2396"/>
                    </a:cubicBezTo>
                    <a:cubicBezTo>
                      <a:pt x="78" y="2396"/>
                      <a:pt x="103" y="2384"/>
                      <a:pt x="119" y="2363"/>
                    </a:cubicBezTo>
                    <a:cubicBezTo>
                      <a:pt x="286" y="1863"/>
                      <a:pt x="477" y="1422"/>
                      <a:pt x="953" y="1136"/>
                    </a:cubicBezTo>
                    <a:cubicBezTo>
                      <a:pt x="1417" y="851"/>
                      <a:pt x="1870" y="946"/>
                      <a:pt x="2370" y="851"/>
                    </a:cubicBezTo>
                    <a:cubicBezTo>
                      <a:pt x="2870" y="767"/>
                      <a:pt x="3263" y="458"/>
                      <a:pt x="3560" y="41"/>
                    </a:cubicBezTo>
                    <a:cubicBezTo>
                      <a:pt x="3569" y="14"/>
                      <a:pt x="3551" y="1"/>
                      <a:pt x="3537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35;p47">
                <a:extLst>
                  <a:ext uri="{FF2B5EF4-FFF2-40B4-BE49-F238E27FC236}">
                    <a16:creationId xmlns:a16="http://schemas.microsoft.com/office/drawing/2014/main" id="{114E3650-D9CF-4279-D30E-B0914B5BFE59}"/>
                  </a:ext>
                </a:extLst>
              </p:cNvPr>
              <p:cNvSpPr/>
              <p:nvPr/>
            </p:nvSpPr>
            <p:spPr>
              <a:xfrm>
                <a:off x="2083550" y="1971375"/>
                <a:ext cx="10320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1190" extrusionOk="0">
                    <a:moveTo>
                      <a:pt x="45" y="0"/>
                    </a:moveTo>
                    <a:cubicBezTo>
                      <a:pt x="24" y="0"/>
                      <a:pt x="1" y="16"/>
                      <a:pt x="9" y="48"/>
                    </a:cubicBezTo>
                    <a:cubicBezTo>
                      <a:pt x="175" y="524"/>
                      <a:pt x="425" y="1107"/>
                      <a:pt x="1009" y="1179"/>
                    </a:cubicBezTo>
                    <a:cubicBezTo>
                      <a:pt x="1071" y="1186"/>
                      <a:pt x="1132" y="1190"/>
                      <a:pt x="1192" y="1190"/>
                    </a:cubicBezTo>
                    <a:cubicBezTo>
                      <a:pt x="1954" y="1190"/>
                      <a:pt x="2567" y="631"/>
                      <a:pt x="3301" y="631"/>
                    </a:cubicBezTo>
                    <a:cubicBezTo>
                      <a:pt x="3520" y="631"/>
                      <a:pt x="3750" y="681"/>
                      <a:pt x="3997" y="810"/>
                    </a:cubicBezTo>
                    <a:cubicBezTo>
                      <a:pt x="4010" y="815"/>
                      <a:pt x="4022" y="817"/>
                      <a:pt x="4033" y="817"/>
                    </a:cubicBezTo>
                    <a:cubicBezTo>
                      <a:pt x="4095" y="817"/>
                      <a:pt x="4127" y="741"/>
                      <a:pt x="4057" y="691"/>
                    </a:cubicBezTo>
                    <a:cubicBezTo>
                      <a:pt x="3812" y="516"/>
                      <a:pt x="3560" y="448"/>
                      <a:pt x="3291" y="448"/>
                    </a:cubicBezTo>
                    <a:cubicBezTo>
                      <a:pt x="3103" y="448"/>
                      <a:pt x="2906" y="482"/>
                      <a:pt x="2699" y="536"/>
                    </a:cubicBezTo>
                    <a:cubicBezTo>
                      <a:pt x="2366" y="631"/>
                      <a:pt x="2033" y="810"/>
                      <a:pt x="1687" y="881"/>
                    </a:cubicBezTo>
                    <a:cubicBezTo>
                      <a:pt x="1573" y="906"/>
                      <a:pt x="1436" y="920"/>
                      <a:pt x="1293" y="920"/>
                    </a:cubicBezTo>
                    <a:cubicBezTo>
                      <a:pt x="962" y="920"/>
                      <a:pt x="600" y="843"/>
                      <a:pt x="425" y="643"/>
                    </a:cubicBezTo>
                    <a:cubicBezTo>
                      <a:pt x="259" y="464"/>
                      <a:pt x="175" y="226"/>
                      <a:pt x="68" y="12"/>
                    </a:cubicBezTo>
                    <a:cubicBezTo>
                      <a:pt x="64" y="4"/>
                      <a:pt x="55" y="0"/>
                      <a:pt x="4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36;p47">
                <a:extLst>
                  <a:ext uri="{FF2B5EF4-FFF2-40B4-BE49-F238E27FC236}">
                    <a16:creationId xmlns:a16="http://schemas.microsoft.com/office/drawing/2014/main" id="{C48B9048-9930-FBBE-7F68-C5F873BD1C52}"/>
                  </a:ext>
                </a:extLst>
              </p:cNvPr>
              <p:cNvSpPr/>
              <p:nvPr/>
            </p:nvSpPr>
            <p:spPr>
              <a:xfrm>
                <a:off x="2060525" y="2005675"/>
                <a:ext cx="13105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1267" extrusionOk="0">
                    <a:moveTo>
                      <a:pt x="474" y="0"/>
                    </a:moveTo>
                    <a:cubicBezTo>
                      <a:pt x="324" y="0"/>
                      <a:pt x="174" y="3"/>
                      <a:pt x="25" y="9"/>
                    </a:cubicBezTo>
                    <a:cubicBezTo>
                      <a:pt x="1" y="9"/>
                      <a:pt x="1" y="69"/>
                      <a:pt x="25" y="69"/>
                    </a:cubicBezTo>
                    <a:cubicBezTo>
                      <a:pt x="1858" y="104"/>
                      <a:pt x="3454" y="533"/>
                      <a:pt x="5109" y="1259"/>
                    </a:cubicBezTo>
                    <a:cubicBezTo>
                      <a:pt x="5120" y="1264"/>
                      <a:pt x="5132" y="1267"/>
                      <a:pt x="5142" y="1267"/>
                    </a:cubicBezTo>
                    <a:cubicBezTo>
                      <a:pt x="5206" y="1267"/>
                      <a:pt x="5241" y="1185"/>
                      <a:pt x="5180" y="1164"/>
                    </a:cubicBezTo>
                    <a:cubicBezTo>
                      <a:pt x="3763" y="358"/>
                      <a:pt x="2097" y="0"/>
                      <a:pt x="474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37;p47">
                <a:extLst>
                  <a:ext uri="{FF2B5EF4-FFF2-40B4-BE49-F238E27FC236}">
                    <a16:creationId xmlns:a16="http://schemas.microsoft.com/office/drawing/2014/main" id="{F4907E32-B2D6-4871-34C5-412E551CA11D}"/>
                  </a:ext>
                </a:extLst>
              </p:cNvPr>
              <p:cNvSpPr/>
              <p:nvPr/>
            </p:nvSpPr>
            <p:spPr>
              <a:xfrm>
                <a:off x="2240250" y="1953775"/>
                <a:ext cx="12570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5028" h="1431" extrusionOk="0">
                    <a:moveTo>
                      <a:pt x="3722" y="1"/>
                    </a:moveTo>
                    <a:cubicBezTo>
                      <a:pt x="2348" y="1"/>
                      <a:pt x="925" y="234"/>
                      <a:pt x="27" y="1359"/>
                    </a:cubicBezTo>
                    <a:cubicBezTo>
                      <a:pt x="0" y="1395"/>
                      <a:pt x="21" y="1431"/>
                      <a:pt x="53" y="1431"/>
                    </a:cubicBezTo>
                    <a:cubicBezTo>
                      <a:pt x="63" y="1431"/>
                      <a:pt x="75" y="1427"/>
                      <a:pt x="87" y="1418"/>
                    </a:cubicBezTo>
                    <a:cubicBezTo>
                      <a:pt x="1297" y="291"/>
                      <a:pt x="2741" y="98"/>
                      <a:pt x="4277" y="98"/>
                    </a:cubicBezTo>
                    <a:cubicBezTo>
                      <a:pt x="4510" y="98"/>
                      <a:pt x="4744" y="103"/>
                      <a:pt x="4980" y="109"/>
                    </a:cubicBezTo>
                    <a:cubicBezTo>
                      <a:pt x="5028" y="97"/>
                      <a:pt x="5028" y="49"/>
                      <a:pt x="4980" y="49"/>
                    </a:cubicBezTo>
                    <a:cubicBezTo>
                      <a:pt x="4577" y="24"/>
                      <a:pt x="4152" y="1"/>
                      <a:pt x="3722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38;p47">
                <a:extLst>
                  <a:ext uri="{FF2B5EF4-FFF2-40B4-BE49-F238E27FC236}">
                    <a16:creationId xmlns:a16="http://schemas.microsoft.com/office/drawing/2014/main" id="{516103A4-1336-15D1-6F25-D77151CBB4E6}"/>
                  </a:ext>
                </a:extLst>
              </p:cNvPr>
              <p:cNvSpPr/>
              <p:nvPr/>
            </p:nvSpPr>
            <p:spPr>
              <a:xfrm>
                <a:off x="2223950" y="2031725"/>
                <a:ext cx="423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245" extrusionOk="0">
                    <a:moveTo>
                      <a:pt x="1587" y="1"/>
                    </a:moveTo>
                    <a:cubicBezTo>
                      <a:pt x="951" y="1"/>
                      <a:pt x="266" y="630"/>
                      <a:pt x="24" y="1170"/>
                    </a:cubicBezTo>
                    <a:cubicBezTo>
                      <a:pt x="0" y="1210"/>
                      <a:pt x="30" y="1245"/>
                      <a:pt x="63" y="1245"/>
                    </a:cubicBezTo>
                    <a:cubicBezTo>
                      <a:pt x="79" y="1245"/>
                      <a:pt x="96" y="1237"/>
                      <a:pt x="108" y="1217"/>
                    </a:cubicBezTo>
                    <a:cubicBezTo>
                      <a:pt x="310" y="920"/>
                      <a:pt x="524" y="622"/>
                      <a:pt x="846" y="420"/>
                    </a:cubicBezTo>
                    <a:cubicBezTo>
                      <a:pt x="1108" y="241"/>
                      <a:pt x="1393" y="158"/>
                      <a:pt x="1679" y="27"/>
                    </a:cubicBezTo>
                    <a:cubicBezTo>
                      <a:pt x="1691" y="15"/>
                      <a:pt x="1679" y="3"/>
                      <a:pt x="1655" y="3"/>
                    </a:cubicBezTo>
                    <a:cubicBezTo>
                      <a:pt x="1633" y="1"/>
                      <a:pt x="1610" y="1"/>
                      <a:pt x="1587" y="1"/>
                    </a:cubicBezTo>
                    <a:close/>
                  </a:path>
                </a:pathLst>
              </a:custGeom>
              <a:solidFill>
                <a:srgbClr val="F7EDE6">
                  <a:alpha val="13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39;p47">
                <a:extLst>
                  <a:ext uri="{FF2B5EF4-FFF2-40B4-BE49-F238E27FC236}">
                    <a16:creationId xmlns:a16="http://schemas.microsoft.com/office/drawing/2014/main" id="{8A9B7168-3C40-33FE-1F15-46221F183EC1}"/>
                  </a:ext>
                </a:extLst>
              </p:cNvPr>
              <p:cNvSpPr/>
              <p:nvPr/>
            </p:nvSpPr>
            <p:spPr>
              <a:xfrm>
                <a:off x="2046050" y="2141000"/>
                <a:ext cx="81650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1732" extrusionOk="0">
                    <a:moveTo>
                      <a:pt x="3163" y="1"/>
                    </a:moveTo>
                    <a:cubicBezTo>
                      <a:pt x="3159" y="1"/>
                      <a:pt x="3155" y="1"/>
                      <a:pt x="3152" y="2"/>
                    </a:cubicBezTo>
                    <a:cubicBezTo>
                      <a:pt x="2842" y="61"/>
                      <a:pt x="2640" y="299"/>
                      <a:pt x="2342" y="395"/>
                    </a:cubicBezTo>
                    <a:cubicBezTo>
                      <a:pt x="2032" y="478"/>
                      <a:pt x="1747" y="371"/>
                      <a:pt x="1449" y="526"/>
                    </a:cubicBezTo>
                    <a:cubicBezTo>
                      <a:pt x="913" y="764"/>
                      <a:pt x="461" y="1299"/>
                      <a:pt x="20" y="1680"/>
                    </a:cubicBezTo>
                    <a:cubicBezTo>
                      <a:pt x="1" y="1710"/>
                      <a:pt x="29" y="1731"/>
                      <a:pt x="54" y="1731"/>
                    </a:cubicBezTo>
                    <a:cubicBezTo>
                      <a:pt x="59" y="1731"/>
                      <a:pt x="64" y="1730"/>
                      <a:pt x="68" y="1728"/>
                    </a:cubicBezTo>
                    <a:cubicBezTo>
                      <a:pt x="318" y="1538"/>
                      <a:pt x="580" y="1347"/>
                      <a:pt x="818" y="1133"/>
                    </a:cubicBezTo>
                    <a:cubicBezTo>
                      <a:pt x="1235" y="797"/>
                      <a:pt x="1528" y="596"/>
                      <a:pt x="2058" y="596"/>
                    </a:cubicBezTo>
                    <a:cubicBezTo>
                      <a:pt x="2073" y="596"/>
                      <a:pt x="2088" y="597"/>
                      <a:pt x="2104" y="597"/>
                    </a:cubicBezTo>
                    <a:cubicBezTo>
                      <a:pt x="2544" y="597"/>
                      <a:pt x="2794" y="299"/>
                      <a:pt x="3175" y="156"/>
                    </a:cubicBezTo>
                    <a:cubicBezTo>
                      <a:pt x="3266" y="100"/>
                      <a:pt x="3228" y="1"/>
                      <a:pt x="3163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40;p47">
                <a:extLst>
                  <a:ext uri="{FF2B5EF4-FFF2-40B4-BE49-F238E27FC236}">
                    <a16:creationId xmlns:a16="http://schemas.microsoft.com/office/drawing/2014/main" id="{C4DFAE2D-7E80-9058-6843-C29B8C82631F}"/>
                  </a:ext>
                </a:extLst>
              </p:cNvPr>
              <p:cNvSpPr/>
              <p:nvPr/>
            </p:nvSpPr>
            <p:spPr>
              <a:xfrm>
                <a:off x="2225100" y="2145950"/>
                <a:ext cx="97800" cy="595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80" extrusionOk="0">
                    <a:moveTo>
                      <a:pt x="711" y="0"/>
                    </a:moveTo>
                    <a:cubicBezTo>
                      <a:pt x="483" y="0"/>
                      <a:pt x="255" y="92"/>
                      <a:pt x="50" y="280"/>
                    </a:cubicBezTo>
                    <a:cubicBezTo>
                      <a:pt x="0" y="329"/>
                      <a:pt x="41" y="411"/>
                      <a:pt x="103" y="411"/>
                    </a:cubicBezTo>
                    <a:cubicBezTo>
                      <a:pt x="116" y="411"/>
                      <a:pt x="130" y="407"/>
                      <a:pt x="145" y="399"/>
                    </a:cubicBezTo>
                    <a:cubicBezTo>
                      <a:pt x="308" y="292"/>
                      <a:pt x="466" y="247"/>
                      <a:pt x="617" y="247"/>
                    </a:cubicBezTo>
                    <a:cubicBezTo>
                      <a:pt x="1071" y="247"/>
                      <a:pt x="1460" y="660"/>
                      <a:pt x="1728" y="1054"/>
                    </a:cubicBezTo>
                    <a:cubicBezTo>
                      <a:pt x="1895" y="1304"/>
                      <a:pt x="2050" y="1542"/>
                      <a:pt x="2288" y="1744"/>
                    </a:cubicBezTo>
                    <a:cubicBezTo>
                      <a:pt x="2717" y="2113"/>
                      <a:pt x="3276" y="2244"/>
                      <a:pt x="3812" y="2375"/>
                    </a:cubicBezTo>
                    <a:cubicBezTo>
                      <a:pt x="3822" y="2378"/>
                      <a:pt x="3832" y="2380"/>
                      <a:pt x="3840" y="2380"/>
                    </a:cubicBezTo>
                    <a:cubicBezTo>
                      <a:pt x="3900" y="2380"/>
                      <a:pt x="3912" y="2314"/>
                      <a:pt x="3860" y="2304"/>
                    </a:cubicBezTo>
                    <a:cubicBezTo>
                      <a:pt x="3276" y="2125"/>
                      <a:pt x="2669" y="1911"/>
                      <a:pt x="2252" y="1459"/>
                    </a:cubicBezTo>
                    <a:cubicBezTo>
                      <a:pt x="1907" y="1090"/>
                      <a:pt x="1764" y="578"/>
                      <a:pt x="1359" y="256"/>
                    </a:cubicBezTo>
                    <a:cubicBezTo>
                      <a:pt x="1154" y="86"/>
                      <a:pt x="932" y="0"/>
                      <a:pt x="711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41;p47">
                <a:extLst>
                  <a:ext uri="{FF2B5EF4-FFF2-40B4-BE49-F238E27FC236}">
                    <a16:creationId xmlns:a16="http://schemas.microsoft.com/office/drawing/2014/main" id="{6106DE14-1D7E-58CF-FDFE-F50364FD3E3D}"/>
                  </a:ext>
                </a:extLst>
              </p:cNvPr>
              <p:cNvSpPr/>
              <p:nvPr/>
            </p:nvSpPr>
            <p:spPr>
              <a:xfrm>
                <a:off x="2241150" y="2058825"/>
                <a:ext cx="1115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4462" h="1428" extrusionOk="0">
                    <a:moveTo>
                      <a:pt x="2596" y="1"/>
                    </a:moveTo>
                    <a:cubicBezTo>
                      <a:pt x="2526" y="1"/>
                      <a:pt x="2455" y="5"/>
                      <a:pt x="2384" y="14"/>
                    </a:cubicBezTo>
                    <a:cubicBezTo>
                      <a:pt x="1563" y="110"/>
                      <a:pt x="658" y="788"/>
                      <a:pt x="51" y="1312"/>
                    </a:cubicBezTo>
                    <a:cubicBezTo>
                      <a:pt x="0" y="1353"/>
                      <a:pt x="44" y="1427"/>
                      <a:pt x="95" y="1427"/>
                    </a:cubicBezTo>
                    <a:cubicBezTo>
                      <a:pt x="104" y="1427"/>
                      <a:pt x="113" y="1425"/>
                      <a:pt x="122" y="1419"/>
                    </a:cubicBezTo>
                    <a:cubicBezTo>
                      <a:pt x="705" y="1062"/>
                      <a:pt x="1253" y="622"/>
                      <a:pt x="1884" y="372"/>
                    </a:cubicBezTo>
                    <a:cubicBezTo>
                      <a:pt x="2151" y="266"/>
                      <a:pt x="2409" y="217"/>
                      <a:pt x="2658" y="217"/>
                    </a:cubicBezTo>
                    <a:cubicBezTo>
                      <a:pt x="3309" y="217"/>
                      <a:pt x="3894" y="552"/>
                      <a:pt x="4384" y="1086"/>
                    </a:cubicBezTo>
                    <a:cubicBezTo>
                      <a:pt x="4393" y="1095"/>
                      <a:pt x="4403" y="1099"/>
                      <a:pt x="4412" y="1099"/>
                    </a:cubicBezTo>
                    <a:cubicBezTo>
                      <a:pt x="4440" y="1099"/>
                      <a:pt x="4462" y="1065"/>
                      <a:pt x="4444" y="1038"/>
                    </a:cubicBezTo>
                    <a:cubicBezTo>
                      <a:pt x="3987" y="495"/>
                      <a:pt x="3332" y="1"/>
                      <a:pt x="2596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442;p47">
                <a:extLst>
                  <a:ext uri="{FF2B5EF4-FFF2-40B4-BE49-F238E27FC236}">
                    <a16:creationId xmlns:a16="http://schemas.microsoft.com/office/drawing/2014/main" id="{D7068DD3-B8BE-2A93-078B-0D25C804B916}"/>
                  </a:ext>
                </a:extLst>
              </p:cNvPr>
              <p:cNvSpPr/>
              <p:nvPr/>
            </p:nvSpPr>
            <p:spPr>
              <a:xfrm>
                <a:off x="2051725" y="2257750"/>
                <a:ext cx="639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1809" extrusionOk="0">
                    <a:moveTo>
                      <a:pt x="2319" y="0"/>
                    </a:moveTo>
                    <a:cubicBezTo>
                      <a:pt x="1360" y="0"/>
                      <a:pt x="288" y="875"/>
                      <a:pt x="8" y="1761"/>
                    </a:cubicBezTo>
                    <a:cubicBezTo>
                      <a:pt x="1" y="1789"/>
                      <a:pt x="22" y="1808"/>
                      <a:pt x="43" y="1808"/>
                    </a:cubicBezTo>
                    <a:cubicBezTo>
                      <a:pt x="59" y="1808"/>
                      <a:pt x="74" y="1798"/>
                      <a:pt x="79" y="1773"/>
                    </a:cubicBezTo>
                    <a:cubicBezTo>
                      <a:pt x="389" y="844"/>
                      <a:pt x="1544" y="94"/>
                      <a:pt x="2496" y="94"/>
                    </a:cubicBezTo>
                    <a:cubicBezTo>
                      <a:pt x="2556" y="94"/>
                      <a:pt x="2556" y="11"/>
                      <a:pt x="2496" y="11"/>
                    </a:cubicBezTo>
                    <a:cubicBezTo>
                      <a:pt x="2437" y="4"/>
                      <a:pt x="2378" y="0"/>
                      <a:pt x="2319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443;p47">
                <a:extLst>
                  <a:ext uri="{FF2B5EF4-FFF2-40B4-BE49-F238E27FC236}">
                    <a16:creationId xmlns:a16="http://schemas.microsoft.com/office/drawing/2014/main" id="{76AF5A66-3E4D-E3DB-1EDC-A830DDBC999A}"/>
                  </a:ext>
                </a:extLst>
              </p:cNvPr>
              <p:cNvSpPr/>
              <p:nvPr/>
            </p:nvSpPr>
            <p:spPr>
              <a:xfrm>
                <a:off x="2249625" y="2249550"/>
                <a:ext cx="137475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769" extrusionOk="0">
                    <a:moveTo>
                      <a:pt x="2384" y="1"/>
                    </a:moveTo>
                    <a:cubicBezTo>
                      <a:pt x="1576" y="1"/>
                      <a:pt x="791" y="303"/>
                      <a:pt x="69" y="636"/>
                    </a:cubicBezTo>
                    <a:cubicBezTo>
                      <a:pt x="1" y="659"/>
                      <a:pt x="52" y="768"/>
                      <a:pt x="118" y="768"/>
                    </a:cubicBezTo>
                    <a:cubicBezTo>
                      <a:pt x="122" y="768"/>
                      <a:pt x="125" y="768"/>
                      <a:pt x="128" y="767"/>
                    </a:cubicBezTo>
                    <a:cubicBezTo>
                      <a:pt x="940" y="488"/>
                      <a:pt x="1661" y="227"/>
                      <a:pt x="2451" y="227"/>
                    </a:cubicBezTo>
                    <a:cubicBezTo>
                      <a:pt x="2773" y="227"/>
                      <a:pt x="3107" y="271"/>
                      <a:pt x="3462" y="374"/>
                    </a:cubicBezTo>
                    <a:cubicBezTo>
                      <a:pt x="4006" y="537"/>
                      <a:pt x="4496" y="691"/>
                      <a:pt x="5036" y="691"/>
                    </a:cubicBezTo>
                    <a:cubicBezTo>
                      <a:pt x="5171" y="691"/>
                      <a:pt x="5308" y="682"/>
                      <a:pt x="5450" y="660"/>
                    </a:cubicBezTo>
                    <a:cubicBezTo>
                      <a:pt x="5498" y="648"/>
                      <a:pt x="5486" y="577"/>
                      <a:pt x="5439" y="577"/>
                    </a:cubicBezTo>
                    <a:cubicBezTo>
                      <a:pt x="5380" y="581"/>
                      <a:pt x="5323" y="583"/>
                      <a:pt x="5265" y="583"/>
                    </a:cubicBezTo>
                    <a:cubicBezTo>
                      <a:pt x="4325" y="583"/>
                      <a:pt x="3489" y="62"/>
                      <a:pt x="2557" y="5"/>
                    </a:cubicBezTo>
                    <a:cubicBezTo>
                      <a:pt x="2499" y="2"/>
                      <a:pt x="2442" y="1"/>
                      <a:pt x="2384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444;p47">
                <a:extLst>
                  <a:ext uri="{FF2B5EF4-FFF2-40B4-BE49-F238E27FC236}">
                    <a16:creationId xmlns:a16="http://schemas.microsoft.com/office/drawing/2014/main" id="{A1E947FA-6007-9E23-B1AF-E0D7F0138C00}"/>
                  </a:ext>
                </a:extLst>
              </p:cNvPr>
              <p:cNvSpPr/>
              <p:nvPr/>
            </p:nvSpPr>
            <p:spPr>
              <a:xfrm>
                <a:off x="2085550" y="2312450"/>
                <a:ext cx="4812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1370" extrusionOk="0">
                    <a:moveTo>
                      <a:pt x="1846" y="0"/>
                    </a:moveTo>
                    <a:cubicBezTo>
                      <a:pt x="1842" y="0"/>
                      <a:pt x="1838" y="1"/>
                      <a:pt x="1834" y="2"/>
                    </a:cubicBezTo>
                    <a:cubicBezTo>
                      <a:pt x="1536" y="49"/>
                      <a:pt x="1405" y="264"/>
                      <a:pt x="1226" y="478"/>
                    </a:cubicBezTo>
                    <a:cubicBezTo>
                      <a:pt x="1083" y="680"/>
                      <a:pt x="929" y="835"/>
                      <a:pt x="738" y="990"/>
                    </a:cubicBezTo>
                    <a:cubicBezTo>
                      <a:pt x="667" y="1049"/>
                      <a:pt x="583" y="1085"/>
                      <a:pt x="500" y="1133"/>
                    </a:cubicBezTo>
                    <a:cubicBezTo>
                      <a:pt x="441" y="1168"/>
                      <a:pt x="369" y="1192"/>
                      <a:pt x="298" y="1228"/>
                    </a:cubicBezTo>
                    <a:cubicBezTo>
                      <a:pt x="268" y="1252"/>
                      <a:pt x="238" y="1264"/>
                      <a:pt x="208" y="1264"/>
                    </a:cubicBezTo>
                    <a:cubicBezTo>
                      <a:pt x="179" y="1264"/>
                      <a:pt x="149" y="1252"/>
                      <a:pt x="119" y="1228"/>
                    </a:cubicBezTo>
                    <a:cubicBezTo>
                      <a:pt x="150" y="1207"/>
                      <a:pt x="145" y="1178"/>
                      <a:pt x="120" y="1178"/>
                    </a:cubicBezTo>
                    <a:cubicBezTo>
                      <a:pt x="116" y="1178"/>
                      <a:pt x="112" y="1179"/>
                      <a:pt x="107" y="1180"/>
                    </a:cubicBezTo>
                    <a:cubicBezTo>
                      <a:pt x="48" y="1192"/>
                      <a:pt x="0" y="1240"/>
                      <a:pt x="48" y="1311"/>
                    </a:cubicBezTo>
                    <a:cubicBezTo>
                      <a:pt x="69" y="1354"/>
                      <a:pt x="119" y="1369"/>
                      <a:pt x="176" y="1369"/>
                    </a:cubicBezTo>
                    <a:cubicBezTo>
                      <a:pt x="277" y="1369"/>
                      <a:pt x="402" y="1322"/>
                      <a:pt x="441" y="1299"/>
                    </a:cubicBezTo>
                    <a:cubicBezTo>
                      <a:pt x="702" y="1228"/>
                      <a:pt x="929" y="1073"/>
                      <a:pt x="1119" y="883"/>
                    </a:cubicBezTo>
                    <a:cubicBezTo>
                      <a:pt x="1381" y="609"/>
                      <a:pt x="1536" y="299"/>
                      <a:pt x="1869" y="121"/>
                    </a:cubicBezTo>
                    <a:cubicBezTo>
                      <a:pt x="1924" y="66"/>
                      <a:pt x="1898" y="0"/>
                      <a:pt x="1846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45;p47">
                <a:extLst>
                  <a:ext uri="{FF2B5EF4-FFF2-40B4-BE49-F238E27FC236}">
                    <a16:creationId xmlns:a16="http://schemas.microsoft.com/office/drawing/2014/main" id="{FA0A2C09-A8E4-685B-832B-F3081E26F8A3}"/>
                  </a:ext>
                </a:extLst>
              </p:cNvPr>
              <p:cNvSpPr/>
              <p:nvPr/>
            </p:nvSpPr>
            <p:spPr>
              <a:xfrm>
                <a:off x="2292700" y="2313925"/>
                <a:ext cx="594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360" extrusionOk="0">
                    <a:moveTo>
                      <a:pt x="308" y="0"/>
                    </a:moveTo>
                    <a:cubicBezTo>
                      <a:pt x="221" y="0"/>
                      <a:pt x="133" y="17"/>
                      <a:pt x="36" y="62"/>
                    </a:cubicBezTo>
                    <a:cubicBezTo>
                      <a:pt x="1" y="85"/>
                      <a:pt x="13" y="169"/>
                      <a:pt x="72" y="169"/>
                    </a:cubicBezTo>
                    <a:cubicBezTo>
                      <a:pt x="110" y="165"/>
                      <a:pt x="148" y="163"/>
                      <a:pt x="186" y="163"/>
                    </a:cubicBezTo>
                    <a:cubicBezTo>
                      <a:pt x="563" y="163"/>
                      <a:pt x="932" y="359"/>
                      <a:pt x="1310" y="359"/>
                    </a:cubicBezTo>
                    <a:cubicBezTo>
                      <a:pt x="1668" y="359"/>
                      <a:pt x="2001" y="276"/>
                      <a:pt x="2334" y="145"/>
                    </a:cubicBezTo>
                    <a:cubicBezTo>
                      <a:pt x="2375" y="114"/>
                      <a:pt x="2355" y="57"/>
                      <a:pt x="2318" y="57"/>
                    </a:cubicBezTo>
                    <a:cubicBezTo>
                      <a:pt x="2312" y="57"/>
                      <a:pt x="2305" y="58"/>
                      <a:pt x="2299" y="62"/>
                    </a:cubicBezTo>
                    <a:cubicBezTo>
                      <a:pt x="2027" y="164"/>
                      <a:pt x="1747" y="219"/>
                      <a:pt x="1467" y="219"/>
                    </a:cubicBezTo>
                    <a:cubicBezTo>
                      <a:pt x="1256" y="219"/>
                      <a:pt x="1044" y="188"/>
                      <a:pt x="834" y="121"/>
                    </a:cubicBezTo>
                    <a:cubicBezTo>
                      <a:pt x="637" y="66"/>
                      <a:pt x="476" y="0"/>
                      <a:pt x="308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46;p47">
                <a:extLst>
                  <a:ext uri="{FF2B5EF4-FFF2-40B4-BE49-F238E27FC236}">
                    <a16:creationId xmlns:a16="http://schemas.microsoft.com/office/drawing/2014/main" id="{5B6F553E-32E9-EF66-3C68-922B296A4BA1}"/>
                  </a:ext>
                </a:extLst>
              </p:cNvPr>
              <p:cNvSpPr/>
              <p:nvPr/>
            </p:nvSpPr>
            <p:spPr>
              <a:xfrm>
                <a:off x="2061025" y="2406675"/>
                <a:ext cx="1309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5236" h="1166" extrusionOk="0">
                    <a:moveTo>
                      <a:pt x="2417" y="1"/>
                    </a:moveTo>
                    <a:cubicBezTo>
                      <a:pt x="1422" y="1"/>
                      <a:pt x="487" y="269"/>
                      <a:pt x="17" y="1090"/>
                    </a:cubicBezTo>
                    <a:cubicBezTo>
                      <a:pt x="1" y="1131"/>
                      <a:pt x="33" y="1165"/>
                      <a:pt x="67" y="1165"/>
                    </a:cubicBezTo>
                    <a:cubicBezTo>
                      <a:pt x="84" y="1165"/>
                      <a:pt x="100" y="1157"/>
                      <a:pt x="112" y="1138"/>
                    </a:cubicBezTo>
                    <a:cubicBezTo>
                      <a:pt x="547" y="380"/>
                      <a:pt x="1386" y="143"/>
                      <a:pt x="2300" y="143"/>
                    </a:cubicBezTo>
                    <a:cubicBezTo>
                      <a:pt x="3309" y="143"/>
                      <a:pt x="4410" y="432"/>
                      <a:pt x="5160" y="626"/>
                    </a:cubicBezTo>
                    <a:cubicBezTo>
                      <a:pt x="5170" y="631"/>
                      <a:pt x="5179" y="633"/>
                      <a:pt x="5187" y="633"/>
                    </a:cubicBezTo>
                    <a:cubicBezTo>
                      <a:pt x="5233" y="633"/>
                      <a:pt x="5235" y="550"/>
                      <a:pt x="5184" y="519"/>
                    </a:cubicBezTo>
                    <a:cubicBezTo>
                      <a:pt x="4470" y="269"/>
                      <a:pt x="3413" y="1"/>
                      <a:pt x="2417" y="1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447;p47">
                <a:extLst>
                  <a:ext uri="{FF2B5EF4-FFF2-40B4-BE49-F238E27FC236}">
                    <a16:creationId xmlns:a16="http://schemas.microsoft.com/office/drawing/2014/main" id="{CE48A3EB-684C-0B58-9883-AC6E791C6AD1}"/>
                  </a:ext>
                </a:extLst>
              </p:cNvPr>
              <p:cNvSpPr/>
              <p:nvPr/>
            </p:nvSpPr>
            <p:spPr>
              <a:xfrm>
                <a:off x="2263400" y="2387250"/>
                <a:ext cx="1165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552" extrusionOk="0">
                    <a:moveTo>
                      <a:pt x="2465" y="0"/>
                    </a:moveTo>
                    <a:cubicBezTo>
                      <a:pt x="2231" y="0"/>
                      <a:pt x="1992" y="29"/>
                      <a:pt x="1744" y="105"/>
                    </a:cubicBezTo>
                    <a:cubicBezTo>
                      <a:pt x="1054" y="331"/>
                      <a:pt x="375" y="820"/>
                      <a:pt x="18" y="1463"/>
                    </a:cubicBezTo>
                    <a:cubicBezTo>
                      <a:pt x="0" y="1507"/>
                      <a:pt x="35" y="1551"/>
                      <a:pt x="74" y="1551"/>
                    </a:cubicBezTo>
                    <a:cubicBezTo>
                      <a:pt x="87" y="1551"/>
                      <a:pt x="101" y="1546"/>
                      <a:pt x="113" y="1534"/>
                    </a:cubicBezTo>
                    <a:cubicBezTo>
                      <a:pt x="768" y="903"/>
                      <a:pt x="1363" y="308"/>
                      <a:pt x="2304" y="165"/>
                    </a:cubicBezTo>
                    <a:cubicBezTo>
                      <a:pt x="2419" y="147"/>
                      <a:pt x="2532" y="140"/>
                      <a:pt x="2645" y="140"/>
                    </a:cubicBezTo>
                    <a:cubicBezTo>
                      <a:pt x="3306" y="140"/>
                      <a:pt x="3941" y="396"/>
                      <a:pt x="4602" y="427"/>
                    </a:cubicBezTo>
                    <a:cubicBezTo>
                      <a:pt x="4661" y="427"/>
                      <a:pt x="4661" y="367"/>
                      <a:pt x="4626" y="343"/>
                    </a:cubicBezTo>
                    <a:cubicBezTo>
                      <a:pt x="3870" y="280"/>
                      <a:pt x="3189" y="0"/>
                      <a:pt x="246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448;p47">
                <a:extLst>
                  <a:ext uri="{FF2B5EF4-FFF2-40B4-BE49-F238E27FC236}">
                    <a16:creationId xmlns:a16="http://schemas.microsoft.com/office/drawing/2014/main" id="{F985DB4A-A8D8-E9A0-AF10-EACE8ABDC117}"/>
                  </a:ext>
                </a:extLst>
              </p:cNvPr>
              <p:cNvSpPr/>
              <p:nvPr/>
            </p:nvSpPr>
            <p:spPr>
              <a:xfrm>
                <a:off x="2157050" y="2459825"/>
                <a:ext cx="36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928" extrusionOk="0">
                    <a:moveTo>
                      <a:pt x="1355" y="0"/>
                    </a:moveTo>
                    <a:cubicBezTo>
                      <a:pt x="807" y="84"/>
                      <a:pt x="212" y="286"/>
                      <a:pt x="21" y="869"/>
                    </a:cubicBezTo>
                    <a:cubicBezTo>
                      <a:pt x="0" y="905"/>
                      <a:pt x="30" y="928"/>
                      <a:pt x="64" y="928"/>
                    </a:cubicBezTo>
                    <a:cubicBezTo>
                      <a:pt x="88" y="928"/>
                      <a:pt x="114" y="917"/>
                      <a:pt x="128" y="893"/>
                    </a:cubicBezTo>
                    <a:cubicBezTo>
                      <a:pt x="331" y="381"/>
                      <a:pt x="914" y="262"/>
                      <a:pt x="1391" y="107"/>
                    </a:cubicBezTo>
                    <a:cubicBezTo>
                      <a:pt x="1462" y="95"/>
                      <a:pt x="1438" y="0"/>
                      <a:pt x="135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449;p47">
                <a:extLst>
                  <a:ext uri="{FF2B5EF4-FFF2-40B4-BE49-F238E27FC236}">
                    <a16:creationId xmlns:a16="http://schemas.microsoft.com/office/drawing/2014/main" id="{783515F6-AF61-2196-8102-0025221731EE}"/>
                  </a:ext>
                </a:extLst>
              </p:cNvPr>
              <p:cNvSpPr/>
              <p:nvPr/>
            </p:nvSpPr>
            <p:spPr>
              <a:xfrm>
                <a:off x="2193875" y="1922250"/>
                <a:ext cx="51300" cy="56285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2514" extrusionOk="0">
                    <a:moveTo>
                      <a:pt x="35" y="0"/>
                    </a:moveTo>
                    <a:cubicBezTo>
                      <a:pt x="21" y="0"/>
                      <a:pt x="1" y="13"/>
                      <a:pt x="1" y="36"/>
                    </a:cubicBezTo>
                    <a:cubicBezTo>
                      <a:pt x="596" y="4001"/>
                      <a:pt x="703" y="7930"/>
                      <a:pt x="751" y="11942"/>
                    </a:cubicBezTo>
                    <a:cubicBezTo>
                      <a:pt x="763" y="13871"/>
                      <a:pt x="811" y="15812"/>
                      <a:pt x="953" y="17729"/>
                    </a:cubicBezTo>
                    <a:cubicBezTo>
                      <a:pt x="1037" y="18574"/>
                      <a:pt x="1120" y="19420"/>
                      <a:pt x="1239" y="20253"/>
                    </a:cubicBezTo>
                    <a:cubicBezTo>
                      <a:pt x="1346" y="21015"/>
                      <a:pt x="1406" y="21825"/>
                      <a:pt x="1846" y="22480"/>
                    </a:cubicBezTo>
                    <a:cubicBezTo>
                      <a:pt x="1864" y="22504"/>
                      <a:pt x="1890" y="22514"/>
                      <a:pt x="1916" y="22514"/>
                    </a:cubicBezTo>
                    <a:cubicBezTo>
                      <a:pt x="1982" y="22514"/>
                      <a:pt x="2052" y="22452"/>
                      <a:pt x="2001" y="22384"/>
                    </a:cubicBezTo>
                    <a:cubicBezTo>
                      <a:pt x="1406" y="21527"/>
                      <a:pt x="1370" y="20170"/>
                      <a:pt x="1251" y="19158"/>
                    </a:cubicBezTo>
                    <a:cubicBezTo>
                      <a:pt x="1132" y="18205"/>
                      <a:pt x="1061" y="17241"/>
                      <a:pt x="1001" y="16264"/>
                    </a:cubicBezTo>
                    <a:cubicBezTo>
                      <a:pt x="894" y="14455"/>
                      <a:pt x="882" y="12633"/>
                      <a:pt x="858" y="10835"/>
                    </a:cubicBezTo>
                    <a:cubicBezTo>
                      <a:pt x="799" y="7240"/>
                      <a:pt x="858" y="3549"/>
                      <a:pt x="49" y="12"/>
                    </a:cubicBezTo>
                    <a:cubicBezTo>
                      <a:pt x="49" y="4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F7EDE6">
                  <a:alpha val="21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450;p47">
                <a:extLst>
                  <a:ext uri="{FF2B5EF4-FFF2-40B4-BE49-F238E27FC236}">
                    <a16:creationId xmlns:a16="http://schemas.microsoft.com/office/drawing/2014/main" id="{21B10002-71D5-C5F8-2FE7-4E7F8217E8D7}"/>
                  </a:ext>
                </a:extLst>
              </p:cNvPr>
              <p:cNvSpPr/>
              <p:nvPr/>
            </p:nvSpPr>
            <p:spPr>
              <a:xfrm>
                <a:off x="2032675" y="1911975"/>
                <a:ext cx="104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175" h="726" extrusionOk="0">
                    <a:moveTo>
                      <a:pt x="52" y="0"/>
                    </a:moveTo>
                    <a:cubicBezTo>
                      <a:pt x="28" y="0"/>
                      <a:pt x="0" y="35"/>
                      <a:pt x="20" y="54"/>
                    </a:cubicBezTo>
                    <a:cubicBezTo>
                      <a:pt x="377" y="519"/>
                      <a:pt x="829" y="697"/>
                      <a:pt x="1413" y="721"/>
                    </a:cubicBezTo>
                    <a:cubicBezTo>
                      <a:pt x="1482" y="724"/>
                      <a:pt x="1553" y="725"/>
                      <a:pt x="1625" y="725"/>
                    </a:cubicBezTo>
                    <a:cubicBezTo>
                      <a:pt x="2417" y="725"/>
                      <a:pt x="3291" y="553"/>
                      <a:pt x="4056" y="400"/>
                    </a:cubicBezTo>
                    <a:cubicBezTo>
                      <a:pt x="4175" y="352"/>
                      <a:pt x="4151" y="209"/>
                      <a:pt x="4056" y="162"/>
                    </a:cubicBezTo>
                    <a:cubicBezTo>
                      <a:pt x="3859" y="89"/>
                      <a:pt x="3662" y="61"/>
                      <a:pt x="3464" y="61"/>
                    </a:cubicBezTo>
                    <a:cubicBezTo>
                      <a:pt x="2718" y="61"/>
                      <a:pt x="1967" y="468"/>
                      <a:pt x="1228" y="468"/>
                    </a:cubicBezTo>
                    <a:cubicBezTo>
                      <a:pt x="837" y="468"/>
                      <a:pt x="450" y="354"/>
                      <a:pt x="67" y="7"/>
                    </a:cubicBezTo>
                    <a:cubicBezTo>
                      <a:pt x="63" y="2"/>
                      <a:pt x="57" y="0"/>
                      <a:pt x="52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451;p47">
                <a:extLst>
                  <a:ext uri="{FF2B5EF4-FFF2-40B4-BE49-F238E27FC236}">
                    <a16:creationId xmlns:a16="http://schemas.microsoft.com/office/drawing/2014/main" id="{00571CD4-7118-A5AB-EBE2-F7F9AF3F4135}"/>
                  </a:ext>
                </a:extLst>
              </p:cNvPr>
              <p:cNvSpPr/>
              <p:nvPr/>
            </p:nvSpPr>
            <p:spPr>
              <a:xfrm>
                <a:off x="2171125" y="1748025"/>
                <a:ext cx="4005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4671" extrusionOk="0">
                    <a:moveTo>
                      <a:pt x="155" y="0"/>
                    </a:moveTo>
                    <a:cubicBezTo>
                      <a:pt x="72" y="0"/>
                      <a:pt x="1" y="95"/>
                      <a:pt x="54" y="183"/>
                    </a:cubicBezTo>
                    <a:cubicBezTo>
                      <a:pt x="482" y="1005"/>
                      <a:pt x="839" y="1731"/>
                      <a:pt x="828" y="2683"/>
                    </a:cubicBezTo>
                    <a:cubicBezTo>
                      <a:pt x="828" y="3374"/>
                      <a:pt x="708" y="3981"/>
                      <a:pt x="947" y="4636"/>
                    </a:cubicBezTo>
                    <a:cubicBezTo>
                      <a:pt x="952" y="4658"/>
                      <a:pt x="976" y="4670"/>
                      <a:pt x="998" y="4670"/>
                    </a:cubicBezTo>
                    <a:cubicBezTo>
                      <a:pt x="1022" y="4670"/>
                      <a:pt x="1043" y="4655"/>
                      <a:pt x="1030" y="4624"/>
                    </a:cubicBezTo>
                    <a:cubicBezTo>
                      <a:pt x="839" y="3017"/>
                      <a:pt x="1601" y="1362"/>
                      <a:pt x="244" y="40"/>
                    </a:cubicBezTo>
                    <a:cubicBezTo>
                      <a:pt x="216" y="12"/>
                      <a:pt x="185" y="0"/>
                      <a:pt x="155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452;p47">
                <a:extLst>
                  <a:ext uri="{FF2B5EF4-FFF2-40B4-BE49-F238E27FC236}">
                    <a16:creationId xmlns:a16="http://schemas.microsoft.com/office/drawing/2014/main" id="{990BBBE8-8F4E-A669-FACF-74F568CD0106}"/>
                  </a:ext>
                </a:extLst>
              </p:cNvPr>
              <p:cNvSpPr/>
              <p:nvPr/>
            </p:nvSpPr>
            <p:spPr>
              <a:xfrm>
                <a:off x="2219125" y="1790900"/>
                <a:ext cx="84225" cy="103525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4141" extrusionOk="0">
                    <a:moveTo>
                      <a:pt x="3305" y="0"/>
                    </a:moveTo>
                    <a:cubicBezTo>
                      <a:pt x="3288" y="0"/>
                      <a:pt x="3269" y="8"/>
                      <a:pt x="3253" y="28"/>
                    </a:cubicBezTo>
                    <a:cubicBezTo>
                      <a:pt x="2789" y="623"/>
                      <a:pt x="2087" y="909"/>
                      <a:pt x="1789" y="1647"/>
                    </a:cubicBezTo>
                    <a:cubicBezTo>
                      <a:pt x="1396" y="2635"/>
                      <a:pt x="622" y="3171"/>
                      <a:pt x="39" y="4016"/>
                    </a:cubicBezTo>
                    <a:cubicBezTo>
                      <a:pt x="1" y="4064"/>
                      <a:pt x="53" y="4141"/>
                      <a:pt x="100" y="4141"/>
                    </a:cubicBezTo>
                    <a:cubicBezTo>
                      <a:pt x="112" y="4141"/>
                      <a:pt x="124" y="4136"/>
                      <a:pt x="134" y="4123"/>
                    </a:cubicBezTo>
                    <a:cubicBezTo>
                      <a:pt x="753" y="3659"/>
                      <a:pt x="1479" y="2945"/>
                      <a:pt x="1825" y="2242"/>
                    </a:cubicBezTo>
                    <a:cubicBezTo>
                      <a:pt x="2063" y="1754"/>
                      <a:pt x="2170" y="1314"/>
                      <a:pt x="2551" y="909"/>
                    </a:cubicBezTo>
                    <a:cubicBezTo>
                      <a:pt x="2813" y="623"/>
                      <a:pt x="3110" y="397"/>
                      <a:pt x="3337" y="75"/>
                    </a:cubicBezTo>
                    <a:cubicBezTo>
                      <a:pt x="3369" y="35"/>
                      <a:pt x="3341" y="0"/>
                      <a:pt x="3305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453;p47">
                <a:extLst>
                  <a:ext uri="{FF2B5EF4-FFF2-40B4-BE49-F238E27FC236}">
                    <a16:creationId xmlns:a16="http://schemas.microsoft.com/office/drawing/2014/main" id="{5EE408B4-1925-20E1-EDF2-B24A3F335E21}"/>
                  </a:ext>
                </a:extLst>
              </p:cNvPr>
              <p:cNvSpPr/>
              <p:nvPr/>
            </p:nvSpPr>
            <p:spPr>
              <a:xfrm>
                <a:off x="2204300" y="1922125"/>
                <a:ext cx="3485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001" extrusionOk="0">
                    <a:moveTo>
                      <a:pt x="1039" y="0"/>
                    </a:moveTo>
                    <a:cubicBezTo>
                      <a:pt x="825" y="0"/>
                      <a:pt x="590" y="116"/>
                      <a:pt x="441" y="232"/>
                    </a:cubicBezTo>
                    <a:cubicBezTo>
                      <a:pt x="215" y="410"/>
                      <a:pt x="1" y="672"/>
                      <a:pt x="60" y="970"/>
                    </a:cubicBezTo>
                    <a:cubicBezTo>
                      <a:pt x="60" y="993"/>
                      <a:pt x="79" y="1001"/>
                      <a:pt x="96" y="1001"/>
                    </a:cubicBezTo>
                    <a:cubicBezTo>
                      <a:pt x="106" y="1001"/>
                      <a:pt x="115" y="998"/>
                      <a:pt x="120" y="994"/>
                    </a:cubicBezTo>
                    <a:cubicBezTo>
                      <a:pt x="251" y="779"/>
                      <a:pt x="382" y="577"/>
                      <a:pt x="584" y="458"/>
                    </a:cubicBezTo>
                    <a:cubicBezTo>
                      <a:pt x="798" y="339"/>
                      <a:pt x="1013" y="363"/>
                      <a:pt x="1239" y="303"/>
                    </a:cubicBezTo>
                    <a:cubicBezTo>
                      <a:pt x="1394" y="279"/>
                      <a:pt x="1394" y="137"/>
                      <a:pt x="1298" y="77"/>
                    </a:cubicBezTo>
                    <a:cubicBezTo>
                      <a:pt x="1222" y="22"/>
                      <a:pt x="1132" y="0"/>
                      <a:pt x="10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454;p47">
                <a:extLst>
                  <a:ext uri="{FF2B5EF4-FFF2-40B4-BE49-F238E27FC236}">
                    <a16:creationId xmlns:a16="http://schemas.microsoft.com/office/drawing/2014/main" id="{9A7BC982-841A-5FE2-DE0C-F683C0A14759}"/>
                  </a:ext>
                </a:extLst>
              </p:cNvPr>
              <p:cNvSpPr/>
              <p:nvPr/>
            </p:nvSpPr>
            <p:spPr>
              <a:xfrm>
                <a:off x="2272250" y="1908150"/>
                <a:ext cx="161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364" extrusionOk="0">
                    <a:moveTo>
                      <a:pt x="555" y="1"/>
                    </a:moveTo>
                    <a:cubicBezTo>
                      <a:pt x="548" y="1"/>
                      <a:pt x="540" y="2"/>
                      <a:pt x="533" y="5"/>
                    </a:cubicBezTo>
                    <a:cubicBezTo>
                      <a:pt x="462" y="29"/>
                      <a:pt x="378" y="88"/>
                      <a:pt x="307" y="136"/>
                    </a:cubicBezTo>
                    <a:cubicBezTo>
                      <a:pt x="235" y="184"/>
                      <a:pt x="140" y="219"/>
                      <a:pt x="57" y="255"/>
                    </a:cubicBezTo>
                    <a:cubicBezTo>
                      <a:pt x="0" y="266"/>
                      <a:pt x="8" y="363"/>
                      <a:pt x="60" y="363"/>
                    </a:cubicBezTo>
                    <a:cubicBezTo>
                      <a:pt x="63" y="363"/>
                      <a:pt x="66" y="363"/>
                      <a:pt x="69" y="362"/>
                    </a:cubicBezTo>
                    <a:cubicBezTo>
                      <a:pt x="247" y="326"/>
                      <a:pt x="521" y="267"/>
                      <a:pt x="604" y="100"/>
                    </a:cubicBezTo>
                    <a:cubicBezTo>
                      <a:pt x="646" y="69"/>
                      <a:pt x="605" y="1"/>
                      <a:pt x="5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455;p47">
                <a:extLst>
                  <a:ext uri="{FF2B5EF4-FFF2-40B4-BE49-F238E27FC236}">
                    <a16:creationId xmlns:a16="http://schemas.microsoft.com/office/drawing/2014/main" id="{4746664A-E8D4-71DC-FFDD-B018ACBF5EF5}"/>
                  </a:ext>
                </a:extLst>
              </p:cNvPr>
              <p:cNvSpPr/>
              <p:nvPr/>
            </p:nvSpPr>
            <p:spPr>
              <a:xfrm>
                <a:off x="2234725" y="1932550"/>
                <a:ext cx="5095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722" extrusionOk="0">
                    <a:moveTo>
                      <a:pt x="1928" y="1"/>
                    </a:moveTo>
                    <a:cubicBezTo>
                      <a:pt x="1920" y="1"/>
                      <a:pt x="1911" y="2"/>
                      <a:pt x="1903" y="5"/>
                    </a:cubicBezTo>
                    <a:cubicBezTo>
                      <a:pt x="1570" y="231"/>
                      <a:pt x="1248" y="291"/>
                      <a:pt x="855" y="351"/>
                    </a:cubicBezTo>
                    <a:cubicBezTo>
                      <a:pt x="558" y="398"/>
                      <a:pt x="248" y="434"/>
                      <a:pt x="22" y="648"/>
                    </a:cubicBezTo>
                    <a:cubicBezTo>
                      <a:pt x="0" y="670"/>
                      <a:pt x="18" y="721"/>
                      <a:pt x="57" y="721"/>
                    </a:cubicBezTo>
                    <a:cubicBezTo>
                      <a:pt x="61" y="721"/>
                      <a:pt x="65" y="721"/>
                      <a:pt x="69" y="720"/>
                    </a:cubicBezTo>
                    <a:cubicBezTo>
                      <a:pt x="450" y="601"/>
                      <a:pt x="808" y="553"/>
                      <a:pt x="1212" y="493"/>
                    </a:cubicBezTo>
                    <a:cubicBezTo>
                      <a:pt x="1522" y="458"/>
                      <a:pt x="1796" y="362"/>
                      <a:pt x="1986" y="112"/>
                    </a:cubicBezTo>
                    <a:cubicBezTo>
                      <a:pt x="2038" y="61"/>
                      <a:pt x="1983" y="1"/>
                      <a:pt x="1928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456;p47">
                <a:extLst>
                  <a:ext uri="{FF2B5EF4-FFF2-40B4-BE49-F238E27FC236}">
                    <a16:creationId xmlns:a16="http://schemas.microsoft.com/office/drawing/2014/main" id="{5E3A063E-E770-AE7F-C935-7A7286B1B5FC}"/>
                  </a:ext>
                </a:extLst>
              </p:cNvPr>
              <p:cNvSpPr/>
              <p:nvPr/>
            </p:nvSpPr>
            <p:spPr>
              <a:xfrm>
                <a:off x="2096850" y="1968725"/>
                <a:ext cx="80400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801" extrusionOk="0">
                    <a:moveTo>
                      <a:pt x="41" y="0"/>
                    </a:moveTo>
                    <a:cubicBezTo>
                      <a:pt x="20" y="0"/>
                      <a:pt x="0" y="15"/>
                      <a:pt x="0" y="47"/>
                    </a:cubicBezTo>
                    <a:cubicBezTo>
                      <a:pt x="0" y="499"/>
                      <a:pt x="381" y="749"/>
                      <a:pt x="822" y="797"/>
                    </a:cubicBezTo>
                    <a:cubicBezTo>
                      <a:pt x="851" y="799"/>
                      <a:pt x="880" y="800"/>
                      <a:pt x="908" y="800"/>
                    </a:cubicBezTo>
                    <a:cubicBezTo>
                      <a:pt x="1173" y="800"/>
                      <a:pt x="1421" y="708"/>
                      <a:pt x="1679" y="654"/>
                    </a:cubicBezTo>
                    <a:cubicBezTo>
                      <a:pt x="1908" y="596"/>
                      <a:pt x="2121" y="578"/>
                      <a:pt x="2333" y="578"/>
                    </a:cubicBezTo>
                    <a:cubicBezTo>
                      <a:pt x="2562" y="578"/>
                      <a:pt x="2789" y="600"/>
                      <a:pt x="3037" y="618"/>
                    </a:cubicBezTo>
                    <a:cubicBezTo>
                      <a:pt x="3156" y="594"/>
                      <a:pt x="3215" y="404"/>
                      <a:pt x="3096" y="344"/>
                    </a:cubicBezTo>
                    <a:cubicBezTo>
                      <a:pt x="2861" y="231"/>
                      <a:pt x="2638" y="184"/>
                      <a:pt x="2395" y="184"/>
                    </a:cubicBezTo>
                    <a:cubicBezTo>
                      <a:pt x="2281" y="184"/>
                      <a:pt x="2162" y="194"/>
                      <a:pt x="2036" y="213"/>
                    </a:cubicBezTo>
                    <a:cubicBezTo>
                      <a:pt x="1681" y="263"/>
                      <a:pt x="1172" y="512"/>
                      <a:pt x="749" y="512"/>
                    </a:cubicBezTo>
                    <a:cubicBezTo>
                      <a:pt x="464" y="512"/>
                      <a:pt x="218" y="399"/>
                      <a:pt x="84" y="35"/>
                    </a:cubicBezTo>
                    <a:cubicBezTo>
                      <a:pt x="78" y="12"/>
                      <a:pt x="59" y="0"/>
                      <a:pt x="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457;p47">
                <a:extLst>
                  <a:ext uri="{FF2B5EF4-FFF2-40B4-BE49-F238E27FC236}">
                    <a16:creationId xmlns:a16="http://schemas.microsoft.com/office/drawing/2014/main" id="{79F6B19B-56C0-8F21-933B-972B3B350EF4}"/>
                  </a:ext>
                </a:extLst>
              </p:cNvPr>
              <p:cNvSpPr/>
              <p:nvPr/>
            </p:nvSpPr>
            <p:spPr>
              <a:xfrm>
                <a:off x="2077200" y="1983275"/>
                <a:ext cx="965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1322" extrusionOk="0">
                    <a:moveTo>
                      <a:pt x="34" y="0"/>
                    </a:moveTo>
                    <a:cubicBezTo>
                      <a:pt x="17" y="0"/>
                      <a:pt x="1" y="16"/>
                      <a:pt x="1" y="48"/>
                    </a:cubicBezTo>
                    <a:cubicBezTo>
                      <a:pt x="84" y="524"/>
                      <a:pt x="465" y="893"/>
                      <a:pt x="917" y="1012"/>
                    </a:cubicBezTo>
                    <a:cubicBezTo>
                      <a:pt x="1047" y="1046"/>
                      <a:pt x="1174" y="1059"/>
                      <a:pt x="1300" y="1059"/>
                    </a:cubicBezTo>
                    <a:cubicBezTo>
                      <a:pt x="1442" y="1059"/>
                      <a:pt x="1583" y="1043"/>
                      <a:pt x="1727" y="1024"/>
                    </a:cubicBezTo>
                    <a:cubicBezTo>
                      <a:pt x="2079" y="981"/>
                      <a:pt x="2365" y="923"/>
                      <a:pt x="2635" y="923"/>
                    </a:cubicBezTo>
                    <a:cubicBezTo>
                      <a:pt x="2960" y="923"/>
                      <a:pt x="3262" y="1006"/>
                      <a:pt x="3632" y="1298"/>
                    </a:cubicBezTo>
                    <a:cubicBezTo>
                      <a:pt x="3661" y="1314"/>
                      <a:pt x="3691" y="1321"/>
                      <a:pt x="3720" y="1321"/>
                    </a:cubicBezTo>
                    <a:cubicBezTo>
                      <a:pt x="3797" y="1321"/>
                      <a:pt x="3861" y="1266"/>
                      <a:pt x="3834" y="1179"/>
                    </a:cubicBezTo>
                    <a:cubicBezTo>
                      <a:pt x="3739" y="703"/>
                      <a:pt x="3263" y="536"/>
                      <a:pt x="2799" y="536"/>
                    </a:cubicBezTo>
                    <a:cubicBezTo>
                      <a:pt x="2453" y="536"/>
                      <a:pt x="2108" y="655"/>
                      <a:pt x="1787" y="727"/>
                    </a:cubicBezTo>
                    <a:cubicBezTo>
                      <a:pt x="1602" y="765"/>
                      <a:pt x="1433" y="785"/>
                      <a:pt x="1277" y="785"/>
                    </a:cubicBezTo>
                    <a:cubicBezTo>
                      <a:pt x="749" y="785"/>
                      <a:pt x="373" y="555"/>
                      <a:pt x="60" y="12"/>
                    </a:cubicBezTo>
                    <a:cubicBezTo>
                      <a:pt x="52" y="4"/>
                      <a:pt x="43" y="0"/>
                      <a:pt x="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458;p47">
                <a:extLst>
                  <a:ext uri="{FF2B5EF4-FFF2-40B4-BE49-F238E27FC236}">
                    <a16:creationId xmlns:a16="http://schemas.microsoft.com/office/drawing/2014/main" id="{8DEDF5F9-6FF9-2E7A-47EA-7F01F39890F7}"/>
                  </a:ext>
                </a:extLst>
              </p:cNvPr>
              <p:cNvSpPr/>
              <p:nvPr/>
            </p:nvSpPr>
            <p:spPr>
              <a:xfrm>
                <a:off x="2086225" y="2030850"/>
                <a:ext cx="5975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359" extrusionOk="0">
                    <a:moveTo>
                      <a:pt x="58" y="1"/>
                    </a:moveTo>
                    <a:cubicBezTo>
                      <a:pt x="17" y="1"/>
                      <a:pt x="0" y="63"/>
                      <a:pt x="44" y="74"/>
                    </a:cubicBezTo>
                    <a:cubicBezTo>
                      <a:pt x="342" y="300"/>
                      <a:pt x="664" y="300"/>
                      <a:pt x="1021" y="336"/>
                    </a:cubicBezTo>
                    <a:cubicBezTo>
                      <a:pt x="1190" y="350"/>
                      <a:pt x="1362" y="358"/>
                      <a:pt x="1533" y="358"/>
                    </a:cubicBezTo>
                    <a:cubicBezTo>
                      <a:pt x="1794" y="358"/>
                      <a:pt x="2055" y="338"/>
                      <a:pt x="2307" y="288"/>
                    </a:cubicBezTo>
                    <a:cubicBezTo>
                      <a:pt x="2390" y="276"/>
                      <a:pt x="2390" y="109"/>
                      <a:pt x="2283" y="98"/>
                    </a:cubicBezTo>
                    <a:cubicBezTo>
                      <a:pt x="2036" y="53"/>
                      <a:pt x="1782" y="29"/>
                      <a:pt x="1526" y="29"/>
                    </a:cubicBezTo>
                    <a:cubicBezTo>
                      <a:pt x="1437" y="29"/>
                      <a:pt x="1348" y="32"/>
                      <a:pt x="1259" y="38"/>
                    </a:cubicBezTo>
                    <a:cubicBezTo>
                      <a:pt x="1037" y="38"/>
                      <a:pt x="794" y="66"/>
                      <a:pt x="557" y="66"/>
                    </a:cubicBezTo>
                    <a:cubicBezTo>
                      <a:pt x="388" y="66"/>
                      <a:pt x="222" y="52"/>
                      <a:pt x="68" y="2"/>
                    </a:cubicBezTo>
                    <a:cubicBezTo>
                      <a:pt x="65" y="1"/>
                      <a:pt x="61" y="1"/>
                      <a:pt x="58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459;p47">
                <a:extLst>
                  <a:ext uri="{FF2B5EF4-FFF2-40B4-BE49-F238E27FC236}">
                    <a16:creationId xmlns:a16="http://schemas.microsoft.com/office/drawing/2014/main" id="{2F2424B0-BAC1-7C55-551C-7ABB87698B4D}"/>
                  </a:ext>
                </a:extLst>
              </p:cNvPr>
              <p:cNvSpPr/>
              <p:nvPr/>
            </p:nvSpPr>
            <p:spPr>
              <a:xfrm>
                <a:off x="2244600" y="2024300"/>
                <a:ext cx="3450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980" extrusionOk="0">
                    <a:moveTo>
                      <a:pt x="1326" y="0"/>
                    </a:moveTo>
                    <a:cubicBezTo>
                      <a:pt x="1315" y="0"/>
                      <a:pt x="1304" y="4"/>
                      <a:pt x="1294" y="14"/>
                    </a:cubicBezTo>
                    <a:cubicBezTo>
                      <a:pt x="1103" y="181"/>
                      <a:pt x="877" y="324"/>
                      <a:pt x="675" y="455"/>
                    </a:cubicBezTo>
                    <a:cubicBezTo>
                      <a:pt x="472" y="574"/>
                      <a:pt x="270" y="657"/>
                      <a:pt x="91" y="800"/>
                    </a:cubicBezTo>
                    <a:cubicBezTo>
                      <a:pt x="0" y="868"/>
                      <a:pt x="93" y="980"/>
                      <a:pt x="185" y="980"/>
                    </a:cubicBezTo>
                    <a:cubicBezTo>
                      <a:pt x="189" y="980"/>
                      <a:pt x="194" y="979"/>
                      <a:pt x="198" y="979"/>
                    </a:cubicBezTo>
                    <a:cubicBezTo>
                      <a:pt x="436" y="931"/>
                      <a:pt x="639" y="776"/>
                      <a:pt x="829" y="622"/>
                    </a:cubicBezTo>
                    <a:cubicBezTo>
                      <a:pt x="1044" y="455"/>
                      <a:pt x="1210" y="276"/>
                      <a:pt x="1353" y="74"/>
                    </a:cubicBezTo>
                    <a:cubicBezTo>
                      <a:pt x="1379" y="31"/>
                      <a:pt x="1355" y="0"/>
                      <a:pt x="1326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460;p47">
                <a:extLst>
                  <a:ext uri="{FF2B5EF4-FFF2-40B4-BE49-F238E27FC236}">
                    <a16:creationId xmlns:a16="http://schemas.microsoft.com/office/drawing/2014/main" id="{78039BEC-4F73-7266-E9D0-811034046DB1}"/>
                  </a:ext>
                </a:extLst>
              </p:cNvPr>
              <p:cNvSpPr/>
              <p:nvPr/>
            </p:nvSpPr>
            <p:spPr>
              <a:xfrm>
                <a:off x="2284675" y="1961225"/>
                <a:ext cx="767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484" extrusionOk="0">
                    <a:moveTo>
                      <a:pt x="2951" y="1"/>
                    </a:moveTo>
                    <a:cubicBezTo>
                      <a:pt x="2948" y="1"/>
                      <a:pt x="2944" y="1"/>
                      <a:pt x="2941" y="1"/>
                    </a:cubicBezTo>
                    <a:cubicBezTo>
                      <a:pt x="2429" y="61"/>
                      <a:pt x="1929" y="144"/>
                      <a:pt x="1405" y="156"/>
                    </a:cubicBezTo>
                    <a:cubicBezTo>
                      <a:pt x="941" y="168"/>
                      <a:pt x="477" y="156"/>
                      <a:pt x="48" y="323"/>
                    </a:cubicBezTo>
                    <a:cubicBezTo>
                      <a:pt x="0" y="335"/>
                      <a:pt x="0" y="406"/>
                      <a:pt x="60" y="406"/>
                    </a:cubicBezTo>
                    <a:cubicBezTo>
                      <a:pt x="518" y="424"/>
                      <a:pt x="1045" y="483"/>
                      <a:pt x="1560" y="483"/>
                    </a:cubicBezTo>
                    <a:cubicBezTo>
                      <a:pt x="2075" y="483"/>
                      <a:pt x="2578" y="424"/>
                      <a:pt x="2989" y="204"/>
                    </a:cubicBezTo>
                    <a:cubicBezTo>
                      <a:pt x="3069" y="158"/>
                      <a:pt x="3039" y="1"/>
                      <a:pt x="2951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461;p47">
                <a:extLst>
                  <a:ext uri="{FF2B5EF4-FFF2-40B4-BE49-F238E27FC236}">
                    <a16:creationId xmlns:a16="http://schemas.microsoft.com/office/drawing/2014/main" id="{27DA4A46-54EC-973A-0835-16FA597A37EA}"/>
                  </a:ext>
                </a:extLst>
              </p:cNvPr>
              <p:cNvSpPr/>
              <p:nvPr/>
            </p:nvSpPr>
            <p:spPr>
              <a:xfrm>
                <a:off x="2199550" y="1932375"/>
                <a:ext cx="24125" cy="1555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6220" extrusionOk="0">
                    <a:moveTo>
                      <a:pt x="0" y="0"/>
                    </a:moveTo>
                    <a:cubicBezTo>
                      <a:pt x="95" y="2072"/>
                      <a:pt x="655" y="4072"/>
                      <a:pt x="691" y="6144"/>
                    </a:cubicBezTo>
                    <a:cubicBezTo>
                      <a:pt x="691" y="6196"/>
                      <a:pt x="722" y="6220"/>
                      <a:pt x="755" y="6220"/>
                    </a:cubicBezTo>
                    <a:cubicBezTo>
                      <a:pt x="790" y="6220"/>
                      <a:pt x="827" y="6193"/>
                      <a:pt x="834" y="6144"/>
                    </a:cubicBezTo>
                    <a:cubicBezTo>
                      <a:pt x="965" y="5120"/>
                      <a:pt x="703" y="4132"/>
                      <a:pt x="488" y="3156"/>
                    </a:cubicBezTo>
                    <a:cubicBezTo>
                      <a:pt x="286" y="2108"/>
                      <a:pt x="179" y="1060"/>
                      <a:pt x="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462;p47">
                <a:extLst>
                  <a:ext uri="{FF2B5EF4-FFF2-40B4-BE49-F238E27FC236}">
                    <a16:creationId xmlns:a16="http://schemas.microsoft.com/office/drawing/2014/main" id="{7D269B58-FAE1-4F37-B02A-C55713995560}"/>
                  </a:ext>
                </a:extLst>
              </p:cNvPr>
              <p:cNvSpPr/>
              <p:nvPr/>
            </p:nvSpPr>
            <p:spPr>
              <a:xfrm>
                <a:off x="2218600" y="2165425"/>
                <a:ext cx="6275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990" extrusionOk="0">
                    <a:moveTo>
                      <a:pt x="101" y="1"/>
                    </a:moveTo>
                    <a:cubicBezTo>
                      <a:pt x="86" y="1"/>
                      <a:pt x="72" y="13"/>
                      <a:pt x="72" y="37"/>
                    </a:cubicBezTo>
                    <a:cubicBezTo>
                      <a:pt x="48" y="1334"/>
                      <a:pt x="0" y="2620"/>
                      <a:pt x="60" y="3918"/>
                    </a:cubicBezTo>
                    <a:cubicBezTo>
                      <a:pt x="60" y="3966"/>
                      <a:pt x="92" y="3990"/>
                      <a:pt x="127" y="3990"/>
                    </a:cubicBezTo>
                    <a:cubicBezTo>
                      <a:pt x="161" y="3990"/>
                      <a:pt x="197" y="3966"/>
                      <a:pt x="203" y="3918"/>
                    </a:cubicBezTo>
                    <a:cubicBezTo>
                      <a:pt x="250" y="2632"/>
                      <a:pt x="179" y="1334"/>
                      <a:pt x="131" y="37"/>
                    </a:cubicBezTo>
                    <a:cubicBezTo>
                      <a:pt x="131" y="13"/>
                      <a:pt x="116" y="1"/>
                      <a:pt x="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463;p47">
                <a:extLst>
                  <a:ext uri="{FF2B5EF4-FFF2-40B4-BE49-F238E27FC236}">
                    <a16:creationId xmlns:a16="http://schemas.microsoft.com/office/drawing/2014/main" id="{E5C9EE09-9218-632F-7471-CC5D1C2CEDF7}"/>
                  </a:ext>
                </a:extLst>
              </p:cNvPr>
              <p:cNvSpPr/>
              <p:nvPr/>
            </p:nvSpPr>
            <p:spPr>
              <a:xfrm>
                <a:off x="2226450" y="2382875"/>
                <a:ext cx="17325" cy="925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3701" extrusionOk="0">
                    <a:moveTo>
                      <a:pt x="38" y="0"/>
                    </a:moveTo>
                    <a:cubicBezTo>
                      <a:pt x="21" y="0"/>
                      <a:pt x="0" y="15"/>
                      <a:pt x="8" y="30"/>
                    </a:cubicBezTo>
                    <a:cubicBezTo>
                      <a:pt x="186" y="1233"/>
                      <a:pt x="329" y="2471"/>
                      <a:pt x="591" y="3662"/>
                    </a:cubicBezTo>
                    <a:cubicBezTo>
                      <a:pt x="596" y="3688"/>
                      <a:pt x="619" y="3701"/>
                      <a:pt x="640" y="3701"/>
                    </a:cubicBezTo>
                    <a:cubicBezTo>
                      <a:pt x="667" y="3701"/>
                      <a:pt x="693" y="3682"/>
                      <a:pt x="686" y="3650"/>
                    </a:cubicBezTo>
                    <a:cubicBezTo>
                      <a:pt x="567" y="2447"/>
                      <a:pt x="293" y="1221"/>
                      <a:pt x="55" y="18"/>
                    </a:cubicBezTo>
                    <a:cubicBezTo>
                      <a:pt x="55" y="5"/>
                      <a:pt x="47" y="0"/>
                      <a:pt x="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464;p47">
                <a:extLst>
                  <a:ext uri="{FF2B5EF4-FFF2-40B4-BE49-F238E27FC236}">
                    <a16:creationId xmlns:a16="http://schemas.microsoft.com/office/drawing/2014/main" id="{CC0AB552-45F2-31EB-B012-D34F9BC41988}"/>
                  </a:ext>
                </a:extLst>
              </p:cNvPr>
              <p:cNvSpPr/>
              <p:nvPr/>
            </p:nvSpPr>
            <p:spPr>
              <a:xfrm>
                <a:off x="2240025" y="2323950"/>
                <a:ext cx="80400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642" extrusionOk="0">
                    <a:moveTo>
                      <a:pt x="1330" y="1"/>
                    </a:moveTo>
                    <a:cubicBezTo>
                      <a:pt x="1140" y="1"/>
                      <a:pt x="953" y="36"/>
                      <a:pt x="774" y="125"/>
                    </a:cubicBezTo>
                    <a:cubicBezTo>
                      <a:pt x="274" y="375"/>
                      <a:pt x="0" y="1078"/>
                      <a:pt x="143" y="1613"/>
                    </a:cubicBezTo>
                    <a:cubicBezTo>
                      <a:pt x="143" y="1633"/>
                      <a:pt x="154" y="1642"/>
                      <a:pt x="168" y="1642"/>
                    </a:cubicBezTo>
                    <a:cubicBezTo>
                      <a:pt x="179" y="1642"/>
                      <a:pt x="192" y="1636"/>
                      <a:pt x="203" y="1625"/>
                    </a:cubicBezTo>
                    <a:cubicBezTo>
                      <a:pt x="516" y="1051"/>
                      <a:pt x="582" y="368"/>
                      <a:pt x="1299" y="368"/>
                    </a:cubicBezTo>
                    <a:cubicBezTo>
                      <a:pt x="1400" y="368"/>
                      <a:pt x="1514" y="381"/>
                      <a:pt x="1643" y="411"/>
                    </a:cubicBezTo>
                    <a:cubicBezTo>
                      <a:pt x="2067" y="507"/>
                      <a:pt x="2405" y="681"/>
                      <a:pt x="2815" y="681"/>
                    </a:cubicBezTo>
                    <a:cubicBezTo>
                      <a:pt x="2912" y="681"/>
                      <a:pt x="3013" y="672"/>
                      <a:pt x="3120" y="649"/>
                    </a:cubicBezTo>
                    <a:cubicBezTo>
                      <a:pt x="3203" y="601"/>
                      <a:pt x="3215" y="435"/>
                      <a:pt x="3120" y="423"/>
                    </a:cubicBezTo>
                    <a:cubicBezTo>
                      <a:pt x="2561" y="341"/>
                      <a:pt x="1926" y="1"/>
                      <a:pt x="1330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465;p47">
                <a:extLst>
                  <a:ext uri="{FF2B5EF4-FFF2-40B4-BE49-F238E27FC236}">
                    <a16:creationId xmlns:a16="http://schemas.microsoft.com/office/drawing/2014/main" id="{F7348907-4660-FA7D-0183-292680A9858D}"/>
                  </a:ext>
                </a:extLst>
              </p:cNvPr>
              <p:cNvSpPr/>
              <p:nvPr/>
            </p:nvSpPr>
            <p:spPr>
              <a:xfrm>
                <a:off x="2285575" y="2261700"/>
                <a:ext cx="1025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45" extrusionOk="0">
                    <a:moveTo>
                      <a:pt x="705" y="0"/>
                    </a:moveTo>
                    <a:cubicBezTo>
                      <a:pt x="495" y="0"/>
                      <a:pt x="287" y="13"/>
                      <a:pt x="83" y="43"/>
                    </a:cubicBezTo>
                    <a:cubicBezTo>
                      <a:pt x="0" y="55"/>
                      <a:pt x="0" y="210"/>
                      <a:pt x="83" y="222"/>
                    </a:cubicBezTo>
                    <a:cubicBezTo>
                      <a:pt x="377" y="299"/>
                      <a:pt x="679" y="318"/>
                      <a:pt x="982" y="318"/>
                    </a:cubicBezTo>
                    <a:cubicBezTo>
                      <a:pt x="1288" y="318"/>
                      <a:pt x="1595" y="299"/>
                      <a:pt x="1896" y="299"/>
                    </a:cubicBezTo>
                    <a:cubicBezTo>
                      <a:pt x="1987" y="299"/>
                      <a:pt x="2077" y="300"/>
                      <a:pt x="2167" y="305"/>
                    </a:cubicBezTo>
                    <a:cubicBezTo>
                      <a:pt x="2696" y="345"/>
                      <a:pt x="3217" y="544"/>
                      <a:pt x="3743" y="544"/>
                    </a:cubicBezTo>
                    <a:cubicBezTo>
                      <a:pt x="3845" y="544"/>
                      <a:pt x="3946" y="537"/>
                      <a:pt x="4048" y="520"/>
                    </a:cubicBezTo>
                    <a:cubicBezTo>
                      <a:pt x="4101" y="520"/>
                      <a:pt x="4098" y="444"/>
                      <a:pt x="4063" y="444"/>
                    </a:cubicBezTo>
                    <a:cubicBezTo>
                      <a:pt x="4058" y="444"/>
                      <a:pt x="4053" y="445"/>
                      <a:pt x="4048" y="448"/>
                    </a:cubicBezTo>
                    <a:cubicBezTo>
                      <a:pt x="3987" y="455"/>
                      <a:pt x="3926" y="458"/>
                      <a:pt x="3865" y="458"/>
                    </a:cubicBezTo>
                    <a:cubicBezTo>
                      <a:pt x="3263" y="458"/>
                      <a:pt x="2630" y="168"/>
                      <a:pt x="2036" y="103"/>
                    </a:cubicBezTo>
                    <a:cubicBezTo>
                      <a:pt x="1600" y="54"/>
                      <a:pt x="1148" y="0"/>
                      <a:pt x="705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466;p47">
                <a:extLst>
                  <a:ext uri="{FF2B5EF4-FFF2-40B4-BE49-F238E27FC236}">
                    <a16:creationId xmlns:a16="http://schemas.microsoft.com/office/drawing/2014/main" id="{B4EE9C74-7040-3D92-2000-23A4BECA9725}"/>
                  </a:ext>
                </a:extLst>
              </p:cNvPr>
              <p:cNvSpPr/>
              <p:nvPr/>
            </p:nvSpPr>
            <p:spPr>
              <a:xfrm>
                <a:off x="2233350" y="2159400"/>
                <a:ext cx="85575" cy="58750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350" extrusionOk="0">
                    <a:moveTo>
                      <a:pt x="213" y="1"/>
                    </a:moveTo>
                    <a:cubicBezTo>
                      <a:pt x="93" y="1"/>
                      <a:pt x="0" y="139"/>
                      <a:pt x="77" y="254"/>
                    </a:cubicBezTo>
                    <a:cubicBezTo>
                      <a:pt x="604" y="1174"/>
                      <a:pt x="1448" y="2349"/>
                      <a:pt x="2546" y="2349"/>
                    </a:cubicBezTo>
                    <a:cubicBezTo>
                      <a:pt x="2812" y="2349"/>
                      <a:pt x="3092" y="2281"/>
                      <a:pt x="3387" y="2123"/>
                    </a:cubicBezTo>
                    <a:cubicBezTo>
                      <a:pt x="3423" y="2123"/>
                      <a:pt x="3399" y="2064"/>
                      <a:pt x="3351" y="2064"/>
                    </a:cubicBezTo>
                    <a:cubicBezTo>
                      <a:pt x="3167" y="2116"/>
                      <a:pt x="2987" y="2140"/>
                      <a:pt x="2812" y="2140"/>
                    </a:cubicBezTo>
                    <a:cubicBezTo>
                      <a:pt x="2145" y="2140"/>
                      <a:pt x="1551" y="1784"/>
                      <a:pt x="1137" y="1218"/>
                    </a:cubicBezTo>
                    <a:cubicBezTo>
                      <a:pt x="851" y="825"/>
                      <a:pt x="732" y="290"/>
                      <a:pt x="303" y="28"/>
                    </a:cubicBezTo>
                    <a:cubicBezTo>
                      <a:pt x="273" y="9"/>
                      <a:pt x="242" y="1"/>
                      <a:pt x="213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467;p47">
                <a:extLst>
                  <a:ext uri="{FF2B5EF4-FFF2-40B4-BE49-F238E27FC236}">
                    <a16:creationId xmlns:a16="http://schemas.microsoft.com/office/drawing/2014/main" id="{C45E0906-2D49-FC8D-09F3-4F3A6F164A16}"/>
                  </a:ext>
                </a:extLst>
              </p:cNvPr>
              <p:cNvSpPr/>
              <p:nvPr/>
            </p:nvSpPr>
            <p:spPr>
              <a:xfrm>
                <a:off x="2252525" y="2137200"/>
                <a:ext cx="613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810" extrusionOk="0">
                    <a:moveTo>
                      <a:pt x="322" y="0"/>
                    </a:moveTo>
                    <a:cubicBezTo>
                      <a:pt x="258" y="0"/>
                      <a:pt x="190" y="11"/>
                      <a:pt x="119" y="35"/>
                    </a:cubicBezTo>
                    <a:cubicBezTo>
                      <a:pt x="12" y="58"/>
                      <a:pt x="0" y="225"/>
                      <a:pt x="119" y="237"/>
                    </a:cubicBezTo>
                    <a:cubicBezTo>
                      <a:pt x="798" y="392"/>
                      <a:pt x="870" y="1035"/>
                      <a:pt x="1322" y="1451"/>
                    </a:cubicBezTo>
                    <a:cubicBezTo>
                      <a:pt x="1605" y="1700"/>
                      <a:pt x="1963" y="1809"/>
                      <a:pt x="2335" y="1809"/>
                    </a:cubicBezTo>
                    <a:cubicBezTo>
                      <a:pt x="2355" y="1809"/>
                      <a:pt x="2374" y="1809"/>
                      <a:pt x="2394" y="1809"/>
                    </a:cubicBezTo>
                    <a:cubicBezTo>
                      <a:pt x="2453" y="1809"/>
                      <a:pt x="2453" y="1749"/>
                      <a:pt x="2405" y="1749"/>
                    </a:cubicBezTo>
                    <a:cubicBezTo>
                      <a:pt x="1989" y="1713"/>
                      <a:pt x="1608" y="1523"/>
                      <a:pt x="1370" y="1178"/>
                    </a:cubicBezTo>
                    <a:cubicBezTo>
                      <a:pt x="1215" y="975"/>
                      <a:pt x="1143" y="725"/>
                      <a:pt x="1012" y="499"/>
                    </a:cubicBezTo>
                    <a:cubicBezTo>
                      <a:pt x="846" y="226"/>
                      <a:pt x="616" y="0"/>
                      <a:pt x="3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468;p47">
                <a:extLst>
                  <a:ext uri="{FF2B5EF4-FFF2-40B4-BE49-F238E27FC236}">
                    <a16:creationId xmlns:a16="http://schemas.microsoft.com/office/drawing/2014/main" id="{311315A0-22EA-C9B6-BCB3-A280B4DFCF6B}"/>
                  </a:ext>
                </a:extLst>
              </p:cNvPr>
              <p:cNvSpPr/>
              <p:nvPr/>
            </p:nvSpPr>
            <p:spPr>
              <a:xfrm>
                <a:off x="2268025" y="2075825"/>
                <a:ext cx="724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761" extrusionOk="0">
                    <a:moveTo>
                      <a:pt x="1114" y="1"/>
                    </a:moveTo>
                    <a:cubicBezTo>
                      <a:pt x="748" y="1"/>
                      <a:pt x="396" y="86"/>
                      <a:pt x="119" y="275"/>
                    </a:cubicBezTo>
                    <a:cubicBezTo>
                      <a:pt x="1" y="350"/>
                      <a:pt x="47" y="569"/>
                      <a:pt x="187" y="569"/>
                    </a:cubicBezTo>
                    <a:cubicBezTo>
                      <a:pt x="203" y="569"/>
                      <a:pt x="220" y="567"/>
                      <a:pt x="238" y="561"/>
                    </a:cubicBezTo>
                    <a:cubicBezTo>
                      <a:pt x="637" y="428"/>
                      <a:pt x="994" y="284"/>
                      <a:pt x="1426" y="284"/>
                    </a:cubicBezTo>
                    <a:cubicBezTo>
                      <a:pt x="1458" y="284"/>
                      <a:pt x="1491" y="285"/>
                      <a:pt x="1524" y="287"/>
                    </a:cubicBezTo>
                    <a:cubicBezTo>
                      <a:pt x="2024" y="299"/>
                      <a:pt x="2440" y="513"/>
                      <a:pt x="2893" y="751"/>
                    </a:cubicBezTo>
                    <a:cubicBezTo>
                      <a:pt x="2507" y="289"/>
                      <a:pt x="1787" y="1"/>
                      <a:pt x="1114" y="1"/>
                    </a:cubicBezTo>
                    <a:close/>
                    <a:moveTo>
                      <a:pt x="2893" y="751"/>
                    </a:moveTo>
                    <a:cubicBezTo>
                      <a:pt x="2893" y="757"/>
                      <a:pt x="2896" y="760"/>
                      <a:pt x="2897" y="760"/>
                    </a:cubicBezTo>
                    <a:cubicBezTo>
                      <a:pt x="2899" y="760"/>
                      <a:pt x="2899" y="757"/>
                      <a:pt x="2893" y="75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469;p47">
                <a:extLst>
                  <a:ext uri="{FF2B5EF4-FFF2-40B4-BE49-F238E27FC236}">
                    <a16:creationId xmlns:a16="http://schemas.microsoft.com/office/drawing/2014/main" id="{8033997B-36D1-616C-F7CE-DFC496BE2B80}"/>
                  </a:ext>
                </a:extLst>
              </p:cNvPr>
              <p:cNvSpPr/>
              <p:nvPr/>
            </p:nvSpPr>
            <p:spPr>
              <a:xfrm>
                <a:off x="2277650" y="2042575"/>
                <a:ext cx="89925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951" extrusionOk="0">
                    <a:moveTo>
                      <a:pt x="1891" y="1"/>
                    </a:moveTo>
                    <a:cubicBezTo>
                      <a:pt x="1282" y="1"/>
                      <a:pt x="653" y="239"/>
                      <a:pt x="43" y="581"/>
                    </a:cubicBezTo>
                    <a:cubicBezTo>
                      <a:pt x="1" y="602"/>
                      <a:pt x="24" y="680"/>
                      <a:pt x="72" y="680"/>
                    </a:cubicBezTo>
                    <a:cubicBezTo>
                      <a:pt x="78" y="680"/>
                      <a:pt x="84" y="679"/>
                      <a:pt x="91" y="676"/>
                    </a:cubicBezTo>
                    <a:cubicBezTo>
                      <a:pt x="579" y="498"/>
                      <a:pt x="1103" y="295"/>
                      <a:pt x="1627" y="295"/>
                    </a:cubicBezTo>
                    <a:cubicBezTo>
                      <a:pt x="2282" y="295"/>
                      <a:pt x="2746" y="688"/>
                      <a:pt x="3305" y="938"/>
                    </a:cubicBezTo>
                    <a:cubicBezTo>
                      <a:pt x="3328" y="947"/>
                      <a:pt x="3350" y="951"/>
                      <a:pt x="3371" y="951"/>
                    </a:cubicBezTo>
                    <a:cubicBezTo>
                      <a:pt x="3499" y="951"/>
                      <a:pt x="3596" y="812"/>
                      <a:pt x="3484" y="700"/>
                    </a:cubicBezTo>
                    <a:cubicBezTo>
                      <a:pt x="2989" y="200"/>
                      <a:pt x="2449" y="1"/>
                      <a:pt x="18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470;p47">
                <a:extLst>
                  <a:ext uri="{FF2B5EF4-FFF2-40B4-BE49-F238E27FC236}">
                    <a16:creationId xmlns:a16="http://schemas.microsoft.com/office/drawing/2014/main" id="{5BC25E2F-C3B5-F248-CC69-C9C9CF513C97}"/>
                  </a:ext>
                </a:extLst>
              </p:cNvPr>
              <p:cNvSpPr/>
              <p:nvPr/>
            </p:nvSpPr>
            <p:spPr>
              <a:xfrm>
                <a:off x="2069875" y="2138200"/>
                <a:ext cx="12327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1811" extrusionOk="0">
                    <a:moveTo>
                      <a:pt x="3823" y="0"/>
                    </a:moveTo>
                    <a:cubicBezTo>
                      <a:pt x="2506" y="0"/>
                      <a:pt x="893" y="1125"/>
                      <a:pt x="20" y="1757"/>
                    </a:cubicBezTo>
                    <a:cubicBezTo>
                      <a:pt x="1" y="1776"/>
                      <a:pt x="12" y="1811"/>
                      <a:pt x="37" y="1811"/>
                    </a:cubicBezTo>
                    <a:cubicBezTo>
                      <a:pt x="42" y="1811"/>
                      <a:pt x="49" y="1809"/>
                      <a:pt x="56" y="1804"/>
                    </a:cubicBezTo>
                    <a:cubicBezTo>
                      <a:pt x="1113" y="1175"/>
                      <a:pt x="2499" y="348"/>
                      <a:pt x="3804" y="348"/>
                    </a:cubicBezTo>
                    <a:cubicBezTo>
                      <a:pt x="4129" y="348"/>
                      <a:pt x="4449" y="400"/>
                      <a:pt x="4758" y="518"/>
                    </a:cubicBezTo>
                    <a:cubicBezTo>
                      <a:pt x="4768" y="520"/>
                      <a:pt x="4776" y="521"/>
                      <a:pt x="4785" y="521"/>
                    </a:cubicBezTo>
                    <a:cubicBezTo>
                      <a:pt x="4895" y="521"/>
                      <a:pt x="4930" y="382"/>
                      <a:pt x="4842" y="304"/>
                    </a:cubicBezTo>
                    <a:cubicBezTo>
                      <a:pt x="4541" y="90"/>
                      <a:pt x="4193" y="0"/>
                      <a:pt x="3823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471;p47">
                <a:extLst>
                  <a:ext uri="{FF2B5EF4-FFF2-40B4-BE49-F238E27FC236}">
                    <a16:creationId xmlns:a16="http://schemas.microsoft.com/office/drawing/2014/main" id="{B66E7C00-A564-6CE8-DAFC-3AECADDD65F7}"/>
                  </a:ext>
                </a:extLst>
              </p:cNvPr>
              <p:cNvSpPr/>
              <p:nvPr/>
            </p:nvSpPr>
            <p:spPr>
              <a:xfrm>
                <a:off x="2055325" y="2254400"/>
                <a:ext cx="97975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2512" extrusionOk="0">
                    <a:moveTo>
                      <a:pt x="3832" y="0"/>
                    </a:moveTo>
                    <a:cubicBezTo>
                      <a:pt x="3827" y="0"/>
                      <a:pt x="3822" y="1"/>
                      <a:pt x="3816" y="2"/>
                    </a:cubicBezTo>
                    <a:cubicBezTo>
                      <a:pt x="3671" y="68"/>
                      <a:pt x="3525" y="82"/>
                      <a:pt x="3380" y="82"/>
                    </a:cubicBezTo>
                    <a:cubicBezTo>
                      <a:pt x="3273" y="82"/>
                      <a:pt x="3167" y="74"/>
                      <a:pt x="3061" y="74"/>
                    </a:cubicBezTo>
                    <a:cubicBezTo>
                      <a:pt x="2944" y="74"/>
                      <a:pt x="2826" y="83"/>
                      <a:pt x="2709" y="121"/>
                    </a:cubicBezTo>
                    <a:cubicBezTo>
                      <a:pt x="2328" y="240"/>
                      <a:pt x="2078" y="585"/>
                      <a:pt x="1733" y="752"/>
                    </a:cubicBezTo>
                    <a:cubicBezTo>
                      <a:pt x="1423" y="895"/>
                      <a:pt x="1114" y="895"/>
                      <a:pt x="840" y="1133"/>
                    </a:cubicBezTo>
                    <a:cubicBezTo>
                      <a:pt x="518" y="1419"/>
                      <a:pt x="233" y="1883"/>
                      <a:pt x="54" y="2264"/>
                    </a:cubicBezTo>
                    <a:cubicBezTo>
                      <a:pt x="0" y="2381"/>
                      <a:pt x="96" y="2512"/>
                      <a:pt x="197" y="2512"/>
                    </a:cubicBezTo>
                    <a:cubicBezTo>
                      <a:pt x="230" y="2512"/>
                      <a:pt x="263" y="2498"/>
                      <a:pt x="292" y="2466"/>
                    </a:cubicBezTo>
                    <a:cubicBezTo>
                      <a:pt x="566" y="2181"/>
                      <a:pt x="721" y="1812"/>
                      <a:pt x="995" y="1514"/>
                    </a:cubicBezTo>
                    <a:cubicBezTo>
                      <a:pt x="1280" y="1216"/>
                      <a:pt x="1709" y="1133"/>
                      <a:pt x="2031" y="883"/>
                    </a:cubicBezTo>
                    <a:cubicBezTo>
                      <a:pt x="2388" y="621"/>
                      <a:pt x="2650" y="300"/>
                      <a:pt x="3102" y="228"/>
                    </a:cubicBezTo>
                    <a:cubicBezTo>
                      <a:pt x="3400" y="180"/>
                      <a:pt x="3578" y="240"/>
                      <a:pt x="3864" y="85"/>
                    </a:cubicBezTo>
                    <a:cubicBezTo>
                      <a:pt x="3918" y="53"/>
                      <a:pt x="3884" y="0"/>
                      <a:pt x="3832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472;p47">
                <a:extLst>
                  <a:ext uri="{FF2B5EF4-FFF2-40B4-BE49-F238E27FC236}">
                    <a16:creationId xmlns:a16="http://schemas.microsoft.com/office/drawing/2014/main" id="{67B4C379-770A-77D4-0155-29EE70D61915}"/>
                  </a:ext>
                </a:extLst>
              </p:cNvPr>
              <p:cNvSpPr/>
              <p:nvPr/>
            </p:nvSpPr>
            <p:spPr>
              <a:xfrm>
                <a:off x="2103700" y="2304450"/>
                <a:ext cx="9995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1727" extrusionOk="0">
                    <a:moveTo>
                      <a:pt x="3001" y="0"/>
                    </a:moveTo>
                    <a:cubicBezTo>
                      <a:pt x="2763" y="0"/>
                      <a:pt x="2679" y="203"/>
                      <a:pt x="2453" y="286"/>
                    </a:cubicBezTo>
                    <a:cubicBezTo>
                      <a:pt x="2024" y="405"/>
                      <a:pt x="1846" y="310"/>
                      <a:pt x="1429" y="631"/>
                    </a:cubicBezTo>
                    <a:cubicBezTo>
                      <a:pt x="953" y="1012"/>
                      <a:pt x="560" y="1405"/>
                      <a:pt x="12" y="1679"/>
                    </a:cubicBezTo>
                    <a:cubicBezTo>
                      <a:pt x="0" y="1691"/>
                      <a:pt x="0" y="1727"/>
                      <a:pt x="24" y="1727"/>
                    </a:cubicBezTo>
                    <a:cubicBezTo>
                      <a:pt x="893" y="1631"/>
                      <a:pt x="1346" y="560"/>
                      <a:pt x="2179" y="560"/>
                    </a:cubicBezTo>
                    <a:cubicBezTo>
                      <a:pt x="2309" y="560"/>
                      <a:pt x="2386" y="570"/>
                      <a:pt x="2465" y="570"/>
                    </a:cubicBezTo>
                    <a:cubicBezTo>
                      <a:pt x="2532" y="570"/>
                      <a:pt x="2600" y="563"/>
                      <a:pt x="2703" y="536"/>
                    </a:cubicBezTo>
                    <a:cubicBezTo>
                      <a:pt x="2870" y="488"/>
                      <a:pt x="2441" y="500"/>
                      <a:pt x="2989" y="476"/>
                    </a:cubicBezTo>
                    <a:cubicBezTo>
                      <a:pt x="3012" y="474"/>
                      <a:pt x="3034" y="473"/>
                      <a:pt x="3055" y="473"/>
                    </a:cubicBezTo>
                    <a:cubicBezTo>
                      <a:pt x="3375" y="473"/>
                      <a:pt x="3507" y="716"/>
                      <a:pt x="3775" y="917"/>
                    </a:cubicBezTo>
                    <a:cubicBezTo>
                      <a:pt x="3795" y="927"/>
                      <a:pt x="3818" y="932"/>
                      <a:pt x="3840" y="932"/>
                    </a:cubicBezTo>
                    <a:cubicBezTo>
                      <a:pt x="3922" y="932"/>
                      <a:pt x="3997" y="870"/>
                      <a:pt x="3941" y="786"/>
                    </a:cubicBezTo>
                    <a:cubicBezTo>
                      <a:pt x="3775" y="548"/>
                      <a:pt x="3334" y="0"/>
                      <a:pt x="3001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473;p47">
                <a:extLst>
                  <a:ext uri="{FF2B5EF4-FFF2-40B4-BE49-F238E27FC236}">
                    <a16:creationId xmlns:a16="http://schemas.microsoft.com/office/drawing/2014/main" id="{05395AAD-A540-E091-56D2-00CE6ACB02E0}"/>
                  </a:ext>
                </a:extLst>
              </p:cNvPr>
              <p:cNvSpPr/>
              <p:nvPr/>
            </p:nvSpPr>
            <p:spPr>
              <a:xfrm>
                <a:off x="2060425" y="2417725"/>
                <a:ext cx="11652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1412" extrusionOk="0">
                    <a:moveTo>
                      <a:pt x="2747" y="1"/>
                    </a:moveTo>
                    <a:cubicBezTo>
                      <a:pt x="1728" y="1"/>
                      <a:pt x="755" y="249"/>
                      <a:pt x="100" y="1125"/>
                    </a:cubicBezTo>
                    <a:cubicBezTo>
                      <a:pt x="0" y="1261"/>
                      <a:pt x="143" y="1411"/>
                      <a:pt x="290" y="1411"/>
                    </a:cubicBezTo>
                    <a:cubicBezTo>
                      <a:pt x="336" y="1411"/>
                      <a:pt x="382" y="1397"/>
                      <a:pt x="422" y="1363"/>
                    </a:cubicBezTo>
                    <a:cubicBezTo>
                      <a:pt x="672" y="1125"/>
                      <a:pt x="922" y="815"/>
                      <a:pt x="1219" y="636"/>
                    </a:cubicBezTo>
                    <a:cubicBezTo>
                      <a:pt x="1648" y="375"/>
                      <a:pt x="2148" y="375"/>
                      <a:pt x="2624" y="339"/>
                    </a:cubicBezTo>
                    <a:cubicBezTo>
                      <a:pt x="3221" y="285"/>
                      <a:pt x="3819" y="242"/>
                      <a:pt x="4416" y="242"/>
                    </a:cubicBezTo>
                    <a:cubicBezTo>
                      <a:pt x="4485" y="242"/>
                      <a:pt x="4555" y="242"/>
                      <a:pt x="4625" y="244"/>
                    </a:cubicBezTo>
                    <a:cubicBezTo>
                      <a:pt x="4648" y="244"/>
                      <a:pt x="4660" y="196"/>
                      <a:pt x="4625" y="196"/>
                    </a:cubicBezTo>
                    <a:cubicBezTo>
                      <a:pt x="4024" y="96"/>
                      <a:pt x="3377" y="1"/>
                      <a:pt x="2747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474;p47">
                <a:extLst>
                  <a:ext uri="{FF2B5EF4-FFF2-40B4-BE49-F238E27FC236}">
                    <a16:creationId xmlns:a16="http://schemas.microsoft.com/office/drawing/2014/main" id="{2B450E24-462F-A167-7954-645B55B7915C}"/>
                  </a:ext>
                </a:extLst>
              </p:cNvPr>
              <p:cNvSpPr/>
              <p:nvPr/>
            </p:nvSpPr>
            <p:spPr>
              <a:xfrm>
                <a:off x="2170675" y="2464100"/>
                <a:ext cx="37825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70" extrusionOk="0">
                    <a:moveTo>
                      <a:pt x="1193" y="1"/>
                    </a:moveTo>
                    <a:cubicBezTo>
                      <a:pt x="978" y="1"/>
                      <a:pt x="790" y="80"/>
                      <a:pt x="596" y="186"/>
                    </a:cubicBezTo>
                    <a:cubicBezTo>
                      <a:pt x="369" y="305"/>
                      <a:pt x="36" y="472"/>
                      <a:pt x="0" y="722"/>
                    </a:cubicBezTo>
                    <a:cubicBezTo>
                      <a:pt x="0" y="746"/>
                      <a:pt x="12" y="770"/>
                      <a:pt x="24" y="770"/>
                    </a:cubicBezTo>
                    <a:cubicBezTo>
                      <a:pt x="262" y="746"/>
                      <a:pt x="453" y="544"/>
                      <a:pt x="679" y="460"/>
                    </a:cubicBezTo>
                    <a:cubicBezTo>
                      <a:pt x="929" y="353"/>
                      <a:pt x="1203" y="305"/>
                      <a:pt x="1453" y="174"/>
                    </a:cubicBezTo>
                    <a:cubicBezTo>
                      <a:pt x="1512" y="151"/>
                      <a:pt x="1500" y="44"/>
                      <a:pt x="1429" y="32"/>
                    </a:cubicBezTo>
                    <a:cubicBezTo>
                      <a:pt x="1346" y="10"/>
                      <a:pt x="1268" y="1"/>
                      <a:pt x="1193" y="1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475;p47">
                <a:extLst>
                  <a:ext uri="{FF2B5EF4-FFF2-40B4-BE49-F238E27FC236}">
                    <a16:creationId xmlns:a16="http://schemas.microsoft.com/office/drawing/2014/main" id="{605A4731-1721-58E0-B50B-73BE44CD64C2}"/>
                  </a:ext>
                </a:extLst>
              </p:cNvPr>
              <p:cNvSpPr/>
              <p:nvPr/>
            </p:nvSpPr>
            <p:spPr>
              <a:xfrm>
                <a:off x="2277400" y="2400650"/>
                <a:ext cx="888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1061" extrusionOk="0">
                    <a:moveTo>
                      <a:pt x="1586" y="0"/>
                    </a:moveTo>
                    <a:cubicBezTo>
                      <a:pt x="1508" y="0"/>
                      <a:pt x="1429" y="7"/>
                      <a:pt x="1351" y="22"/>
                    </a:cubicBezTo>
                    <a:cubicBezTo>
                      <a:pt x="887" y="129"/>
                      <a:pt x="327" y="462"/>
                      <a:pt x="65" y="855"/>
                    </a:cubicBezTo>
                    <a:cubicBezTo>
                      <a:pt x="0" y="963"/>
                      <a:pt x="92" y="1061"/>
                      <a:pt x="198" y="1061"/>
                    </a:cubicBezTo>
                    <a:cubicBezTo>
                      <a:pt x="209" y="1061"/>
                      <a:pt x="220" y="1060"/>
                      <a:pt x="232" y="1058"/>
                    </a:cubicBezTo>
                    <a:cubicBezTo>
                      <a:pt x="518" y="1022"/>
                      <a:pt x="637" y="915"/>
                      <a:pt x="875" y="748"/>
                    </a:cubicBezTo>
                    <a:cubicBezTo>
                      <a:pt x="1244" y="510"/>
                      <a:pt x="1530" y="403"/>
                      <a:pt x="1970" y="379"/>
                    </a:cubicBezTo>
                    <a:cubicBezTo>
                      <a:pt x="2530" y="343"/>
                      <a:pt x="3018" y="284"/>
                      <a:pt x="3518" y="81"/>
                    </a:cubicBezTo>
                    <a:cubicBezTo>
                      <a:pt x="3522" y="83"/>
                      <a:pt x="3525" y="83"/>
                      <a:pt x="3528" y="83"/>
                    </a:cubicBezTo>
                    <a:cubicBezTo>
                      <a:pt x="3553" y="83"/>
                      <a:pt x="3551" y="45"/>
                      <a:pt x="3530" y="45"/>
                    </a:cubicBezTo>
                    <a:cubicBezTo>
                      <a:pt x="3205" y="45"/>
                      <a:pt x="2890" y="95"/>
                      <a:pt x="2567" y="95"/>
                    </a:cubicBezTo>
                    <a:cubicBezTo>
                      <a:pt x="2535" y="95"/>
                      <a:pt x="2503" y="94"/>
                      <a:pt x="2470" y="93"/>
                    </a:cubicBezTo>
                    <a:cubicBezTo>
                      <a:pt x="2170" y="84"/>
                      <a:pt x="1877" y="0"/>
                      <a:pt x="1586" y="0"/>
                    </a:cubicBezTo>
                    <a:close/>
                  </a:path>
                </a:pathLst>
              </a:custGeom>
              <a:solidFill>
                <a:srgbClr val="38503F">
                  <a:alpha val="24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476;p47">
                <a:extLst>
                  <a:ext uri="{FF2B5EF4-FFF2-40B4-BE49-F238E27FC236}">
                    <a16:creationId xmlns:a16="http://schemas.microsoft.com/office/drawing/2014/main" id="{A60E9E6C-6C28-DE84-0591-6BABEFA7AADD}"/>
                  </a:ext>
                </a:extLst>
              </p:cNvPr>
              <p:cNvSpPr/>
              <p:nvPr/>
            </p:nvSpPr>
            <p:spPr>
              <a:xfrm>
                <a:off x="2316825" y="2371425"/>
                <a:ext cx="422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437" extrusionOk="0">
                    <a:moveTo>
                      <a:pt x="699" y="1"/>
                    </a:moveTo>
                    <a:cubicBezTo>
                      <a:pt x="488" y="1"/>
                      <a:pt x="285" y="41"/>
                      <a:pt x="119" y="131"/>
                    </a:cubicBezTo>
                    <a:cubicBezTo>
                      <a:pt x="0" y="191"/>
                      <a:pt x="48" y="357"/>
                      <a:pt x="143" y="381"/>
                    </a:cubicBezTo>
                    <a:cubicBezTo>
                      <a:pt x="284" y="426"/>
                      <a:pt x="422" y="436"/>
                      <a:pt x="560" y="436"/>
                    </a:cubicBezTo>
                    <a:cubicBezTo>
                      <a:pt x="678" y="436"/>
                      <a:pt x="796" y="429"/>
                      <a:pt x="917" y="429"/>
                    </a:cubicBezTo>
                    <a:cubicBezTo>
                      <a:pt x="1179" y="429"/>
                      <a:pt x="1417" y="429"/>
                      <a:pt x="1655" y="369"/>
                    </a:cubicBezTo>
                    <a:cubicBezTo>
                      <a:pt x="1691" y="369"/>
                      <a:pt x="1691" y="310"/>
                      <a:pt x="1667" y="298"/>
                    </a:cubicBezTo>
                    <a:cubicBezTo>
                      <a:pt x="1415" y="112"/>
                      <a:pt x="1047" y="1"/>
                      <a:pt x="6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2477;p47">
              <a:extLst>
                <a:ext uri="{FF2B5EF4-FFF2-40B4-BE49-F238E27FC236}">
                  <a16:creationId xmlns:a16="http://schemas.microsoft.com/office/drawing/2014/main" id="{2F06F80E-3965-B5FA-9CBC-EF3FC76F3358}"/>
                </a:ext>
              </a:extLst>
            </p:cNvPr>
            <p:cNvSpPr/>
            <p:nvPr/>
          </p:nvSpPr>
          <p:spPr>
            <a:xfrm rot="1536256">
              <a:off x="767980" y="1011006"/>
              <a:ext cx="186913" cy="155947"/>
            </a:xfrm>
            <a:custGeom>
              <a:avLst/>
              <a:gdLst/>
              <a:ahLst/>
              <a:cxnLst/>
              <a:rect l="l" t="t" r="r" b="b"/>
              <a:pathLst>
                <a:path w="2680" h="2236" extrusionOk="0">
                  <a:moveTo>
                    <a:pt x="1060" y="0"/>
                  </a:moveTo>
                  <a:cubicBezTo>
                    <a:pt x="875" y="0"/>
                    <a:pt x="701" y="187"/>
                    <a:pt x="679" y="374"/>
                  </a:cubicBezTo>
                  <a:cubicBezTo>
                    <a:pt x="643" y="588"/>
                    <a:pt x="750" y="802"/>
                    <a:pt x="881" y="957"/>
                  </a:cubicBezTo>
                  <a:cubicBezTo>
                    <a:pt x="1024" y="1100"/>
                    <a:pt x="1215" y="1219"/>
                    <a:pt x="1393" y="1326"/>
                  </a:cubicBezTo>
                  <a:cubicBezTo>
                    <a:pt x="1307" y="1323"/>
                    <a:pt x="1221" y="1322"/>
                    <a:pt x="1134" y="1322"/>
                  </a:cubicBezTo>
                  <a:cubicBezTo>
                    <a:pt x="876" y="1322"/>
                    <a:pt x="619" y="1335"/>
                    <a:pt x="369" y="1362"/>
                  </a:cubicBezTo>
                  <a:cubicBezTo>
                    <a:pt x="250" y="1362"/>
                    <a:pt x="107" y="1386"/>
                    <a:pt x="48" y="1493"/>
                  </a:cubicBezTo>
                  <a:cubicBezTo>
                    <a:pt x="0" y="1600"/>
                    <a:pt x="36" y="1719"/>
                    <a:pt x="107" y="1802"/>
                  </a:cubicBezTo>
                  <a:cubicBezTo>
                    <a:pt x="191" y="1898"/>
                    <a:pt x="310" y="1933"/>
                    <a:pt x="405" y="1969"/>
                  </a:cubicBezTo>
                  <a:cubicBezTo>
                    <a:pt x="934" y="2148"/>
                    <a:pt x="1482" y="2236"/>
                    <a:pt x="2031" y="2236"/>
                  </a:cubicBezTo>
                  <a:cubicBezTo>
                    <a:pt x="2247" y="2236"/>
                    <a:pt x="2464" y="2222"/>
                    <a:pt x="2679" y="2195"/>
                  </a:cubicBezTo>
                  <a:cubicBezTo>
                    <a:pt x="2191" y="1624"/>
                    <a:pt x="2024" y="790"/>
                    <a:pt x="1477" y="231"/>
                  </a:cubicBezTo>
                  <a:cubicBezTo>
                    <a:pt x="1393" y="124"/>
                    <a:pt x="1262" y="16"/>
                    <a:pt x="1107" y="4"/>
                  </a:cubicBezTo>
                  <a:cubicBezTo>
                    <a:pt x="1092" y="2"/>
                    <a:pt x="1076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478;p47">
              <a:extLst>
                <a:ext uri="{FF2B5EF4-FFF2-40B4-BE49-F238E27FC236}">
                  <a16:creationId xmlns:a16="http://schemas.microsoft.com/office/drawing/2014/main" id="{1C6CD1A5-FDDC-6492-2A56-94E81EEC68C4}"/>
                </a:ext>
              </a:extLst>
            </p:cNvPr>
            <p:cNvGrpSpPr/>
            <p:nvPr/>
          </p:nvGrpSpPr>
          <p:grpSpPr>
            <a:xfrm rot="-4499787" flipH="1">
              <a:off x="2286991" y="3060984"/>
              <a:ext cx="602306" cy="775027"/>
              <a:chOff x="2406380" y="4717743"/>
              <a:chExt cx="143379" cy="184491"/>
            </a:xfrm>
          </p:grpSpPr>
          <p:sp>
            <p:nvSpPr>
              <p:cNvPr id="10" name="Google Shape;2479;p47">
                <a:extLst>
                  <a:ext uri="{FF2B5EF4-FFF2-40B4-BE49-F238E27FC236}">
                    <a16:creationId xmlns:a16="http://schemas.microsoft.com/office/drawing/2014/main" id="{A85166F3-B893-C9AC-D94C-A8745FFD67F2}"/>
                  </a:ext>
                </a:extLst>
              </p:cNvPr>
              <p:cNvSpPr/>
              <p:nvPr/>
            </p:nvSpPr>
            <p:spPr>
              <a:xfrm>
                <a:off x="2449955" y="4847646"/>
                <a:ext cx="19153" cy="1549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53" extrusionOk="0">
                    <a:moveTo>
                      <a:pt x="274" y="0"/>
                    </a:moveTo>
                    <a:cubicBezTo>
                      <a:pt x="0" y="0"/>
                      <a:pt x="0" y="453"/>
                      <a:pt x="274" y="453"/>
                    </a:cubicBezTo>
                    <a:cubicBezTo>
                      <a:pt x="560" y="453"/>
                      <a:pt x="560" y="0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480;p47">
                <a:extLst>
                  <a:ext uri="{FF2B5EF4-FFF2-40B4-BE49-F238E27FC236}">
                    <a16:creationId xmlns:a16="http://schemas.microsoft.com/office/drawing/2014/main" id="{2347CDFC-9F01-A6A7-038B-3C91D61A92FA}"/>
                  </a:ext>
                </a:extLst>
              </p:cNvPr>
              <p:cNvSpPr/>
              <p:nvPr/>
            </p:nvSpPr>
            <p:spPr>
              <a:xfrm>
                <a:off x="2498797" y="4758445"/>
                <a:ext cx="19598" cy="1552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54" extrusionOk="0">
                    <a:moveTo>
                      <a:pt x="275" y="1"/>
                    </a:moveTo>
                    <a:cubicBezTo>
                      <a:pt x="1" y="1"/>
                      <a:pt x="1" y="453"/>
                      <a:pt x="275" y="453"/>
                    </a:cubicBezTo>
                    <a:cubicBezTo>
                      <a:pt x="572" y="453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481;p47">
                <a:extLst>
                  <a:ext uri="{FF2B5EF4-FFF2-40B4-BE49-F238E27FC236}">
                    <a16:creationId xmlns:a16="http://schemas.microsoft.com/office/drawing/2014/main" id="{661905E6-3CC9-E051-1E6D-A5FAA655B9D6}"/>
                  </a:ext>
                </a:extLst>
              </p:cNvPr>
              <p:cNvSpPr/>
              <p:nvPr/>
            </p:nvSpPr>
            <p:spPr>
              <a:xfrm>
                <a:off x="2513880" y="4886740"/>
                <a:ext cx="19564" cy="1549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53" extrusionOk="0">
                    <a:moveTo>
                      <a:pt x="286" y="0"/>
                    </a:moveTo>
                    <a:cubicBezTo>
                      <a:pt x="0" y="0"/>
                      <a:pt x="0" y="453"/>
                      <a:pt x="286" y="453"/>
                    </a:cubicBezTo>
                    <a:cubicBezTo>
                      <a:pt x="572" y="453"/>
                      <a:pt x="572" y="0"/>
                      <a:pt x="2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482;p47">
                <a:extLst>
                  <a:ext uri="{FF2B5EF4-FFF2-40B4-BE49-F238E27FC236}">
                    <a16:creationId xmlns:a16="http://schemas.microsoft.com/office/drawing/2014/main" id="{30109234-CC2E-9161-B005-3D4B3216636B}"/>
                  </a:ext>
                </a:extLst>
              </p:cNvPr>
              <p:cNvSpPr/>
              <p:nvPr/>
            </p:nvSpPr>
            <p:spPr>
              <a:xfrm>
                <a:off x="2516309" y="4814264"/>
                <a:ext cx="33450" cy="25276"/>
              </a:xfrm>
              <a:custGeom>
                <a:avLst/>
                <a:gdLst/>
                <a:ahLst/>
                <a:cxnLst/>
                <a:rect l="l" t="t" r="r" b="b"/>
                <a:pathLst>
                  <a:path w="978" h="739" extrusionOk="0">
                    <a:moveTo>
                      <a:pt x="477" y="0"/>
                    </a:moveTo>
                    <a:cubicBezTo>
                      <a:pt x="1" y="0"/>
                      <a:pt x="1" y="738"/>
                      <a:pt x="477" y="738"/>
                    </a:cubicBezTo>
                    <a:cubicBezTo>
                      <a:pt x="977" y="738"/>
                      <a:pt x="977" y="0"/>
                      <a:pt x="4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483;p47">
                <a:extLst>
                  <a:ext uri="{FF2B5EF4-FFF2-40B4-BE49-F238E27FC236}">
                    <a16:creationId xmlns:a16="http://schemas.microsoft.com/office/drawing/2014/main" id="{FEEC98C3-5658-FBE5-AA0C-B26FB0B10DD7}"/>
                  </a:ext>
                </a:extLst>
              </p:cNvPr>
              <p:cNvSpPr/>
              <p:nvPr/>
            </p:nvSpPr>
            <p:spPr>
              <a:xfrm>
                <a:off x="2406380" y="4717743"/>
                <a:ext cx="32595" cy="25686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51" extrusionOk="0">
                    <a:moveTo>
                      <a:pt x="476" y="0"/>
                    </a:moveTo>
                    <a:cubicBezTo>
                      <a:pt x="0" y="0"/>
                      <a:pt x="0" y="750"/>
                      <a:pt x="476" y="750"/>
                    </a:cubicBezTo>
                    <a:cubicBezTo>
                      <a:pt x="953" y="750"/>
                      <a:pt x="953" y="0"/>
                      <a:pt x="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2484;p47">
              <a:extLst>
                <a:ext uri="{FF2B5EF4-FFF2-40B4-BE49-F238E27FC236}">
                  <a16:creationId xmlns:a16="http://schemas.microsoft.com/office/drawing/2014/main" id="{F320F3E8-2C36-EC5F-D5F7-84BE67D1A3F6}"/>
                </a:ext>
              </a:extLst>
            </p:cNvPr>
            <p:cNvSpPr/>
            <p:nvPr/>
          </p:nvSpPr>
          <p:spPr>
            <a:xfrm rot="5772707">
              <a:off x="3691787" y="1254635"/>
              <a:ext cx="174665" cy="158478"/>
            </a:xfrm>
            <a:custGeom>
              <a:avLst/>
              <a:gdLst/>
              <a:ahLst/>
              <a:cxnLst/>
              <a:rect l="l" t="t" r="r" b="b"/>
              <a:pathLst>
                <a:path w="2061" h="1870" extrusionOk="0">
                  <a:moveTo>
                    <a:pt x="1" y="0"/>
                  </a:moveTo>
                  <a:cubicBezTo>
                    <a:pt x="382" y="441"/>
                    <a:pt x="429" y="1131"/>
                    <a:pt x="858" y="1548"/>
                  </a:cubicBezTo>
                  <a:cubicBezTo>
                    <a:pt x="1048" y="1750"/>
                    <a:pt x="1334" y="1858"/>
                    <a:pt x="1620" y="1870"/>
                  </a:cubicBezTo>
                  <a:cubicBezTo>
                    <a:pt x="1715" y="1870"/>
                    <a:pt x="1882" y="1870"/>
                    <a:pt x="1977" y="1810"/>
                  </a:cubicBezTo>
                  <a:cubicBezTo>
                    <a:pt x="2060" y="1750"/>
                    <a:pt x="2037" y="1631"/>
                    <a:pt x="1989" y="1560"/>
                  </a:cubicBezTo>
                  <a:cubicBezTo>
                    <a:pt x="1870" y="1322"/>
                    <a:pt x="1644" y="1096"/>
                    <a:pt x="1453" y="905"/>
                  </a:cubicBezTo>
                  <a:cubicBezTo>
                    <a:pt x="1239" y="691"/>
                    <a:pt x="1024" y="524"/>
                    <a:pt x="763" y="369"/>
                  </a:cubicBezTo>
                  <a:cubicBezTo>
                    <a:pt x="643" y="298"/>
                    <a:pt x="513" y="226"/>
                    <a:pt x="382" y="167"/>
                  </a:cubicBezTo>
                  <a:cubicBezTo>
                    <a:pt x="322" y="131"/>
                    <a:pt x="262" y="95"/>
                    <a:pt x="191" y="72"/>
                  </a:cubicBezTo>
                  <a:cubicBezTo>
                    <a:pt x="143" y="60"/>
                    <a:pt x="24" y="2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85;p47">
              <a:extLst>
                <a:ext uri="{FF2B5EF4-FFF2-40B4-BE49-F238E27FC236}">
                  <a16:creationId xmlns:a16="http://schemas.microsoft.com/office/drawing/2014/main" id="{4C0E2134-98EB-2502-B2DC-CFB1F69E41AE}"/>
                </a:ext>
              </a:extLst>
            </p:cNvPr>
            <p:cNvSpPr/>
            <p:nvPr/>
          </p:nvSpPr>
          <p:spPr>
            <a:xfrm rot="8375076">
              <a:off x="3455335" y="1060994"/>
              <a:ext cx="148481" cy="187126"/>
            </a:xfrm>
            <a:custGeom>
              <a:avLst/>
              <a:gdLst/>
              <a:ahLst/>
              <a:cxnLst/>
              <a:rect l="l" t="t" r="r" b="b"/>
              <a:pathLst>
                <a:path w="1752" h="2208" extrusionOk="0">
                  <a:moveTo>
                    <a:pt x="1751" y="0"/>
                  </a:moveTo>
                  <a:cubicBezTo>
                    <a:pt x="1537" y="286"/>
                    <a:pt x="1203" y="429"/>
                    <a:pt x="894" y="596"/>
                  </a:cubicBezTo>
                  <a:cubicBezTo>
                    <a:pt x="584" y="762"/>
                    <a:pt x="263" y="953"/>
                    <a:pt x="120" y="1274"/>
                  </a:cubicBezTo>
                  <a:cubicBezTo>
                    <a:pt x="1" y="1524"/>
                    <a:pt x="25" y="1905"/>
                    <a:pt x="227" y="2155"/>
                  </a:cubicBezTo>
                  <a:cubicBezTo>
                    <a:pt x="259" y="2193"/>
                    <a:pt x="299" y="2208"/>
                    <a:pt x="343" y="2208"/>
                  </a:cubicBezTo>
                  <a:cubicBezTo>
                    <a:pt x="495" y="2208"/>
                    <a:pt x="694" y="2027"/>
                    <a:pt x="787" y="1953"/>
                  </a:cubicBezTo>
                  <a:cubicBezTo>
                    <a:pt x="977" y="1786"/>
                    <a:pt x="1144" y="1608"/>
                    <a:pt x="1299" y="1393"/>
                  </a:cubicBezTo>
                  <a:cubicBezTo>
                    <a:pt x="1430" y="1191"/>
                    <a:pt x="1549" y="965"/>
                    <a:pt x="1620" y="727"/>
                  </a:cubicBezTo>
                  <a:cubicBezTo>
                    <a:pt x="1656" y="608"/>
                    <a:pt x="1692" y="488"/>
                    <a:pt x="1715" y="369"/>
                  </a:cubicBezTo>
                  <a:cubicBezTo>
                    <a:pt x="1727" y="298"/>
                    <a:pt x="1739" y="238"/>
                    <a:pt x="1739" y="179"/>
                  </a:cubicBezTo>
                  <a:cubicBezTo>
                    <a:pt x="1739" y="131"/>
                    <a:pt x="1739" y="24"/>
                    <a:pt x="1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4" name="Google Shape;2094;p47"/>
          <p:cNvSpPr txBox="1">
            <a:spLocks/>
          </p:cNvSpPr>
          <p:nvPr/>
        </p:nvSpPr>
        <p:spPr>
          <a:xfrm>
            <a:off x="5059680" y="1105604"/>
            <a:ext cx="1920240" cy="24403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6600" b="1" dirty="0">
                <a:latin typeface="Amatic SC" panose="00000500000000000000" pitchFamily="2" charset="-79"/>
                <a:cs typeface="Amatic SC" panose="00000500000000000000" pitchFamily="2" charset="-79"/>
              </a:rPr>
              <a:t>Thank</a:t>
            </a:r>
          </a:p>
          <a:p>
            <a:pPr algn="r"/>
            <a:r>
              <a:rPr lang="en-US" sz="6600" b="1" dirty="0">
                <a:latin typeface="Amatic SC" panose="00000500000000000000" pitchFamily="2" charset="-79"/>
                <a:cs typeface="Amatic SC" panose="00000500000000000000" pitchFamily="2" charset="-79"/>
              </a:rPr>
              <a:t>You!!</a:t>
            </a:r>
          </a:p>
        </p:txBody>
      </p:sp>
    </p:spTree>
    <p:extLst>
      <p:ext uri="{BB962C8B-B14F-4D97-AF65-F5344CB8AC3E}">
        <p14:creationId xmlns:p14="http://schemas.microsoft.com/office/powerpoint/2010/main" val="86906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is may contain: a green sweater with flowers on it and the words, suitable to be used for clothing">
            <a:extLst>
              <a:ext uri="{FF2B5EF4-FFF2-40B4-BE49-F238E27FC236}">
                <a16:creationId xmlns:a16="http://schemas.microsoft.com/office/drawing/2014/main" id="{0E866C7C-3E9D-5391-53FE-87873058F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1" y="965882"/>
            <a:ext cx="3390742" cy="3390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721CE8E-D167-9A5C-3E46-579D0ED0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373" y="991386"/>
            <a:ext cx="2692191" cy="33652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is may contain: a large pile of clothes with the earth in the middle of it's back">
            <a:extLst>
              <a:ext uri="{FF2B5EF4-FFF2-40B4-BE49-F238E27FC236}">
                <a16:creationId xmlns:a16="http://schemas.microsoft.com/office/drawing/2014/main" id="{58BBFD5F-E521-BECE-F20F-C45864F5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098" y="991386"/>
            <a:ext cx="3365238" cy="33652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1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4022EDB-A34E-34EE-AA50-1AB1FAA24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842395"/>
              </p:ext>
            </p:extLst>
          </p:nvPr>
        </p:nvGraphicFramePr>
        <p:xfrm>
          <a:off x="1320800" y="264195"/>
          <a:ext cx="6502400" cy="4615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091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Uploaded image">
            <a:extLst>
              <a:ext uri="{FF2B5EF4-FFF2-40B4-BE49-F238E27FC236}">
                <a16:creationId xmlns:a16="http://schemas.microsoft.com/office/drawing/2014/main" id="{07D57FE9-F5B5-0D3E-4E9B-C60CB6C939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344057" cy="23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Uploaded image">
            <a:extLst>
              <a:ext uri="{FF2B5EF4-FFF2-40B4-BE49-F238E27FC236}">
                <a16:creationId xmlns:a16="http://schemas.microsoft.com/office/drawing/2014/main" id="{AB312FC7-1AE4-3A05-A941-B6439E9422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Uploaded image">
            <a:extLst>
              <a:ext uri="{FF2B5EF4-FFF2-40B4-BE49-F238E27FC236}">
                <a16:creationId xmlns:a16="http://schemas.microsoft.com/office/drawing/2014/main" id="{C019A3D7-C56C-67EA-1C1C-BAE01954C4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7132" y="2571750"/>
            <a:ext cx="3189668" cy="318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screenshot of a survey&#10;&#10;AI-generated content may be incorrect.">
            <a:extLst>
              <a:ext uri="{FF2B5EF4-FFF2-40B4-BE49-F238E27FC236}">
                <a16:creationId xmlns:a16="http://schemas.microsoft.com/office/drawing/2014/main" id="{355E659C-406C-8EAD-5592-F94B25C2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5" t="17616" r="2980" b="8665"/>
          <a:stretch>
            <a:fillRect/>
          </a:stretch>
        </p:blipFill>
        <p:spPr>
          <a:xfrm>
            <a:off x="3697405" y="377303"/>
            <a:ext cx="4578435" cy="425526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112500"/>
          </a:effectLst>
        </p:spPr>
      </p:pic>
      <p:grpSp>
        <p:nvGrpSpPr>
          <p:cNvPr id="14" name="Google Shape;1817;p38">
            <a:extLst>
              <a:ext uri="{FF2B5EF4-FFF2-40B4-BE49-F238E27FC236}">
                <a16:creationId xmlns:a16="http://schemas.microsoft.com/office/drawing/2014/main" id="{59499BAB-5F24-354F-8961-7275842B8F99}"/>
              </a:ext>
            </a:extLst>
          </p:cNvPr>
          <p:cNvGrpSpPr/>
          <p:nvPr/>
        </p:nvGrpSpPr>
        <p:grpSpPr>
          <a:xfrm>
            <a:off x="423537" y="616448"/>
            <a:ext cx="2580727" cy="3910601"/>
            <a:chOff x="863894" y="593119"/>
            <a:chExt cx="2580727" cy="3910601"/>
          </a:xfrm>
        </p:grpSpPr>
        <p:grpSp>
          <p:nvGrpSpPr>
            <p:cNvPr id="15" name="Google Shape;1818;p38">
              <a:extLst>
                <a:ext uri="{FF2B5EF4-FFF2-40B4-BE49-F238E27FC236}">
                  <a16:creationId xmlns:a16="http://schemas.microsoft.com/office/drawing/2014/main" id="{61684B53-95B4-C964-2816-9A1B1ACBF6ED}"/>
                </a:ext>
              </a:extLst>
            </p:cNvPr>
            <p:cNvGrpSpPr/>
            <p:nvPr/>
          </p:nvGrpSpPr>
          <p:grpSpPr>
            <a:xfrm>
              <a:off x="1754424" y="2694952"/>
              <a:ext cx="1422361" cy="1808768"/>
              <a:chOff x="3407232" y="1978205"/>
              <a:chExt cx="521508" cy="663184"/>
            </a:xfrm>
          </p:grpSpPr>
          <p:sp>
            <p:nvSpPr>
              <p:cNvPr id="45" name="Google Shape;1819;p38">
                <a:extLst>
                  <a:ext uri="{FF2B5EF4-FFF2-40B4-BE49-F238E27FC236}">
                    <a16:creationId xmlns:a16="http://schemas.microsoft.com/office/drawing/2014/main" id="{8AD40383-C6B4-445A-6BD6-D37BDD352E7C}"/>
                  </a:ext>
                </a:extLst>
              </p:cNvPr>
              <p:cNvSpPr/>
              <p:nvPr/>
            </p:nvSpPr>
            <p:spPr>
              <a:xfrm>
                <a:off x="3407232" y="1978205"/>
                <a:ext cx="521508" cy="663184"/>
              </a:xfrm>
              <a:custGeom>
                <a:avLst/>
                <a:gdLst/>
                <a:ahLst/>
                <a:cxnLst/>
                <a:rect l="l" t="t" r="r" b="b"/>
                <a:pathLst>
                  <a:path w="38875" h="49436" extrusionOk="0">
                    <a:moveTo>
                      <a:pt x="28785" y="0"/>
                    </a:moveTo>
                    <a:cubicBezTo>
                      <a:pt x="28599" y="0"/>
                      <a:pt x="22875" y="1121"/>
                      <a:pt x="22324" y="1180"/>
                    </a:cubicBezTo>
                    <a:cubicBezTo>
                      <a:pt x="20074" y="1454"/>
                      <a:pt x="17800" y="1585"/>
                      <a:pt x="15538" y="1585"/>
                    </a:cubicBezTo>
                    <a:cubicBezTo>
                      <a:pt x="14043" y="1585"/>
                      <a:pt x="12378" y="1251"/>
                      <a:pt x="10817" y="1251"/>
                    </a:cubicBezTo>
                    <a:cubicBezTo>
                      <a:pt x="10401" y="1251"/>
                      <a:pt x="9993" y="1275"/>
                      <a:pt x="9597" y="1335"/>
                    </a:cubicBezTo>
                    <a:cubicBezTo>
                      <a:pt x="7775" y="1609"/>
                      <a:pt x="7918" y="3728"/>
                      <a:pt x="7644" y="5204"/>
                    </a:cubicBezTo>
                    <a:cubicBezTo>
                      <a:pt x="6013" y="14396"/>
                      <a:pt x="4382" y="23576"/>
                      <a:pt x="2751" y="32779"/>
                    </a:cubicBezTo>
                    <a:cubicBezTo>
                      <a:pt x="1846" y="37970"/>
                      <a:pt x="917" y="43161"/>
                      <a:pt x="0" y="48364"/>
                    </a:cubicBezTo>
                    <a:cubicBezTo>
                      <a:pt x="5013" y="48543"/>
                      <a:pt x="10025" y="48698"/>
                      <a:pt x="15062" y="48876"/>
                    </a:cubicBezTo>
                    <a:cubicBezTo>
                      <a:pt x="15181" y="39208"/>
                      <a:pt x="16871" y="29552"/>
                      <a:pt x="20086" y="20420"/>
                    </a:cubicBezTo>
                    <a:cubicBezTo>
                      <a:pt x="21158" y="30100"/>
                      <a:pt x="22217" y="39756"/>
                      <a:pt x="23289" y="49436"/>
                    </a:cubicBezTo>
                    <a:cubicBezTo>
                      <a:pt x="28063" y="49114"/>
                      <a:pt x="32826" y="48793"/>
                      <a:pt x="37612" y="48483"/>
                    </a:cubicBezTo>
                    <a:cubicBezTo>
                      <a:pt x="38874" y="31934"/>
                      <a:pt x="35802" y="15051"/>
                      <a:pt x="28789" y="1"/>
                    </a:cubicBezTo>
                    <a:cubicBezTo>
                      <a:pt x="28789" y="1"/>
                      <a:pt x="28788" y="0"/>
                      <a:pt x="287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820;p38">
                <a:extLst>
                  <a:ext uri="{FF2B5EF4-FFF2-40B4-BE49-F238E27FC236}">
                    <a16:creationId xmlns:a16="http://schemas.microsoft.com/office/drawing/2014/main" id="{42443B13-6931-195C-1A72-BD0436F98534}"/>
                  </a:ext>
                </a:extLst>
              </p:cNvPr>
              <p:cNvSpPr/>
              <p:nvPr/>
            </p:nvSpPr>
            <p:spPr>
              <a:xfrm>
                <a:off x="3528611" y="1990372"/>
                <a:ext cx="249398" cy="53620"/>
              </a:xfrm>
              <a:custGeom>
                <a:avLst/>
                <a:gdLst/>
                <a:ahLst/>
                <a:cxnLst/>
                <a:rect l="l" t="t" r="r" b="b"/>
                <a:pathLst>
                  <a:path w="18591" h="3997" extrusionOk="0">
                    <a:moveTo>
                      <a:pt x="16124" y="1"/>
                    </a:moveTo>
                    <a:cubicBezTo>
                      <a:pt x="16047" y="1"/>
                      <a:pt x="15977" y="54"/>
                      <a:pt x="15967" y="130"/>
                    </a:cubicBezTo>
                    <a:cubicBezTo>
                      <a:pt x="15884" y="452"/>
                      <a:pt x="15848" y="785"/>
                      <a:pt x="15860" y="1118"/>
                    </a:cubicBezTo>
                    <a:cubicBezTo>
                      <a:pt x="15872" y="1297"/>
                      <a:pt x="15896" y="1464"/>
                      <a:pt x="15943" y="1642"/>
                    </a:cubicBezTo>
                    <a:cubicBezTo>
                      <a:pt x="15967" y="1797"/>
                      <a:pt x="16027" y="1928"/>
                      <a:pt x="16098" y="2047"/>
                    </a:cubicBezTo>
                    <a:cubicBezTo>
                      <a:pt x="15479" y="2226"/>
                      <a:pt x="14836" y="2357"/>
                      <a:pt x="14205" y="2476"/>
                    </a:cubicBezTo>
                    <a:cubicBezTo>
                      <a:pt x="12931" y="2702"/>
                      <a:pt x="11633" y="2880"/>
                      <a:pt x="10336" y="3011"/>
                    </a:cubicBezTo>
                    <a:cubicBezTo>
                      <a:pt x="10431" y="2964"/>
                      <a:pt x="10514" y="2928"/>
                      <a:pt x="10597" y="2845"/>
                    </a:cubicBezTo>
                    <a:cubicBezTo>
                      <a:pt x="10717" y="2749"/>
                      <a:pt x="10788" y="2607"/>
                      <a:pt x="10848" y="2464"/>
                    </a:cubicBezTo>
                    <a:cubicBezTo>
                      <a:pt x="10919" y="2309"/>
                      <a:pt x="10955" y="2166"/>
                      <a:pt x="10955" y="1999"/>
                    </a:cubicBezTo>
                    <a:cubicBezTo>
                      <a:pt x="10943" y="1892"/>
                      <a:pt x="10919" y="1797"/>
                      <a:pt x="10907" y="1666"/>
                    </a:cubicBezTo>
                    <a:cubicBezTo>
                      <a:pt x="10848" y="1464"/>
                      <a:pt x="10740" y="1285"/>
                      <a:pt x="10597" y="1130"/>
                    </a:cubicBezTo>
                    <a:cubicBezTo>
                      <a:pt x="10526" y="1071"/>
                      <a:pt x="10431" y="1011"/>
                      <a:pt x="10359" y="940"/>
                    </a:cubicBezTo>
                    <a:cubicBezTo>
                      <a:pt x="10169" y="833"/>
                      <a:pt x="9966" y="773"/>
                      <a:pt x="9752" y="773"/>
                    </a:cubicBezTo>
                    <a:cubicBezTo>
                      <a:pt x="9585" y="773"/>
                      <a:pt x="9419" y="809"/>
                      <a:pt x="9288" y="880"/>
                    </a:cubicBezTo>
                    <a:cubicBezTo>
                      <a:pt x="9133" y="928"/>
                      <a:pt x="9002" y="1011"/>
                      <a:pt x="8895" y="1130"/>
                    </a:cubicBezTo>
                    <a:cubicBezTo>
                      <a:pt x="8776" y="1237"/>
                      <a:pt x="8704" y="1368"/>
                      <a:pt x="8645" y="1523"/>
                    </a:cubicBezTo>
                    <a:cubicBezTo>
                      <a:pt x="8573" y="1666"/>
                      <a:pt x="8538" y="1821"/>
                      <a:pt x="8538" y="1987"/>
                    </a:cubicBezTo>
                    <a:cubicBezTo>
                      <a:pt x="8550" y="2083"/>
                      <a:pt x="8573" y="2190"/>
                      <a:pt x="8585" y="2309"/>
                    </a:cubicBezTo>
                    <a:cubicBezTo>
                      <a:pt x="8645" y="2523"/>
                      <a:pt x="8752" y="2702"/>
                      <a:pt x="8895" y="2845"/>
                    </a:cubicBezTo>
                    <a:cubicBezTo>
                      <a:pt x="8966" y="2904"/>
                      <a:pt x="9062" y="2964"/>
                      <a:pt x="9133" y="3047"/>
                    </a:cubicBezTo>
                    <a:cubicBezTo>
                      <a:pt x="9204" y="3083"/>
                      <a:pt x="9264" y="3095"/>
                      <a:pt x="9347" y="3130"/>
                    </a:cubicBezTo>
                    <a:cubicBezTo>
                      <a:pt x="6899" y="3359"/>
                      <a:pt x="4451" y="3412"/>
                      <a:pt x="2010" y="3412"/>
                    </a:cubicBezTo>
                    <a:cubicBezTo>
                      <a:pt x="1399" y="3412"/>
                      <a:pt x="789" y="3409"/>
                      <a:pt x="180" y="3404"/>
                    </a:cubicBezTo>
                    <a:cubicBezTo>
                      <a:pt x="1" y="3404"/>
                      <a:pt x="13" y="3654"/>
                      <a:pt x="180" y="3666"/>
                    </a:cubicBezTo>
                    <a:cubicBezTo>
                      <a:pt x="2028" y="3897"/>
                      <a:pt x="3883" y="3997"/>
                      <a:pt x="5740" y="3997"/>
                    </a:cubicBezTo>
                    <a:cubicBezTo>
                      <a:pt x="7233" y="3997"/>
                      <a:pt x="8726" y="3932"/>
                      <a:pt x="10216" y="3821"/>
                    </a:cubicBezTo>
                    <a:cubicBezTo>
                      <a:pt x="11752" y="3702"/>
                      <a:pt x="13288" y="3523"/>
                      <a:pt x="14800" y="3297"/>
                    </a:cubicBezTo>
                    <a:cubicBezTo>
                      <a:pt x="16205" y="3083"/>
                      <a:pt x="17503" y="2952"/>
                      <a:pt x="18444" y="1797"/>
                    </a:cubicBezTo>
                    <a:cubicBezTo>
                      <a:pt x="18591" y="1562"/>
                      <a:pt x="18431" y="1222"/>
                      <a:pt x="18177" y="1222"/>
                    </a:cubicBezTo>
                    <a:cubicBezTo>
                      <a:pt x="18123" y="1222"/>
                      <a:pt x="18064" y="1237"/>
                      <a:pt x="18003" y="1273"/>
                    </a:cubicBezTo>
                    <a:cubicBezTo>
                      <a:pt x="17527" y="1535"/>
                      <a:pt x="17027" y="1749"/>
                      <a:pt x="16503" y="1916"/>
                    </a:cubicBezTo>
                    <a:cubicBezTo>
                      <a:pt x="16479" y="1773"/>
                      <a:pt x="16443" y="1642"/>
                      <a:pt x="16396" y="1511"/>
                    </a:cubicBezTo>
                    <a:cubicBezTo>
                      <a:pt x="16360" y="1380"/>
                      <a:pt x="16324" y="1225"/>
                      <a:pt x="16301" y="1083"/>
                    </a:cubicBezTo>
                    <a:cubicBezTo>
                      <a:pt x="16253" y="797"/>
                      <a:pt x="16253" y="499"/>
                      <a:pt x="16301" y="213"/>
                    </a:cubicBezTo>
                    <a:cubicBezTo>
                      <a:pt x="16312" y="130"/>
                      <a:pt x="16265" y="35"/>
                      <a:pt x="16182" y="11"/>
                    </a:cubicBezTo>
                    <a:cubicBezTo>
                      <a:pt x="16162" y="4"/>
                      <a:pt x="16143" y="1"/>
                      <a:pt x="1612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821;p38">
                <a:extLst>
                  <a:ext uri="{FF2B5EF4-FFF2-40B4-BE49-F238E27FC236}">
                    <a16:creationId xmlns:a16="http://schemas.microsoft.com/office/drawing/2014/main" id="{CBDB9502-AA2B-24E6-9F8D-811D8C221081}"/>
                  </a:ext>
                </a:extLst>
              </p:cNvPr>
              <p:cNvSpPr/>
              <p:nvPr/>
            </p:nvSpPr>
            <p:spPr>
              <a:xfrm>
                <a:off x="3785629" y="2043670"/>
                <a:ext cx="92000" cy="541456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40362" extrusionOk="0">
                    <a:moveTo>
                      <a:pt x="282" y="1"/>
                    </a:moveTo>
                    <a:cubicBezTo>
                      <a:pt x="145" y="1"/>
                      <a:pt x="0" y="160"/>
                      <a:pt x="82" y="324"/>
                    </a:cubicBezTo>
                    <a:cubicBezTo>
                      <a:pt x="2833" y="6658"/>
                      <a:pt x="4262" y="13481"/>
                      <a:pt x="5000" y="20327"/>
                    </a:cubicBezTo>
                    <a:cubicBezTo>
                      <a:pt x="5333" y="23625"/>
                      <a:pt x="5535" y="26947"/>
                      <a:pt x="5655" y="30268"/>
                    </a:cubicBezTo>
                    <a:cubicBezTo>
                      <a:pt x="5714" y="31888"/>
                      <a:pt x="5738" y="33519"/>
                      <a:pt x="5774" y="35150"/>
                    </a:cubicBezTo>
                    <a:cubicBezTo>
                      <a:pt x="5797" y="36769"/>
                      <a:pt x="5619" y="38519"/>
                      <a:pt x="5916" y="40103"/>
                    </a:cubicBezTo>
                    <a:cubicBezTo>
                      <a:pt x="5947" y="40272"/>
                      <a:pt x="6113" y="40362"/>
                      <a:pt x="6276" y="40362"/>
                    </a:cubicBezTo>
                    <a:cubicBezTo>
                      <a:pt x="6434" y="40362"/>
                      <a:pt x="6590" y="40278"/>
                      <a:pt x="6619" y="40103"/>
                    </a:cubicBezTo>
                    <a:cubicBezTo>
                      <a:pt x="6857" y="38519"/>
                      <a:pt x="6631" y="36769"/>
                      <a:pt x="6583" y="35162"/>
                    </a:cubicBezTo>
                    <a:cubicBezTo>
                      <a:pt x="6548" y="33388"/>
                      <a:pt x="6488" y="31614"/>
                      <a:pt x="6405" y="29828"/>
                    </a:cubicBezTo>
                    <a:cubicBezTo>
                      <a:pt x="6250" y="26363"/>
                      <a:pt x="6012" y="22898"/>
                      <a:pt x="5571" y="19458"/>
                    </a:cubicBezTo>
                    <a:cubicBezTo>
                      <a:pt x="4762" y="12802"/>
                      <a:pt x="3214" y="6242"/>
                      <a:pt x="440" y="110"/>
                    </a:cubicBezTo>
                    <a:cubicBezTo>
                      <a:pt x="403" y="33"/>
                      <a:pt x="343" y="1"/>
                      <a:pt x="282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822;p38">
                <a:extLst>
                  <a:ext uri="{FF2B5EF4-FFF2-40B4-BE49-F238E27FC236}">
                    <a16:creationId xmlns:a16="http://schemas.microsoft.com/office/drawing/2014/main" id="{0F88D0AD-7283-786E-67D6-706488B21360}"/>
                  </a:ext>
                </a:extLst>
              </p:cNvPr>
              <p:cNvSpPr/>
              <p:nvPr/>
            </p:nvSpPr>
            <p:spPr>
              <a:xfrm>
                <a:off x="3566147" y="2294463"/>
                <a:ext cx="69409" cy="29466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21965" extrusionOk="0">
                    <a:moveTo>
                      <a:pt x="5016" y="1"/>
                    </a:moveTo>
                    <a:cubicBezTo>
                      <a:pt x="4964" y="1"/>
                      <a:pt x="4913" y="30"/>
                      <a:pt x="4894" y="96"/>
                    </a:cubicBezTo>
                    <a:cubicBezTo>
                      <a:pt x="3882" y="3727"/>
                      <a:pt x="2966" y="7359"/>
                      <a:pt x="2096" y="11014"/>
                    </a:cubicBezTo>
                    <a:cubicBezTo>
                      <a:pt x="1680" y="12824"/>
                      <a:pt x="1263" y="14621"/>
                      <a:pt x="882" y="16419"/>
                    </a:cubicBezTo>
                    <a:cubicBezTo>
                      <a:pt x="489" y="18158"/>
                      <a:pt x="25" y="19943"/>
                      <a:pt x="1" y="21741"/>
                    </a:cubicBezTo>
                    <a:cubicBezTo>
                      <a:pt x="1" y="21889"/>
                      <a:pt x="105" y="21964"/>
                      <a:pt x="214" y="21964"/>
                    </a:cubicBezTo>
                    <a:cubicBezTo>
                      <a:pt x="307" y="21964"/>
                      <a:pt x="403" y="21910"/>
                      <a:pt x="441" y="21801"/>
                    </a:cubicBezTo>
                    <a:cubicBezTo>
                      <a:pt x="1096" y="20098"/>
                      <a:pt x="1334" y="18217"/>
                      <a:pt x="1680" y="16419"/>
                    </a:cubicBezTo>
                    <a:cubicBezTo>
                      <a:pt x="2037" y="14598"/>
                      <a:pt x="2394" y="12788"/>
                      <a:pt x="2763" y="10990"/>
                    </a:cubicBezTo>
                    <a:cubicBezTo>
                      <a:pt x="3525" y="7370"/>
                      <a:pt x="4311" y="3763"/>
                      <a:pt x="5144" y="167"/>
                    </a:cubicBezTo>
                    <a:cubicBezTo>
                      <a:pt x="5173" y="67"/>
                      <a:pt x="5094" y="1"/>
                      <a:pt x="5016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823;p38">
                <a:extLst>
                  <a:ext uri="{FF2B5EF4-FFF2-40B4-BE49-F238E27FC236}">
                    <a16:creationId xmlns:a16="http://schemas.microsoft.com/office/drawing/2014/main" id="{11E94231-EEAD-B0C7-456D-361AF9CFC00D}"/>
                  </a:ext>
                </a:extLst>
              </p:cNvPr>
              <p:cNvSpPr/>
              <p:nvPr/>
            </p:nvSpPr>
            <p:spPr>
              <a:xfrm>
                <a:off x="3642344" y="2051303"/>
                <a:ext cx="37830" cy="164159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12237" extrusionOk="0">
                    <a:moveTo>
                      <a:pt x="591" y="1"/>
                    </a:moveTo>
                    <a:cubicBezTo>
                      <a:pt x="497" y="1"/>
                      <a:pt x="399" y="63"/>
                      <a:pt x="393" y="184"/>
                    </a:cubicBezTo>
                    <a:cubicBezTo>
                      <a:pt x="238" y="2625"/>
                      <a:pt x="0" y="5065"/>
                      <a:pt x="24" y="7506"/>
                    </a:cubicBezTo>
                    <a:cubicBezTo>
                      <a:pt x="24" y="8494"/>
                      <a:pt x="143" y="9495"/>
                      <a:pt x="560" y="10411"/>
                    </a:cubicBezTo>
                    <a:cubicBezTo>
                      <a:pt x="881" y="11138"/>
                      <a:pt x="1524" y="12019"/>
                      <a:pt x="2322" y="12221"/>
                    </a:cubicBezTo>
                    <a:cubicBezTo>
                      <a:pt x="2353" y="12232"/>
                      <a:pt x="2384" y="12237"/>
                      <a:pt x="2414" y="12237"/>
                    </a:cubicBezTo>
                    <a:cubicBezTo>
                      <a:pt x="2647" y="12237"/>
                      <a:pt x="2820" y="11936"/>
                      <a:pt x="2620" y="11757"/>
                    </a:cubicBezTo>
                    <a:cubicBezTo>
                      <a:pt x="2310" y="11495"/>
                      <a:pt x="1965" y="11304"/>
                      <a:pt x="1691" y="10983"/>
                    </a:cubicBezTo>
                    <a:cubicBezTo>
                      <a:pt x="1369" y="10626"/>
                      <a:pt x="1155" y="10197"/>
                      <a:pt x="988" y="9756"/>
                    </a:cubicBezTo>
                    <a:cubicBezTo>
                      <a:pt x="643" y="8768"/>
                      <a:pt x="655" y="7697"/>
                      <a:pt x="691" y="6661"/>
                    </a:cubicBezTo>
                    <a:cubicBezTo>
                      <a:pt x="750" y="4494"/>
                      <a:pt x="762" y="2339"/>
                      <a:pt x="774" y="184"/>
                    </a:cubicBezTo>
                    <a:cubicBezTo>
                      <a:pt x="774" y="60"/>
                      <a:pt x="684" y="1"/>
                      <a:pt x="591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824;p38">
                <a:extLst>
                  <a:ext uri="{FF2B5EF4-FFF2-40B4-BE49-F238E27FC236}">
                    <a16:creationId xmlns:a16="http://schemas.microsoft.com/office/drawing/2014/main" id="{39ED13B0-6008-FE03-81F7-F333740EC37A}"/>
                  </a:ext>
                </a:extLst>
              </p:cNvPr>
              <p:cNvSpPr/>
              <p:nvPr/>
            </p:nvSpPr>
            <p:spPr>
              <a:xfrm>
                <a:off x="3674929" y="2061445"/>
                <a:ext cx="10544" cy="142266"/>
              </a:xfrm>
              <a:custGeom>
                <a:avLst/>
                <a:gdLst/>
                <a:ahLst/>
                <a:cxnLst/>
                <a:rect l="l" t="t" r="r" b="b"/>
                <a:pathLst>
                  <a:path w="786" h="10605" extrusionOk="0">
                    <a:moveTo>
                      <a:pt x="125" y="1"/>
                    </a:moveTo>
                    <a:cubicBezTo>
                      <a:pt x="60" y="1"/>
                      <a:pt x="0" y="43"/>
                      <a:pt x="0" y="130"/>
                    </a:cubicBezTo>
                    <a:cubicBezTo>
                      <a:pt x="12" y="1869"/>
                      <a:pt x="48" y="3607"/>
                      <a:pt x="60" y="5357"/>
                    </a:cubicBezTo>
                    <a:cubicBezTo>
                      <a:pt x="71" y="6238"/>
                      <a:pt x="95" y="7107"/>
                      <a:pt x="119" y="7988"/>
                    </a:cubicBezTo>
                    <a:cubicBezTo>
                      <a:pt x="155" y="8786"/>
                      <a:pt x="71" y="9667"/>
                      <a:pt x="250" y="10453"/>
                    </a:cubicBezTo>
                    <a:cubicBezTo>
                      <a:pt x="275" y="10551"/>
                      <a:pt x="375" y="10605"/>
                      <a:pt x="470" y="10605"/>
                    </a:cubicBezTo>
                    <a:cubicBezTo>
                      <a:pt x="559" y="10605"/>
                      <a:pt x="643" y="10557"/>
                      <a:pt x="655" y="10453"/>
                    </a:cubicBezTo>
                    <a:cubicBezTo>
                      <a:pt x="786" y="9655"/>
                      <a:pt x="667" y="8786"/>
                      <a:pt x="643" y="7988"/>
                    </a:cubicBezTo>
                    <a:cubicBezTo>
                      <a:pt x="631" y="7107"/>
                      <a:pt x="583" y="6238"/>
                      <a:pt x="536" y="5357"/>
                    </a:cubicBezTo>
                    <a:cubicBezTo>
                      <a:pt x="452" y="3619"/>
                      <a:pt x="357" y="1881"/>
                      <a:pt x="274" y="130"/>
                    </a:cubicBezTo>
                    <a:cubicBezTo>
                      <a:pt x="262" y="46"/>
                      <a:pt x="191" y="1"/>
                      <a:pt x="125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825;p38">
                <a:extLst>
                  <a:ext uri="{FF2B5EF4-FFF2-40B4-BE49-F238E27FC236}">
                    <a16:creationId xmlns:a16="http://schemas.microsoft.com/office/drawing/2014/main" id="{F512A781-20E4-7FF8-E380-F6475FD0CB49}"/>
                  </a:ext>
                </a:extLst>
              </p:cNvPr>
              <p:cNvSpPr/>
              <p:nvPr/>
            </p:nvSpPr>
            <p:spPr>
              <a:xfrm>
                <a:off x="3520549" y="2078415"/>
                <a:ext cx="72642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5738" extrusionOk="0">
                    <a:moveTo>
                      <a:pt x="4865" y="1"/>
                    </a:moveTo>
                    <a:cubicBezTo>
                      <a:pt x="4754" y="1"/>
                      <a:pt x="4640" y="42"/>
                      <a:pt x="4543" y="139"/>
                    </a:cubicBezTo>
                    <a:cubicBezTo>
                      <a:pt x="4114" y="592"/>
                      <a:pt x="3829" y="1128"/>
                      <a:pt x="3483" y="1628"/>
                    </a:cubicBezTo>
                    <a:cubicBezTo>
                      <a:pt x="3174" y="2092"/>
                      <a:pt x="2828" y="2532"/>
                      <a:pt x="2459" y="2973"/>
                    </a:cubicBezTo>
                    <a:cubicBezTo>
                      <a:pt x="2078" y="3402"/>
                      <a:pt x="1673" y="3818"/>
                      <a:pt x="1245" y="4223"/>
                    </a:cubicBezTo>
                    <a:cubicBezTo>
                      <a:pt x="1031" y="4414"/>
                      <a:pt x="840" y="4604"/>
                      <a:pt x="650" y="4818"/>
                    </a:cubicBezTo>
                    <a:cubicBezTo>
                      <a:pt x="435" y="5057"/>
                      <a:pt x="269" y="5307"/>
                      <a:pt x="66" y="5545"/>
                    </a:cubicBezTo>
                    <a:cubicBezTo>
                      <a:pt x="0" y="5611"/>
                      <a:pt x="56" y="5738"/>
                      <a:pt x="159" y="5738"/>
                    </a:cubicBezTo>
                    <a:cubicBezTo>
                      <a:pt x="167" y="5738"/>
                      <a:pt x="176" y="5737"/>
                      <a:pt x="185" y="5735"/>
                    </a:cubicBezTo>
                    <a:cubicBezTo>
                      <a:pt x="459" y="5640"/>
                      <a:pt x="757" y="5580"/>
                      <a:pt x="1031" y="5438"/>
                    </a:cubicBezTo>
                    <a:cubicBezTo>
                      <a:pt x="1328" y="5283"/>
                      <a:pt x="1578" y="5128"/>
                      <a:pt x="1840" y="4914"/>
                    </a:cubicBezTo>
                    <a:cubicBezTo>
                      <a:pt x="2316" y="4533"/>
                      <a:pt x="2757" y="4128"/>
                      <a:pt x="3186" y="3675"/>
                    </a:cubicBezTo>
                    <a:cubicBezTo>
                      <a:pt x="3626" y="3235"/>
                      <a:pt x="4019" y="2747"/>
                      <a:pt x="4412" y="2247"/>
                    </a:cubicBezTo>
                    <a:cubicBezTo>
                      <a:pt x="4793" y="1735"/>
                      <a:pt x="5186" y="1223"/>
                      <a:pt x="5329" y="580"/>
                    </a:cubicBezTo>
                    <a:cubicBezTo>
                      <a:pt x="5414" y="272"/>
                      <a:pt x="5149" y="1"/>
                      <a:pt x="4865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826;p38">
                <a:extLst>
                  <a:ext uri="{FF2B5EF4-FFF2-40B4-BE49-F238E27FC236}">
                    <a16:creationId xmlns:a16="http://schemas.microsoft.com/office/drawing/2014/main" id="{27863C42-A7BF-F62B-BF39-C0AD7A0E63A7}"/>
                  </a:ext>
                </a:extLst>
              </p:cNvPr>
              <p:cNvSpPr/>
              <p:nvPr/>
            </p:nvSpPr>
            <p:spPr>
              <a:xfrm>
                <a:off x="3732828" y="2052765"/>
                <a:ext cx="71489" cy="61736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4602" extrusionOk="0">
                    <a:moveTo>
                      <a:pt x="146" y="1"/>
                    </a:moveTo>
                    <a:cubicBezTo>
                      <a:pt x="70" y="1"/>
                      <a:pt x="1" y="79"/>
                      <a:pt x="18" y="182"/>
                    </a:cubicBezTo>
                    <a:cubicBezTo>
                      <a:pt x="54" y="456"/>
                      <a:pt x="77" y="742"/>
                      <a:pt x="197" y="992"/>
                    </a:cubicBezTo>
                    <a:cubicBezTo>
                      <a:pt x="316" y="1242"/>
                      <a:pt x="447" y="1492"/>
                      <a:pt x="589" y="1718"/>
                    </a:cubicBezTo>
                    <a:cubicBezTo>
                      <a:pt x="911" y="2218"/>
                      <a:pt x="1244" y="2694"/>
                      <a:pt x="1685" y="3063"/>
                    </a:cubicBezTo>
                    <a:cubicBezTo>
                      <a:pt x="2125" y="3456"/>
                      <a:pt x="2602" y="3790"/>
                      <a:pt x="3125" y="4075"/>
                    </a:cubicBezTo>
                    <a:cubicBezTo>
                      <a:pt x="3375" y="4218"/>
                      <a:pt x="3661" y="4373"/>
                      <a:pt x="3947" y="4468"/>
                    </a:cubicBezTo>
                    <a:cubicBezTo>
                      <a:pt x="4149" y="4526"/>
                      <a:pt x="4382" y="4601"/>
                      <a:pt x="4605" y="4601"/>
                    </a:cubicBezTo>
                    <a:cubicBezTo>
                      <a:pt x="4750" y="4601"/>
                      <a:pt x="4892" y="4569"/>
                      <a:pt x="5019" y="4480"/>
                    </a:cubicBezTo>
                    <a:cubicBezTo>
                      <a:pt x="5280" y="4302"/>
                      <a:pt x="5328" y="4016"/>
                      <a:pt x="5209" y="3730"/>
                    </a:cubicBezTo>
                    <a:cubicBezTo>
                      <a:pt x="5078" y="3432"/>
                      <a:pt x="4745" y="3337"/>
                      <a:pt x="4471" y="3194"/>
                    </a:cubicBezTo>
                    <a:cubicBezTo>
                      <a:pt x="4376" y="3159"/>
                      <a:pt x="4292" y="3123"/>
                      <a:pt x="4209" y="3099"/>
                    </a:cubicBezTo>
                    <a:cubicBezTo>
                      <a:pt x="4209" y="3099"/>
                      <a:pt x="4126" y="3063"/>
                      <a:pt x="4090" y="3051"/>
                    </a:cubicBezTo>
                    <a:cubicBezTo>
                      <a:pt x="3995" y="3004"/>
                      <a:pt x="3876" y="2944"/>
                      <a:pt x="3768" y="2897"/>
                    </a:cubicBezTo>
                    <a:cubicBezTo>
                      <a:pt x="3328" y="2694"/>
                      <a:pt x="2828" y="2385"/>
                      <a:pt x="2518" y="2123"/>
                    </a:cubicBezTo>
                    <a:cubicBezTo>
                      <a:pt x="2102" y="1801"/>
                      <a:pt x="1709" y="1516"/>
                      <a:pt x="1340" y="1146"/>
                    </a:cubicBezTo>
                    <a:cubicBezTo>
                      <a:pt x="1161" y="968"/>
                      <a:pt x="982" y="789"/>
                      <a:pt x="828" y="599"/>
                    </a:cubicBezTo>
                    <a:cubicBezTo>
                      <a:pt x="649" y="384"/>
                      <a:pt x="435" y="242"/>
                      <a:pt x="232" y="39"/>
                    </a:cubicBezTo>
                    <a:cubicBezTo>
                      <a:pt x="206" y="13"/>
                      <a:pt x="175" y="1"/>
                      <a:pt x="146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827;p38">
                <a:extLst>
                  <a:ext uri="{FF2B5EF4-FFF2-40B4-BE49-F238E27FC236}">
                    <a16:creationId xmlns:a16="http://schemas.microsoft.com/office/drawing/2014/main" id="{C70D7423-F9CA-ACF6-2A7E-6B8FC9F671B4}"/>
                  </a:ext>
                </a:extLst>
              </p:cNvPr>
              <p:cNvSpPr/>
              <p:nvPr/>
            </p:nvSpPr>
            <p:spPr>
              <a:xfrm>
                <a:off x="3429246" y="2586427"/>
                <a:ext cx="164173" cy="22443"/>
              </a:xfrm>
              <a:custGeom>
                <a:avLst/>
                <a:gdLst/>
                <a:ahLst/>
                <a:cxnLst/>
                <a:rect l="l" t="t" r="r" b="b"/>
                <a:pathLst>
                  <a:path w="12238" h="1673" extrusionOk="0">
                    <a:moveTo>
                      <a:pt x="4474" y="1"/>
                    </a:moveTo>
                    <a:cubicBezTo>
                      <a:pt x="3048" y="1"/>
                      <a:pt x="1629" y="138"/>
                      <a:pt x="205" y="382"/>
                    </a:cubicBezTo>
                    <a:cubicBezTo>
                      <a:pt x="0" y="416"/>
                      <a:pt x="34" y="754"/>
                      <a:pt x="224" y="754"/>
                    </a:cubicBezTo>
                    <a:cubicBezTo>
                      <a:pt x="233" y="754"/>
                      <a:pt x="242" y="753"/>
                      <a:pt x="252" y="751"/>
                    </a:cubicBezTo>
                    <a:cubicBezTo>
                      <a:pt x="1174" y="665"/>
                      <a:pt x="2099" y="629"/>
                      <a:pt x="3022" y="629"/>
                    </a:cubicBezTo>
                    <a:cubicBezTo>
                      <a:pt x="4019" y="629"/>
                      <a:pt x="5014" y="671"/>
                      <a:pt x="6003" y="739"/>
                    </a:cubicBezTo>
                    <a:cubicBezTo>
                      <a:pt x="7991" y="894"/>
                      <a:pt x="9896" y="1370"/>
                      <a:pt x="11837" y="1668"/>
                    </a:cubicBezTo>
                    <a:cubicBezTo>
                      <a:pt x="11853" y="1671"/>
                      <a:pt x="11869" y="1673"/>
                      <a:pt x="11885" y="1673"/>
                    </a:cubicBezTo>
                    <a:cubicBezTo>
                      <a:pt x="12098" y="1673"/>
                      <a:pt x="12237" y="1388"/>
                      <a:pt x="12016" y="1299"/>
                    </a:cubicBezTo>
                    <a:cubicBezTo>
                      <a:pt x="10206" y="501"/>
                      <a:pt x="8194" y="239"/>
                      <a:pt x="6241" y="73"/>
                    </a:cubicBezTo>
                    <a:cubicBezTo>
                      <a:pt x="5650" y="24"/>
                      <a:pt x="5061" y="1"/>
                      <a:pt x="4474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828;p38">
                <a:extLst>
                  <a:ext uri="{FF2B5EF4-FFF2-40B4-BE49-F238E27FC236}">
                    <a16:creationId xmlns:a16="http://schemas.microsoft.com/office/drawing/2014/main" id="{7AE80BB5-45D7-8BB2-06BF-23845F2EB38C}"/>
                  </a:ext>
                </a:extLst>
              </p:cNvPr>
              <p:cNvSpPr/>
              <p:nvPr/>
            </p:nvSpPr>
            <p:spPr>
              <a:xfrm>
                <a:off x="3739629" y="2597293"/>
                <a:ext cx="157962" cy="15293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1140" extrusionOk="0">
                    <a:moveTo>
                      <a:pt x="5416" y="1"/>
                    </a:moveTo>
                    <a:cubicBezTo>
                      <a:pt x="3571" y="1"/>
                      <a:pt x="1785" y="144"/>
                      <a:pt x="106" y="929"/>
                    </a:cubicBezTo>
                    <a:cubicBezTo>
                      <a:pt x="0" y="982"/>
                      <a:pt x="55" y="1139"/>
                      <a:pt x="152" y="1139"/>
                    </a:cubicBezTo>
                    <a:cubicBezTo>
                      <a:pt x="164" y="1139"/>
                      <a:pt x="177" y="1137"/>
                      <a:pt x="190" y="1132"/>
                    </a:cubicBezTo>
                    <a:cubicBezTo>
                      <a:pt x="1505" y="726"/>
                      <a:pt x="2898" y="608"/>
                      <a:pt x="4283" y="608"/>
                    </a:cubicBezTo>
                    <a:cubicBezTo>
                      <a:pt x="4766" y="608"/>
                      <a:pt x="5249" y="622"/>
                      <a:pt x="5726" y="644"/>
                    </a:cubicBezTo>
                    <a:cubicBezTo>
                      <a:pt x="6667" y="691"/>
                      <a:pt x="7607" y="751"/>
                      <a:pt x="8548" y="798"/>
                    </a:cubicBezTo>
                    <a:cubicBezTo>
                      <a:pt x="9190" y="824"/>
                      <a:pt x="9923" y="945"/>
                      <a:pt x="10610" y="945"/>
                    </a:cubicBezTo>
                    <a:cubicBezTo>
                      <a:pt x="10890" y="945"/>
                      <a:pt x="11162" y="925"/>
                      <a:pt x="11417" y="870"/>
                    </a:cubicBezTo>
                    <a:cubicBezTo>
                      <a:pt x="11774" y="810"/>
                      <a:pt x="11739" y="286"/>
                      <a:pt x="11417" y="191"/>
                    </a:cubicBezTo>
                    <a:cubicBezTo>
                      <a:pt x="11129" y="98"/>
                      <a:pt x="10823" y="82"/>
                      <a:pt x="10518" y="82"/>
                    </a:cubicBezTo>
                    <a:cubicBezTo>
                      <a:pt x="10373" y="82"/>
                      <a:pt x="10228" y="86"/>
                      <a:pt x="10085" y="86"/>
                    </a:cubicBezTo>
                    <a:cubicBezTo>
                      <a:pt x="10032" y="86"/>
                      <a:pt x="9980" y="85"/>
                      <a:pt x="9929" y="84"/>
                    </a:cubicBezTo>
                    <a:lnTo>
                      <a:pt x="8322" y="48"/>
                    </a:lnTo>
                    <a:cubicBezTo>
                      <a:pt x="7357" y="36"/>
                      <a:pt x="6381" y="1"/>
                      <a:pt x="5416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829;p38">
                <a:extLst>
                  <a:ext uri="{FF2B5EF4-FFF2-40B4-BE49-F238E27FC236}">
                    <a16:creationId xmlns:a16="http://schemas.microsoft.com/office/drawing/2014/main" id="{F69126A1-B66A-7D81-B7FA-9BFEE9290D8D}"/>
                  </a:ext>
                </a:extLst>
              </p:cNvPr>
              <p:cNvSpPr/>
              <p:nvPr/>
            </p:nvSpPr>
            <p:spPr>
              <a:xfrm>
                <a:off x="3562632" y="1999373"/>
                <a:ext cx="9659" cy="3650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2721" extrusionOk="0">
                    <a:moveTo>
                      <a:pt x="528" y="1"/>
                    </a:moveTo>
                    <a:cubicBezTo>
                      <a:pt x="461" y="1"/>
                      <a:pt x="392" y="39"/>
                      <a:pt x="358" y="126"/>
                    </a:cubicBezTo>
                    <a:cubicBezTo>
                      <a:pt x="215" y="495"/>
                      <a:pt x="108" y="888"/>
                      <a:pt x="60" y="1281"/>
                    </a:cubicBezTo>
                    <a:cubicBezTo>
                      <a:pt x="37" y="1495"/>
                      <a:pt x="25" y="1697"/>
                      <a:pt x="1" y="1912"/>
                    </a:cubicBezTo>
                    <a:cubicBezTo>
                      <a:pt x="1" y="2031"/>
                      <a:pt x="1" y="2138"/>
                      <a:pt x="25" y="2257"/>
                    </a:cubicBezTo>
                    <a:cubicBezTo>
                      <a:pt x="49" y="2340"/>
                      <a:pt x="84" y="2448"/>
                      <a:pt x="108" y="2531"/>
                    </a:cubicBezTo>
                    <a:cubicBezTo>
                      <a:pt x="151" y="2660"/>
                      <a:pt x="261" y="2721"/>
                      <a:pt x="370" y="2721"/>
                    </a:cubicBezTo>
                    <a:cubicBezTo>
                      <a:pt x="502" y="2721"/>
                      <a:pt x="632" y="2630"/>
                      <a:pt x="632" y="2459"/>
                    </a:cubicBezTo>
                    <a:cubicBezTo>
                      <a:pt x="632" y="2352"/>
                      <a:pt x="644" y="2269"/>
                      <a:pt x="644" y="2162"/>
                    </a:cubicBezTo>
                    <a:cubicBezTo>
                      <a:pt x="644" y="2078"/>
                      <a:pt x="632" y="1995"/>
                      <a:pt x="620" y="1912"/>
                    </a:cubicBezTo>
                    <a:cubicBezTo>
                      <a:pt x="584" y="1733"/>
                      <a:pt x="572" y="1519"/>
                      <a:pt x="572" y="1328"/>
                    </a:cubicBezTo>
                    <a:cubicBezTo>
                      <a:pt x="572" y="959"/>
                      <a:pt x="608" y="590"/>
                      <a:pt x="692" y="209"/>
                    </a:cubicBezTo>
                    <a:cubicBezTo>
                      <a:pt x="720" y="82"/>
                      <a:pt x="626" y="1"/>
                      <a:pt x="528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830;p38">
                <a:extLst>
                  <a:ext uri="{FF2B5EF4-FFF2-40B4-BE49-F238E27FC236}">
                    <a16:creationId xmlns:a16="http://schemas.microsoft.com/office/drawing/2014/main" id="{2D76B815-E311-9103-7207-86F41DFB7902}"/>
                  </a:ext>
                </a:extLst>
              </p:cNvPr>
              <p:cNvSpPr/>
              <p:nvPr/>
            </p:nvSpPr>
            <p:spPr>
              <a:xfrm>
                <a:off x="3578126" y="1997562"/>
                <a:ext cx="960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2637" extrusionOk="0">
                    <a:moveTo>
                      <a:pt x="544" y="0"/>
                    </a:moveTo>
                    <a:cubicBezTo>
                      <a:pt x="521" y="0"/>
                      <a:pt x="498" y="11"/>
                      <a:pt x="477" y="35"/>
                    </a:cubicBezTo>
                    <a:cubicBezTo>
                      <a:pt x="346" y="201"/>
                      <a:pt x="191" y="380"/>
                      <a:pt x="132" y="570"/>
                    </a:cubicBezTo>
                    <a:cubicBezTo>
                      <a:pt x="72" y="785"/>
                      <a:pt x="25" y="999"/>
                      <a:pt x="13" y="1225"/>
                    </a:cubicBezTo>
                    <a:cubicBezTo>
                      <a:pt x="1" y="1451"/>
                      <a:pt x="13" y="1654"/>
                      <a:pt x="48" y="1880"/>
                    </a:cubicBezTo>
                    <a:cubicBezTo>
                      <a:pt x="60" y="1987"/>
                      <a:pt x="72" y="2106"/>
                      <a:pt x="108" y="2213"/>
                    </a:cubicBezTo>
                    <a:cubicBezTo>
                      <a:pt x="132" y="2332"/>
                      <a:pt x="191" y="2428"/>
                      <a:pt x="287" y="2523"/>
                    </a:cubicBezTo>
                    <a:cubicBezTo>
                      <a:pt x="336" y="2592"/>
                      <a:pt x="401" y="2636"/>
                      <a:pt x="483" y="2636"/>
                    </a:cubicBezTo>
                    <a:cubicBezTo>
                      <a:pt x="500" y="2636"/>
                      <a:pt x="518" y="2634"/>
                      <a:pt x="537" y="2630"/>
                    </a:cubicBezTo>
                    <a:cubicBezTo>
                      <a:pt x="620" y="2594"/>
                      <a:pt x="715" y="2511"/>
                      <a:pt x="703" y="2404"/>
                    </a:cubicBezTo>
                    <a:cubicBezTo>
                      <a:pt x="703" y="2297"/>
                      <a:pt x="703" y="2178"/>
                      <a:pt x="668" y="2071"/>
                    </a:cubicBezTo>
                    <a:cubicBezTo>
                      <a:pt x="644" y="1987"/>
                      <a:pt x="608" y="1892"/>
                      <a:pt x="596" y="1809"/>
                    </a:cubicBezTo>
                    <a:cubicBezTo>
                      <a:pt x="549" y="1630"/>
                      <a:pt x="537" y="1451"/>
                      <a:pt x="537" y="1261"/>
                    </a:cubicBezTo>
                    <a:cubicBezTo>
                      <a:pt x="537" y="1059"/>
                      <a:pt x="549" y="880"/>
                      <a:pt x="584" y="701"/>
                    </a:cubicBezTo>
                    <a:cubicBezTo>
                      <a:pt x="620" y="511"/>
                      <a:pt x="608" y="320"/>
                      <a:pt x="644" y="130"/>
                    </a:cubicBezTo>
                    <a:cubicBezTo>
                      <a:pt x="652" y="62"/>
                      <a:pt x="600" y="0"/>
                      <a:pt x="544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831;p38">
                <a:extLst>
                  <a:ext uri="{FF2B5EF4-FFF2-40B4-BE49-F238E27FC236}">
                    <a16:creationId xmlns:a16="http://schemas.microsoft.com/office/drawing/2014/main" id="{6366120B-B299-F1C6-CCA9-D468B413D388}"/>
                  </a:ext>
                </a:extLst>
              </p:cNvPr>
              <p:cNvSpPr/>
              <p:nvPr/>
            </p:nvSpPr>
            <p:spPr>
              <a:xfrm>
                <a:off x="3760208" y="1982363"/>
                <a:ext cx="5929" cy="25207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879" extrusionOk="0">
                    <a:moveTo>
                      <a:pt x="217" y="1"/>
                    </a:moveTo>
                    <a:cubicBezTo>
                      <a:pt x="177" y="1"/>
                      <a:pt x="138" y="25"/>
                      <a:pt x="132" y="72"/>
                    </a:cubicBezTo>
                    <a:cubicBezTo>
                      <a:pt x="96" y="191"/>
                      <a:pt x="61" y="322"/>
                      <a:pt x="25" y="441"/>
                    </a:cubicBezTo>
                    <a:cubicBezTo>
                      <a:pt x="1" y="572"/>
                      <a:pt x="25" y="739"/>
                      <a:pt x="25" y="870"/>
                    </a:cubicBezTo>
                    <a:cubicBezTo>
                      <a:pt x="25" y="1144"/>
                      <a:pt x="37" y="1406"/>
                      <a:pt x="37" y="1691"/>
                    </a:cubicBezTo>
                    <a:cubicBezTo>
                      <a:pt x="37" y="1816"/>
                      <a:pt x="132" y="1879"/>
                      <a:pt x="229" y="1879"/>
                    </a:cubicBezTo>
                    <a:cubicBezTo>
                      <a:pt x="325" y="1879"/>
                      <a:pt x="424" y="1816"/>
                      <a:pt x="430" y="1691"/>
                    </a:cubicBezTo>
                    <a:cubicBezTo>
                      <a:pt x="430" y="1418"/>
                      <a:pt x="442" y="1156"/>
                      <a:pt x="442" y="870"/>
                    </a:cubicBezTo>
                    <a:cubicBezTo>
                      <a:pt x="418" y="739"/>
                      <a:pt x="442" y="572"/>
                      <a:pt x="418" y="441"/>
                    </a:cubicBezTo>
                    <a:cubicBezTo>
                      <a:pt x="382" y="310"/>
                      <a:pt x="346" y="191"/>
                      <a:pt x="311" y="72"/>
                    </a:cubicBezTo>
                    <a:cubicBezTo>
                      <a:pt x="299" y="25"/>
                      <a:pt x="257" y="1"/>
                      <a:pt x="217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832;p38">
                <a:extLst>
                  <a:ext uri="{FF2B5EF4-FFF2-40B4-BE49-F238E27FC236}">
                    <a16:creationId xmlns:a16="http://schemas.microsoft.com/office/drawing/2014/main" id="{F3E04085-32BB-09BF-349E-564C4382680C}"/>
                  </a:ext>
                </a:extLst>
              </p:cNvPr>
              <p:cNvSpPr/>
              <p:nvPr/>
            </p:nvSpPr>
            <p:spPr>
              <a:xfrm>
                <a:off x="3527659" y="2001694"/>
                <a:ext cx="26843" cy="736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549" extrusionOk="0">
                    <a:moveTo>
                      <a:pt x="1143" y="0"/>
                    </a:moveTo>
                    <a:cubicBezTo>
                      <a:pt x="1072" y="0"/>
                      <a:pt x="977" y="12"/>
                      <a:pt x="905" y="24"/>
                    </a:cubicBezTo>
                    <a:cubicBezTo>
                      <a:pt x="655" y="72"/>
                      <a:pt x="381" y="96"/>
                      <a:pt x="131" y="143"/>
                    </a:cubicBezTo>
                    <a:cubicBezTo>
                      <a:pt x="0" y="155"/>
                      <a:pt x="0" y="381"/>
                      <a:pt x="131" y="393"/>
                    </a:cubicBezTo>
                    <a:cubicBezTo>
                      <a:pt x="381" y="441"/>
                      <a:pt x="655" y="477"/>
                      <a:pt x="905" y="512"/>
                    </a:cubicBezTo>
                    <a:cubicBezTo>
                      <a:pt x="977" y="536"/>
                      <a:pt x="1048" y="548"/>
                      <a:pt x="1132" y="548"/>
                    </a:cubicBezTo>
                    <a:cubicBezTo>
                      <a:pt x="1203" y="548"/>
                      <a:pt x="1274" y="548"/>
                      <a:pt x="1346" y="524"/>
                    </a:cubicBezTo>
                    <a:cubicBezTo>
                      <a:pt x="1489" y="512"/>
                      <a:pt x="1620" y="512"/>
                      <a:pt x="1751" y="500"/>
                    </a:cubicBezTo>
                    <a:cubicBezTo>
                      <a:pt x="1882" y="489"/>
                      <a:pt x="2001" y="393"/>
                      <a:pt x="2001" y="250"/>
                    </a:cubicBezTo>
                    <a:cubicBezTo>
                      <a:pt x="1989" y="155"/>
                      <a:pt x="1882" y="60"/>
                      <a:pt x="1751" y="36"/>
                    </a:cubicBezTo>
                    <a:cubicBezTo>
                      <a:pt x="1620" y="24"/>
                      <a:pt x="1489" y="24"/>
                      <a:pt x="1346" y="12"/>
                    </a:cubicBezTo>
                    <a:cubicBezTo>
                      <a:pt x="1274" y="12"/>
                      <a:pt x="1215" y="0"/>
                      <a:pt x="1143" y="0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833;p38">
                <a:extLst>
                  <a:ext uri="{FF2B5EF4-FFF2-40B4-BE49-F238E27FC236}">
                    <a16:creationId xmlns:a16="http://schemas.microsoft.com/office/drawing/2014/main" id="{CA500C42-1EC8-046E-0B76-B3F27DD9E2C2}"/>
                  </a:ext>
                </a:extLst>
              </p:cNvPr>
              <p:cNvSpPr/>
              <p:nvPr/>
            </p:nvSpPr>
            <p:spPr>
              <a:xfrm>
                <a:off x="3597618" y="1999427"/>
                <a:ext cx="28279" cy="10423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777" extrusionOk="0">
                    <a:moveTo>
                      <a:pt x="513" y="1"/>
                    </a:moveTo>
                    <a:cubicBezTo>
                      <a:pt x="483" y="1"/>
                      <a:pt x="452" y="5"/>
                      <a:pt x="417" y="15"/>
                    </a:cubicBezTo>
                    <a:cubicBezTo>
                      <a:pt x="381" y="27"/>
                      <a:pt x="346" y="50"/>
                      <a:pt x="298" y="62"/>
                    </a:cubicBezTo>
                    <a:cubicBezTo>
                      <a:pt x="239" y="86"/>
                      <a:pt x="215" y="86"/>
                      <a:pt x="155" y="122"/>
                    </a:cubicBezTo>
                    <a:cubicBezTo>
                      <a:pt x="24" y="169"/>
                      <a:pt x="0" y="324"/>
                      <a:pt x="119" y="396"/>
                    </a:cubicBezTo>
                    <a:cubicBezTo>
                      <a:pt x="239" y="491"/>
                      <a:pt x="346" y="598"/>
                      <a:pt x="500" y="622"/>
                    </a:cubicBezTo>
                    <a:lnTo>
                      <a:pt x="905" y="681"/>
                    </a:lnTo>
                    <a:cubicBezTo>
                      <a:pt x="1060" y="717"/>
                      <a:pt x="1203" y="741"/>
                      <a:pt x="1370" y="753"/>
                    </a:cubicBezTo>
                    <a:cubicBezTo>
                      <a:pt x="1435" y="765"/>
                      <a:pt x="1507" y="765"/>
                      <a:pt x="1578" y="765"/>
                    </a:cubicBezTo>
                    <a:cubicBezTo>
                      <a:pt x="1649" y="765"/>
                      <a:pt x="1721" y="765"/>
                      <a:pt x="1786" y="777"/>
                    </a:cubicBezTo>
                    <a:cubicBezTo>
                      <a:pt x="2060" y="765"/>
                      <a:pt x="2108" y="348"/>
                      <a:pt x="1834" y="265"/>
                    </a:cubicBezTo>
                    <a:cubicBezTo>
                      <a:pt x="1703" y="229"/>
                      <a:pt x="1584" y="181"/>
                      <a:pt x="1453" y="146"/>
                    </a:cubicBezTo>
                    <a:cubicBezTo>
                      <a:pt x="1310" y="122"/>
                      <a:pt x="1167" y="98"/>
                      <a:pt x="1036" y="74"/>
                    </a:cubicBezTo>
                    <a:cubicBezTo>
                      <a:pt x="893" y="62"/>
                      <a:pt x="762" y="27"/>
                      <a:pt x="631" y="15"/>
                    </a:cubicBezTo>
                    <a:cubicBezTo>
                      <a:pt x="590" y="8"/>
                      <a:pt x="553" y="1"/>
                      <a:pt x="513" y="1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834;p38">
                <a:extLst>
                  <a:ext uri="{FF2B5EF4-FFF2-40B4-BE49-F238E27FC236}">
                    <a16:creationId xmlns:a16="http://schemas.microsoft.com/office/drawing/2014/main" id="{51545241-1217-75B5-0951-AD38AC7E5A78}"/>
                  </a:ext>
                </a:extLst>
              </p:cNvPr>
              <p:cNvSpPr/>
              <p:nvPr/>
            </p:nvSpPr>
            <p:spPr>
              <a:xfrm>
                <a:off x="3681569" y="1993605"/>
                <a:ext cx="46215" cy="10262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765" extrusionOk="0">
                    <a:moveTo>
                      <a:pt x="3053" y="1"/>
                    </a:moveTo>
                    <a:cubicBezTo>
                      <a:pt x="3031" y="1"/>
                      <a:pt x="3007" y="3"/>
                      <a:pt x="2982" y="8"/>
                    </a:cubicBezTo>
                    <a:cubicBezTo>
                      <a:pt x="2767" y="32"/>
                      <a:pt x="2541" y="80"/>
                      <a:pt x="2315" y="127"/>
                    </a:cubicBezTo>
                    <a:cubicBezTo>
                      <a:pt x="2113" y="163"/>
                      <a:pt x="1886" y="199"/>
                      <a:pt x="1660" y="211"/>
                    </a:cubicBezTo>
                    <a:cubicBezTo>
                      <a:pt x="1455" y="233"/>
                      <a:pt x="1245" y="242"/>
                      <a:pt x="1034" y="242"/>
                    </a:cubicBezTo>
                    <a:cubicBezTo>
                      <a:pt x="790" y="242"/>
                      <a:pt x="545" y="230"/>
                      <a:pt x="303" y="211"/>
                    </a:cubicBezTo>
                    <a:cubicBezTo>
                      <a:pt x="296" y="210"/>
                      <a:pt x="290" y="210"/>
                      <a:pt x="283" y="210"/>
                    </a:cubicBezTo>
                    <a:cubicBezTo>
                      <a:pt x="50" y="210"/>
                      <a:pt x="0" y="628"/>
                      <a:pt x="255" y="663"/>
                    </a:cubicBezTo>
                    <a:cubicBezTo>
                      <a:pt x="647" y="722"/>
                      <a:pt x="1031" y="764"/>
                      <a:pt x="1433" y="764"/>
                    </a:cubicBezTo>
                    <a:cubicBezTo>
                      <a:pt x="1520" y="764"/>
                      <a:pt x="1607" y="762"/>
                      <a:pt x="1696" y="758"/>
                    </a:cubicBezTo>
                    <a:cubicBezTo>
                      <a:pt x="1934" y="758"/>
                      <a:pt x="2160" y="734"/>
                      <a:pt x="2386" y="699"/>
                    </a:cubicBezTo>
                    <a:cubicBezTo>
                      <a:pt x="2529" y="687"/>
                      <a:pt x="2660" y="675"/>
                      <a:pt x="2779" y="639"/>
                    </a:cubicBezTo>
                    <a:cubicBezTo>
                      <a:pt x="2898" y="615"/>
                      <a:pt x="3017" y="568"/>
                      <a:pt x="3125" y="520"/>
                    </a:cubicBezTo>
                    <a:cubicBezTo>
                      <a:pt x="3445" y="399"/>
                      <a:pt x="3345" y="1"/>
                      <a:pt x="3053" y="1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835;p38">
                <a:extLst>
                  <a:ext uri="{FF2B5EF4-FFF2-40B4-BE49-F238E27FC236}">
                    <a16:creationId xmlns:a16="http://schemas.microsoft.com/office/drawing/2014/main" id="{C5927A4D-53A5-77ED-6148-A47579EE055A}"/>
                  </a:ext>
                </a:extLst>
              </p:cNvPr>
              <p:cNvSpPr/>
              <p:nvPr/>
            </p:nvSpPr>
            <p:spPr>
              <a:xfrm>
                <a:off x="3416784" y="2093506"/>
                <a:ext cx="106757" cy="516209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38480" extrusionOk="0">
                    <a:moveTo>
                      <a:pt x="7666" y="0"/>
                    </a:moveTo>
                    <a:cubicBezTo>
                      <a:pt x="7545" y="0"/>
                      <a:pt x="7422" y="65"/>
                      <a:pt x="7384" y="205"/>
                    </a:cubicBezTo>
                    <a:cubicBezTo>
                      <a:pt x="6575" y="3301"/>
                      <a:pt x="6182" y="6468"/>
                      <a:pt x="5622" y="9611"/>
                    </a:cubicBezTo>
                    <a:cubicBezTo>
                      <a:pt x="5075" y="12837"/>
                      <a:pt x="4479" y="16064"/>
                      <a:pt x="3860" y="19291"/>
                    </a:cubicBezTo>
                    <a:cubicBezTo>
                      <a:pt x="2622" y="25637"/>
                      <a:pt x="1253" y="31983"/>
                      <a:pt x="14" y="38341"/>
                    </a:cubicBezTo>
                    <a:cubicBezTo>
                      <a:pt x="0" y="38424"/>
                      <a:pt x="64" y="38480"/>
                      <a:pt x="129" y="38480"/>
                    </a:cubicBezTo>
                    <a:cubicBezTo>
                      <a:pt x="175" y="38480"/>
                      <a:pt x="221" y="38452"/>
                      <a:pt x="241" y="38388"/>
                    </a:cubicBezTo>
                    <a:cubicBezTo>
                      <a:pt x="2039" y="32102"/>
                      <a:pt x="3455" y="25684"/>
                      <a:pt x="4753" y="19267"/>
                    </a:cubicBezTo>
                    <a:cubicBezTo>
                      <a:pt x="5372" y="16147"/>
                      <a:pt x="5979" y="13004"/>
                      <a:pt x="6551" y="9849"/>
                    </a:cubicBezTo>
                    <a:cubicBezTo>
                      <a:pt x="7134" y="6682"/>
                      <a:pt x="7765" y="3491"/>
                      <a:pt x="7944" y="264"/>
                    </a:cubicBezTo>
                    <a:cubicBezTo>
                      <a:pt x="7957" y="95"/>
                      <a:pt x="7813" y="0"/>
                      <a:pt x="7666" y="0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836;p38">
                <a:extLst>
                  <a:ext uri="{FF2B5EF4-FFF2-40B4-BE49-F238E27FC236}">
                    <a16:creationId xmlns:a16="http://schemas.microsoft.com/office/drawing/2014/main" id="{49F33E86-13F8-7EEC-2F36-04478865A142}"/>
                  </a:ext>
                </a:extLst>
              </p:cNvPr>
              <p:cNvSpPr/>
              <p:nvPr/>
            </p:nvSpPr>
            <p:spPr>
              <a:xfrm>
                <a:off x="3537505" y="2080802"/>
                <a:ext cx="36489" cy="34745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590" extrusionOk="0">
                    <a:moveTo>
                      <a:pt x="2382" y="1"/>
                    </a:moveTo>
                    <a:cubicBezTo>
                      <a:pt x="2325" y="1"/>
                      <a:pt x="2268" y="18"/>
                      <a:pt x="2219" y="57"/>
                    </a:cubicBezTo>
                    <a:cubicBezTo>
                      <a:pt x="2088" y="140"/>
                      <a:pt x="1981" y="211"/>
                      <a:pt x="1886" y="330"/>
                    </a:cubicBezTo>
                    <a:cubicBezTo>
                      <a:pt x="1791" y="438"/>
                      <a:pt x="1719" y="533"/>
                      <a:pt x="1624" y="628"/>
                    </a:cubicBezTo>
                    <a:lnTo>
                      <a:pt x="1088" y="1211"/>
                    </a:lnTo>
                    <a:cubicBezTo>
                      <a:pt x="910" y="1390"/>
                      <a:pt x="719" y="1569"/>
                      <a:pt x="540" y="1747"/>
                    </a:cubicBezTo>
                    <a:cubicBezTo>
                      <a:pt x="433" y="1854"/>
                      <a:pt x="326" y="1938"/>
                      <a:pt x="255" y="2081"/>
                    </a:cubicBezTo>
                    <a:cubicBezTo>
                      <a:pt x="183" y="2176"/>
                      <a:pt x="124" y="2283"/>
                      <a:pt x="52" y="2390"/>
                    </a:cubicBezTo>
                    <a:cubicBezTo>
                      <a:pt x="0" y="2463"/>
                      <a:pt x="66" y="2590"/>
                      <a:pt x="155" y="2590"/>
                    </a:cubicBezTo>
                    <a:cubicBezTo>
                      <a:pt x="168" y="2590"/>
                      <a:pt x="181" y="2587"/>
                      <a:pt x="195" y="2581"/>
                    </a:cubicBezTo>
                    <a:lnTo>
                      <a:pt x="552" y="2450"/>
                    </a:lnTo>
                    <a:cubicBezTo>
                      <a:pt x="624" y="2414"/>
                      <a:pt x="707" y="2402"/>
                      <a:pt x="767" y="2354"/>
                    </a:cubicBezTo>
                    <a:cubicBezTo>
                      <a:pt x="838" y="2319"/>
                      <a:pt x="898" y="2259"/>
                      <a:pt x="957" y="2212"/>
                    </a:cubicBezTo>
                    <a:cubicBezTo>
                      <a:pt x="1160" y="2045"/>
                      <a:pt x="1374" y="1878"/>
                      <a:pt x="1564" y="1700"/>
                    </a:cubicBezTo>
                    <a:lnTo>
                      <a:pt x="2148" y="1164"/>
                    </a:lnTo>
                    <a:lnTo>
                      <a:pt x="2434" y="890"/>
                    </a:lnTo>
                    <a:cubicBezTo>
                      <a:pt x="2529" y="771"/>
                      <a:pt x="2624" y="652"/>
                      <a:pt x="2684" y="509"/>
                    </a:cubicBezTo>
                    <a:cubicBezTo>
                      <a:pt x="2719" y="354"/>
                      <a:pt x="2719" y="199"/>
                      <a:pt x="2612" y="92"/>
                    </a:cubicBezTo>
                    <a:cubicBezTo>
                      <a:pt x="2549" y="36"/>
                      <a:pt x="2465" y="1"/>
                      <a:pt x="2382" y="1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837;p38">
                <a:extLst>
                  <a:ext uri="{FF2B5EF4-FFF2-40B4-BE49-F238E27FC236}">
                    <a16:creationId xmlns:a16="http://schemas.microsoft.com/office/drawing/2014/main" id="{A9D80F76-20D2-9BBA-98DD-CE8A415274DA}"/>
                  </a:ext>
                </a:extLst>
              </p:cNvPr>
              <p:cNvSpPr/>
              <p:nvPr/>
            </p:nvSpPr>
            <p:spPr>
              <a:xfrm>
                <a:off x="3449879" y="2610239"/>
                <a:ext cx="109413" cy="13952"/>
              </a:xfrm>
              <a:custGeom>
                <a:avLst/>
                <a:gdLst/>
                <a:ahLst/>
                <a:cxnLst/>
                <a:rect l="l" t="t" r="r" b="b"/>
                <a:pathLst>
                  <a:path w="8156" h="1040" extrusionOk="0">
                    <a:moveTo>
                      <a:pt x="238" y="0"/>
                    </a:moveTo>
                    <a:cubicBezTo>
                      <a:pt x="48" y="0"/>
                      <a:pt x="0" y="310"/>
                      <a:pt x="203" y="334"/>
                    </a:cubicBezTo>
                    <a:cubicBezTo>
                      <a:pt x="1453" y="512"/>
                      <a:pt x="2679" y="726"/>
                      <a:pt x="3929" y="822"/>
                    </a:cubicBezTo>
                    <a:lnTo>
                      <a:pt x="5858" y="1012"/>
                    </a:lnTo>
                    <a:cubicBezTo>
                      <a:pt x="6125" y="1032"/>
                      <a:pt x="6394" y="1040"/>
                      <a:pt x="6664" y="1040"/>
                    </a:cubicBezTo>
                    <a:cubicBezTo>
                      <a:pt x="7033" y="1040"/>
                      <a:pt x="7404" y="1026"/>
                      <a:pt x="7775" y="1012"/>
                    </a:cubicBezTo>
                    <a:cubicBezTo>
                      <a:pt x="8073" y="1012"/>
                      <a:pt x="8156" y="560"/>
                      <a:pt x="7846" y="500"/>
                    </a:cubicBezTo>
                    <a:cubicBezTo>
                      <a:pt x="7239" y="381"/>
                      <a:pt x="6632" y="250"/>
                      <a:pt x="6001" y="203"/>
                    </a:cubicBezTo>
                    <a:cubicBezTo>
                      <a:pt x="5358" y="155"/>
                      <a:pt x="4727" y="131"/>
                      <a:pt x="4084" y="83"/>
                    </a:cubicBezTo>
                    <a:cubicBezTo>
                      <a:pt x="2798" y="12"/>
                      <a:pt x="1524" y="12"/>
                      <a:pt x="238" y="0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838;p38">
                <a:extLst>
                  <a:ext uri="{FF2B5EF4-FFF2-40B4-BE49-F238E27FC236}">
                    <a16:creationId xmlns:a16="http://schemas.microsoft.com/office/drawing/2014/main" id="{ACFAD21E-F444-6498-0EC2-41A9C2ABA819}"/>
                  </a:ext>
                </a:extLst>
              </p:cNvPr>
              <p:cNvSpPr/>
              <p:nvPr/>
            </p:nvSpPr>
            <p:spPr>
              <a:xfrm>
                <a:off x="3749838" y="2612586"/>
                <a:ext cx="106542" cy="17788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1326" extrusionOk="0">
                    <a:moveTo>
                      <a:pt x="7212" y="1"/>
                    </a:moveTo>
                    <a:cubicBezTo>
                      <a:pt x="6749" y="1"/>
                      <a:pt x="6282" y="91"/>
                      <a:pt x="5822" y="147"/>
                    </a:cubicBezTo>
                    <a:cubicBezTo>
                      <a:pt x="5179" y="218"/>
                      <a:pt x="4536" y="313"/>
                      <a:pt x="3882" y="385"/>
                    </a:cubicBezTo>
                    <a:cubicBezTo>
                      <a:pt x="2643" y="540"/>
                      <a:pt x="1429" y="742"/>
                      <a:pt x="191" y="980"/>
                    </a:cubicBezTo>
                    <a:cubicBezTo>
                      <a:pt x="0" y="1016"/>
                      <a:pt x="48" y="1325"/>
                      <a:pt x="238" y="1325"/>
                    </a:cubicBezTo>
                    <a:cubicBezTo>
                      <a:pt x="1488" y="1278"/>
                      <a:pt x="2703" y="1206"/>
                      <a:pt x="3953" y="1063"/>
                    </a:cubicBezTo>
                    <a:cubicBezTo>
                      <a:pt x="4584" y="1004"/>
                      <a:pt x="5191" y="944"/>
                      <a:pt x="5822" y="873"/>
                    </a:cubicBezTo>
                    <a:cubicBezTo>
                      <a:pt x="6418" y="813"/>
                      <a:pt x="7072" y="837"/>
                      <a:pt x="7620" y="611"/>
                    </a:cubicBezTo>
                    <a:cubicBezTo>
                      <a:pt x="7858" y="516"/>
                      <a:pt x="7942" y="87"/>
                      <a:pt x="7620" y="28"/>
                    </a:cubicBezTo>
                    <a:cubicBezTo>
                      <a:pt x="7485" y="9"/>
                      <a:pt x="7349" y="1"/>
                      <a:pt x="7212" y="1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839;p38">
                <a:extLst>
                  <a:ext uri="{FF2B5EF4-FFF2-40B4-BE49-F238E27FC236}">
                    <a16:creationId xmlns:a16="http://schemas.microsoft.com/office/drawing/2014/main" id="{0889D084-936D-1EEB-EFAC-AB1F36C8FA12}"/>
                  </a:ext>
                </a:extLst>
              </p:cNvPr>
              <p:cNvSpPr/>
              <p:nvPr/>
            </p:nvSpPr>
            <p:spPr>
              <a:xfrm>
                <a:off x="3674915" y="2272717"/>
                <a:ext cx="57524" cy="325837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24289" extrusionOk="0">
                    <a:moveTo>
                      <a:pt x="409" y="1"/>
                    </a:moveTo>
                    <a:cubicBezTo>
                      <a:pt x="196" y="1"/>
                      <a:pt x="0" y="134"/>
                      <a:pt x="13" y="419"/>
                    </a:cubicBezTo>
                    <a:cubicBezTo>
                      <a:pt x="108" y="2276"/>
                      <a:pt x="715" y="4181"/>
                      <a:pt x="1073" y="6003"/>
                    </a:cubicBezTo>
                    <a:cubicBezTo>
                      <a:pt x="1466" y="7968"/>
                      <a:pt x="1906" y="9908"/>
                      <a:pt x="2275" y="11897"/>
                    </a:cubicBezTo>
                    <a:cubicBezTo>
                      <a:pt x="3037" y="15945"/>
                      <a:pt x="3632" y="20052"/>
                      <a:pt x="3942" y="24136"/>
                    </a:cubicBezTo>
                    <a:cubicBezTo>
                      <a:pt x="3954" y="24237"/>
                      <a:pt x="4028" y="24288"/>
                      <a:pt x="4103" y="24288"/>
                    </a:cubicBezTo>
                    <a:cubicBezTo>
                      <a:pt x="4177" y="24288"/>
                      <a:pt x="4252" y="24237"/>
                      <a:pt x="4263" y="24136"/>
                    </a:cubicBezTo>
                    <a:cubicBezTo>
                      <a:pt x="4287" y="20160"/>
                      <a:pt x="3930" y="16242"/>
                      <a:pt x="3335" y="12313"/>
                    </a:cubicBezTo>
                    <a:cubicBezTo>
                      <a:pt x="3037" y="10337"/>
                      <a:pt x="2704" y="8337"/>
                      <a:pt x="2311" y="6372"/>
                    </a:cubicBezTo>
                    <a:cubicBezTo>
                      <a:pt x="1906" y="4396"/>
                      <a:pt x="1620" y="2157"/>
                      <a:pt x="882" y="300"/>
                    </a:cubicBezTo>
                    <a:cubicBezTo>
                      <a:pt x="798" y="105"/>
                      <a:pt x="597" y="1"/>
                      <a:pt x="409" y="1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840;p38">
                <a:extLst>
                  <a:ext uri="{FF2B5EF4-FFF2-40B4-BE49-F238E27FC236}">
                    <a16:creationId xmlns:a16="http://schemas.microsoft.com/office/drawing/2014/main" id="{C016AA1D-9362-678C-AF77-45A0A41D2387}"/>
                  </a:ext>
                </a:extLst>
              </p:cNvPr>
              <p:cNvSpPr/>
              <p:nvPr/>
            </p:nvSpPr>
            <p:spPr>
              <a:xfrm>
                <a:off x="3655517" y="2058104"/>
                <a:ext cx="13509" cy="99177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7393" extrusionOk="0">
                    <a:moveTo>
                      <a:pt x="799" y="0"/>
                    </a:moveTo>
                    <a:cubicBezTo>
                      <a:pt x="713" y="0"/>
                      <a:pt x="630" y="43"/>
                      <a:pt x="614" y="141"/>
                    </a:cubicBezTo>
                    <a:cubicBezTo>
                      <a:pt x="447" y="1308"/>
                      <a:pt x="316" y="2475"/>
                      <a:pt x="245" y="3654"/>
                    </a:cubicBezTo>
                    <a:cubicBezTo>
                      <a:pt x="173" y="4856"/>
                      <a:pt x="78" y="6059"/>
                      <a:pt x="6" y="7249"/>
                    </a:cubicBezTo>
                    <a:cubicBezTo>
                      <a:pt x="0" y="7344"/>
                      <a:pt x="72" y="7392"/>
                      <a:pt x="148" y="7392"/>
                    </a:cubicBezTo>
                    <a:cubicBezTo>
                      <a:pt x="224" y="7392"/>
                      <a:pt x="304" y="7344"/>
                      <a:pt x="316" y="7249"/>
                    </a:cubicBezTo>
                    <a:cubicBezTo>
                      <a:pt x="447" y="6071"/>
                      <a:pt x="602" y="4904"/>
                      <a:pt x="733" y="3713"/>
                    </a:cubicBezTo>
                    <a:cubicBezTo>
                      <a:pt x="804" y="3130"/>
                      <a:pt x="899" y="2546"/>
                      <a:pt x="923" y="1963"/>
                    </a:cubicBezTo>
                    <a:cubicBezTo>
                      <a:pt x="971" y="1368"/>
                      <a:pt x="971" y="760"/>
                      <a:pt x="1007" y="165"/>
                    </a:cubicBezTo>
                    <a:cubicBezTo>
                      <a:pt x="1007" y="61"/>
                      <a:pt x="901" y="0"/>
                      <a:pt x="799" y="0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841;p38">
                <a:extLst>
                  <a:ext uri="{FF2B5EF4-FFF2-40B4-BE49-F238E27FC236}">
                    <a16:creationId xmlns:a16="http://schemas.microsoft.com/office/drawing/2014/main" id="{AF56704C-FE42-35A0-A595-9475202FE404}"/>
                  </a:ext>
                </a:extLst>
              </p:cNvPr>
              <p:cNvSpPr/>
              <p:nvPr/>
            </p:nvSpPr>
            <p:spPr>
              <a:xfrm>
                <a:off x="3743882" y="2043281"/>
                <a:ext cx="43384" cy="32894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2452" extrusionOk="0">
                    <a:moveTo>
                      <a:pt x="241" y="0"/>
                    </a:moveTo>
                    <a:cubicBezTo>
                      <a:pt x="100" y="0"/>
                      <a:pt x="1" y="164"/>
                      <a:pt x="111" y="294"/>
                    </a:cubicBezTo>
                    <a:cubicBezTo>
                      <a:pt x="206" y="389"/>
                      <a:pt x="289" y="508"/>
                      <a:pt x="396" y="615"/>
                    </a:cubicBezTo>
                    <a:cubicBezTo>
                      <a:pt x="504" y="722"/>
                      <a:pt x="623" y="806"/>
                      <a:pt x="742" y="901"/>
                    </a:cubicBezTo>
                    <a:cubicBezTo>
                      <a:pt x="980" y="1080"/>
                      <a:pt x="1206" y="1258"/>
                      <a:pt x="1444" y="1437"/>
                    </a:cubicBezTo>
                    <a:cubicBezTo>
                      <a:pt x="1897" y="1794"/>
                      <a:pt x="2373" y="2103"/>
                      <a:pt x="2849" y="2437"/>
                    </a:cubicBezTo>
                    <a:cubicBezTo>
                      <a:pt x="2871" y="2447"/>
                      <a:pt x="2894" y="2452"/>
                      <a:pt x="2917" y="2452"/>
                    </a:cubicBezTo>
                    <a:cubicBezTo>
                      <a:pt x="3078" y="2452"/>
                      <a:pt x="3233" y="2218"/>
                      <a:pt x="3087" y="2103"/>
                    </a:cubicBezTo>
                    <a:cubicBezTo>
                      <a:pt x="2647" y="1734"/>
                      <a:pt x="2206" y="1330"/>
                      <a:pt x="1754" y="984"/>
                    </a:cubicBezTo>
                    <a:lnTo>
                      <a:pt x="1063" y="472"/>
                    </a:lnTo>
                    <a:cubicBezTo>
                      <a:pt x="968" y="377"/>
                      <a:pt x="849" y="294"/>
                      <a:pt x="730" y="210"/>
                    </a:cubicBezTo>
                    <a:cubicBezTo>
                      <a:pt x="587" y="139"/>
                      <a:pt x="456" y="79"/>
                      <a:pt x="325" y="20"/>
                    </a:cubicBezTo>
                    <a:cubicBezTo>
                      <a:pt x="296" y="6"/>
                      <a:pt x="268" y="0"/>
                      <a:pt x="241" y="0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842;p38">
                <a:extLst>
                  <a:ext uri="{FF2B5EF4-FFF2-40B4-BE49-F238E27FC236}">
                    <a16:creationId xmlns:a16="http://schemas.microsoft.com/office/drawing/2014/main" id="{51831F8F-3C3E-B1DC-AA80-77EE3A063D4B}"/>
                  </a:ext>
                </a:extLst>
              </p:cNvPr>
              <p:cNvSpPr/>
              <p:nvPr/>
            </p:nvSpPr>
            <p:spPr>
              <a:xfrm>
                <a:off x="3803820" y="2019657"/>
                <a:ext cx="101270" cy="532965"/>
              </a:xfrm>
              <a:custGeom>
                <a:avLst/>
                <a:gdLst/>
                <a:ahLst/>
                <a:cxnLst/>
                <a:rect l="l" t="t" r="r" b="b"/>
                <a:pathLst>
                  <a:path w="7549" h="39729" extrusionOk="0">
                    <a:moveTo>
                      <a:pt x="323" y="0"/>
                    </a:moveTo>
                    <a:cubicBezTo>
                      <a:pt x="170" y="0"/>
                      <a:pt x="0" y="168"/>
                      <a:pt x="24" y="352"/>
                    </a:cubicBezTo>
                    <a:cubicBezTo>
                      <a:pt x="489" y="3614"/>
                      <a:pt x="1512" y="6781"/>
                      <a:pt x="2274" y="9984"/>
                    </a:cubicBezTo>
                    <a:cubicBezTo>
                      <a:pt x="3025" y="13175"/>
                      <a:pt x="3715" y="16414"/>
                      <a:pt x="4287" y="19652"/>
                    </a:cubicBezTo>
                    <a:cubicBezTo>
                      <a:pt x="4870" y="22807"/>
                      <a:pt x="5382" y="25998"/>
                      <a:pt x="5811" y="29165"/>
                    </a:cubicBezTo>
                    <a:cubicBezTo>
                      <a:pt x="6275" y="32499"/>
                      <a:pt x="7061" y="36178"/>
                      <a:pt x="6227" y="39488"/>
                    </a:cubicBezTo>
                    <a:cubicBezTo>
                      <a:pt x="6191" y="39632"/>
                      <a:pt x="6309" y="39729"/>
                      <a:pt x="6423" y="39729"/>
                    </a:cubicBezTo>
                    <a:cubicBezTo>
                      <a:pt x="6496" y="39729"/>
                      <a:pt x="6568" y="39689"/>
                      <a:pt x="6596" y="39595"/>
                    </a:cubicBezTo>
                    <a:cubicBezTo>
                      <a:pt x="7549" y="36547"/>
                      <a:pt x="7073" y="33320"/>
                      <a:pt x="6751" y="30201"/>
                    </a:cubicBezTo>
                    <a:cubicBezTo>
                      <a:pt x="6394" y="26808"/>
                      <a:pt x="5942" y="23438"/>
                      <a:pt x="5370" y="20069"/>
                    </a:cubicBezTo>
                    <a:cubicBezTo>
                      <a:pt x="4787" y="16664"/>
                      <a:pt x="4108" y="13282"/>
                      <a:pt x="3358" y="9925"/>
                    </a:cubicBezTo>
                    <a:cubicBezTo>
                      <a:pt x="2608" y="6627"/>
                      <a:pt x="1893" y="3222"/>
                      <a:pt x="512" y="138"/>
                    </a:cubicBezTo>
                    <a:cubicBezTo>
                      <a:pt x="469" y="40"/>
                      <a:pt x="398" y="0"/>
                      <a:pt x="323" y="0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843;p38">
              <a:extLst>
                <a:ext uri="{FF2B5EF4-FFF2-40B4-BE49-F238E27FC236}">
                  <a16:creationId xmlns:a16="http://schemas.microsoft.com/office/drawing/2014/main" id="{CA08AD85-F71B-AC77-9003-8DFBEDE90EAD}"/>
                </a:ext>
              </a:extLst>
            </p:cNvPr>
            <p:cNvGrpSpPr/>
            <p:nvPr/>
          </p:nvGrpSpPr>
          <p:grpSpPr>
            <a:xfrm flipH="1">
              <a:off x="1688571" y="776068"/>
              <a:ext cx="1030882" cy="1638724"/>
              <a:chOff x="3017030" y="1744864"/>
              <a:chExt cx="387331" cy="615668"/>
            </a:xfrm>
          </p:grpSpPr>
          <p:sp>
            <p:nvSpPr>
              <p:cNvPr id="31" name="Google Shape;1844;p38">
                <a:extLst>
                  <a:ext uri="{FF2B5EF4-FFF2-40B4-BE49-F238E27FC236}">
                    <a16:creationId xmlns:a16="http://schemas.microsoft.com/office/drawing/2014/main" id="{3F9FEE09-0CEE-ABA9-B7C2-8C7188F1338D}"/>
                  </a:ext>
                </a:extLst>
              </p:cNvPr>
              <p:cNvSpPr/>
              <p:nvPr/>
            </p:nvSpPr>
            <p:spPr>
              <a:xfrm>
                <a:off x="3017030" y="1744864"/>
                <a:ext cx="387331" cy="615668"/>
              </a:xfrm>
              <a:custGeom>
                <a:avLst/>
                <a:gdLst/>
                <a:ahLst/>
                <a:cxnLst/>
                <a:rect l="l" t="t" r="r" b="b"/>
                <a:pathLst>
                  <a:path w="28873" h="45894" extrusionOk="0">
                    <a:moveTo>
                      <a:pt x="18741" y="0"/>
                    </a:moveTo>
                    <a:cubicBezTo>
                      <a:pt x="19050" y="5001"/>
                      <a:pt x="18931" y="9597"/>
                      <a:pt x="18205" y="14693"/>
                    </a:cubicBezTo>
                    <a:cubicBezTo>
                      <a:pt x="18002" y="16181"/>
                      <a:pt x="16967" y="17502"/>
                      <a:pt x="15502" y="17848"/>
                    </a:cubicBezTo>
                    <a:cubicBezTo>
                      <a:pt x="15259" y="17905"/>
                      <a:pt x="15026" y="17932"/>
                      <a:pt x="14803" y="17932"/>
                    </a:cubicBezTo>
                    <a:cubicBezTo>
                      <a:pt x="12610" y="17932"/>
                      <a:pt x="11424" y="15317"/>
                      <a:pt x="11013" y="13145"/>
                    </a:cubicBezTo>
                    <a:cubicBezTo>
                      <a:pt x="10228" y="8858"/>
                      <a:pt x="10216" y="4429"/>
                      <a:pt x="10978" y="143"/>
                    </a:cubicBezTo>
                    <a:cubicBezTo>
                      <a:pt x="10489" y="77"/>
                      <a:pt x="9457" y="59"/>
                      <a:pt x="8487" y="59"/>
                    </a:cubicBezTo>
                    <a:cubicBezTo>
                      <a:pt x="7356" y="59"/>
                      <a:pt x="6311" y="84"/>
                      <a:pt x="6311" y="84"/>
                    </a:cubicBezTo>
                    <a:cubicBezTo>
                      <a:pt x="6311" y="84"/>
                      <a:pt x="5930" y="1774"/>
                      <a:pt x="5822" y="2393"/>
                    </a:cubicBezTo>
                    <a:cubicBezTo>
                      <a:pt x="5679" y="3239"/>
                      <a:pt x="5441" y="4060"/>
                      <a:pt x="5156" y="4870"/>
                    </a:cubicBezTo>
                    <a:cubicBezTo>
                      <a:pt x="3917" y="8323"/>
                      <a:pt x="738" y="14954"/>
                      <a:pt x="738" y="14954"/>
                    </a:cubicBezTo>
                    <a:cubicBezTo>
                      <a:pt x="738" y="14954"/>
                      <a:pt x="3691" y="34338"/>
                      <a:pt x="0" y="43041"/>
                    </a:cubicBezTo>
                    <a:cubicBezTo>
                      <a:pt x="4206" y="44607"/>
                      <a:pt x="10011" y="45893"/>
                      <a:pt x="15420" y="45893"/>
                    </a:cubicBezTo>
                    <a:cubicBezTo>
                      <a:pt x="20256" y="45893"/>
                      <a:pt x="24775" y="44865"/>
                      <a:pt x="27551" y="42089"/>
                    </a:cubicBezTo>
                    <a:cubicBezTo>
                      <a:pt x="25587" y="33278"/>
                      <a:pt x="27170" y="24301"/>
                      <a:pt x="28873" y="15895"/>
                    </a:cubicBezTo>
                    <a:cubicBezTo>
                      <a:pt x="25206" y="11835"/>
                      <a:pt x="23610" y="5965"/>
                      <a:pt x="24741" y="596"/>
                    </a:cubicBezTo>
                    <a:cubicBezTo>
                      <a:pt x="22765" y="286"/>
                      <a:pt x="20717" y="298"/>
                      <a:pt x="187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45;p38">
                <a:extLst>
                  <a:ext uri="{FF2B5EF4-FFF2-40B4-BE49-F238E27FC236}">
                    <a16:creationId xmlns:a16="http://schemas.microsoft.com/office/drawing/2014/main" id="{D0093D7E-87D6-06BF-819A-742D6EF32D68}"/>
                  </a:ext>
                </a:extLst>
              </p:cNvPr>
              <p:cNvSpPr/>
              <p:nvPr/>
            </p:nvSpPr>
            <p:spPr>
              <a:xfrm>
                <a:off x="3333597" y="2005410"/>
                <a:ext cx="44189" cy="305151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22747" extrusionOk="0">
                    <a:moveTo>
                      <a:pt x="3015" y="0"/>
                    </a:moveTo>
                    <a:cubicBezTo>
                      <a:pt x="3001" y="0"/>
                      <a:pt x="2986" y="7"/>
                      <a:pt x="2977" y="21"/>
                    </a:cubicBezTo>
                    <a:cubicBezTo>
                      <a:pt x="941" y="3307"/>
                      <a:pt x="179" y="7546"/>
                      <a:pt x="48" y="11356"/>
                    </a:cubicBezTo>
                    <a:cubicBezTo>
                      <a:pt x="0" y="13308"/>
                      <a:pt x="215" y="15297"/>
                      <a:pt x="608" y="17202"/>
                    </a:cubicBezTo>
                    <a:cubicBezTo>
                      <a:pt x="977" y="19047"/>
                      <a:pt x="1405" y="21095"/>
                      <a:pt x="2584" y="22607"/>
                    </a:cubicBezTo>
                    <a:cubicBezTo>
                      <a:pt x="2663" y="22706"/>
                      <a:pt x="2754" y="22746"/>
                      <a:pt x="2842" y="22746"/>
                    </a:cubicBezTo>
                    <a:cubicBezTo>
                      <a:pt x="3075" y="22746"/>
                      <a:pt x="3294" y="22468"/>
                      <a:pt x="3251" y="22226"/>
                    </a:cubicBezTo>
                    <a:cubicBezTo>
                      <a:pt x="2977" y="20345"/>
                      <a:pt x="2120" y="18571"/>
                      <a:pt x="1727" y="16702"/>
                    </a:cubicBezTo>
                    <a:cubicBezTo>
                      <a:pt x="1334" y="14868"/>
                      <a:pt x="1167" y="13023"/>
                      <a:pt x="1131" y="11165"/>
                    </a:cubicBezTo>
                    <a:cubicBezTo>
                      <a:pt x="1024" y="7260"/>
                      <a:pt x="1965" y="3736"/>
                      <a:pt x="3048" y="45"/>
                    </a:cubicBezTo>
                    <a:cubicBezTo>
                      <a:pt x="3056" y="16"/>
                      <a:pt x="3037" y="0"/>
                      <a:pt x="3015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46;p38">
                <a:extLst>
                  <a:ext uri="{FF2B5EF4-FFF2-40B4-BE49-F238E27FC236}">
                    <a16:creationId xmlns:a16="http://schemas.microsoft.com/office/drawing/2014/main" id="{BD9B3FCA-F9F8-48DA-949A-9C5C5CFAF739}"/>
                  </a:ext>
                </a:extLst>
              </p:cNvPr>
              <p:cNvSpPr/>
              <p:nvPr/>
            </p:nvSpPr>
            <p:spPr>
              <a:xfrm>
                <a:off x="3040668" y="2075034"/>
                <a:ext cx="34986" cy="228444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17029" extrusionOk="0">
                    <a:moveTo>
                      <a:pt x="1073" y="1"/>
                    </a:moveTo>
                    <a:cubicBezTo>
                      <a:pt x="896" y="1"/>
                      <a:pt x="715" y="178"/>
                      <a:pt x="739" y="391"/>
                    </a:cubicBezTo>
                    <a:cubicBezTo>
                      <a:pt x="953" y="1796"/>
                      <a:pt x="1429" y="3142"/>
                      <a:pt x="1631" y="4558"/>
                    </a:cubicBezTo>
                    <a:cubicBezTo>
                      <a:pt x="1834" y="5928"/>
                      <a:pt x="1893" y="7333"/>
                      <a:pt x="1834" y="8714"/>
                    </a:cubicBezTo>
                    <a:cubicBezTo>
                      <a:pt x="1715" y="11500"/>
                      <a:pt x="1048" y="14310"/>
                      <a:pt x="24" y="16917"/>
                    </a:cubicBezTo>
                    <a:cubicBezTo>
                      <a:pt x="0" y="16981"/>
                      <a:pt x="61" y="17028"/>
                      <a:pt x="122" y="17028"/>
                    </a:cubicBezTo>
                    <a:cubicBezTo>
                      <a:pt x="152" y="17028"/>
                      <a:pt x="183" y="17016"/>
                      <a:pt x="203" y="16989"/>
                    </a:cubicBezTo>
                    <a:cubicBezTo>
                      <a:pt x="1560" y="14393"/>
                      <a:pt x="2310" y="11631"/>
                      <a:pt x="2501" y="8714"/>
                    </a:cubicBezTo>
                    <a:cubicBezTo>
                      <a:pt x="2608" y="7190"/>
                      <a:pt x="2560" y="5678"/>
                      <a:pt x="2346" y="4177"/>
                    </a:cubicBezTo>
                    <a:cubicBezTo>
                      <a:pt x="2167" y="2832"/>
                      <a:pt x="1941" y="1356"/>
                      <a:pt x="1310" y="153"/>
                    </a:cubicBezTo>
                    <a:cubicBezTo>
                      <a:pt x="1250" y="45"/>
                      <a:pt x="1162" y="1"/>
                      <a:pt x="1073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47;p38">
                <a:extLst>
                  <a:ext uri="{FF2B5EF4-FFF2-40B4-BE49-F238E27FC236}">
                    <a16:creationId xmlns:a16="http://schemas.microsoft.com/office/drawing/2014/main" id="{C851A641-2D76-A9F8-2355-D515B241156D}"/>
                  </a:ext>
                </a:extLst>
              </p:cNvPr>
              <p:cNvSpPr/>
              <p:nvPr/>
            </p:nvSpPr>
            <p:spPr>
              <a:xfrm>
                <a:off x="3115416" y="1752779"/>
                <a:ext cx="186562" cy="258225"/>
              </a:xfrm>
              <a:custGeom>
                <a:avLst/>
                <a:gdLst/>
                <a:ahLst/>
                <a:cxnLst/>
                <a:rect l="l" t="t" r="r" b="b"/>
                <a:pathLst>
                  <a:path w="13907" h="19249" extrusionOk="0">
                    <a:moveTo>
                      <a:pt x="2340" y="1"/>
                    </a:moveTo>
                    <a:cubicBezTo>
                      <a:pt x="2278" y="1"/>
                      <a:pt x="2216" y="35"/>
                      <a:pt x="2191" y="113"/>
                    </a:cubicBezTo>
                    <a:cubicBezTo>
                      <a:pt x="810" y="5292"/>
                      <a:pt x="0" y="11852"/>
                      <a:pt x="3168" y="16591"/>
                    </a:cubicBezTo>
                    <a:cubicBezTo>
                      <a:pt x="4183" y="18124"/>
                      <a:pt x="5756" y="19248"/>
                      <a:pt x="7528" y="19248"/>
                    </a:cubicBezTo>
                    <a:cubicBezTo>
                      <a:pt x="7999" y="19248"/>
                      <a:pt x="8485" y="19169"/>
                      <a:pt x="8978" y="18996"/>
                    </a:cubicBezTo>
                    <a:cubicBezTo>
                      <a:pt x="11645" y="18055"/>
                      <a:pt x="12883" y="15365"/>
                      <a:pt x="13431" y="12793"/>
                    </a:cubicBezTo>
                    <a:cubicBezTo>
                      <a:pt x="13788" y="11066"/>
                      <a:pt x="13907" y="9304"/>
                      <a:pt x="13883" y="7554"/>
                    </a:cubicBezTo>
                    <a:cubicBezTo>
                      <a:pt x="13836" y="5756"/>
                      <a:pt x="13824" y="3827"/>
                      <a:pt x="13312" y="2125"/>
                    </a:cubicBezTo>
                    <a:cubicBezTo>
                      <a:pt x="13259" y="1932"/>
                      <a:pt x="13116" y="1846"/>
                      <a:pt x="12968" y="1846"/>
                    </a:cubicBezTo>
                    <a:cubicBezTo>
                      <a:pt x="12780" y="1846"/>
                      <a:pt x="12587" y="1986"/>
                      <a:pt x="12573" y="2220"/>
                    </a:cubicBezTo>
                    <a:cubicBezTo>
                      <a:pt x="12395" y="3982"/>
                      <a:pt x="12716" y="5780"/>
                      <a:pt x="12728" y="7542"/>
                    </a:cubicBezTo>
                    <a:cubicBezTo>
                      <a:pt x="12752" y="9245"/>
                      <a:pt x="12645" y="10971"/>
                      <a:pt x="12276" y="12638"/>
                    </a:cubicBezTo>
                    <a:cubicBezTo>
                      <a:pt x="11752" y="14951"/>
                      <a:pt x="10021" y="18242"/>
                      <a:pt x="7458" y="18242"/>
                    </a:cubicBezTo>
                    <a:cubicBezTo>
                      <a:pt x="6935" y="18242"/>
                      <a:pt x="6377" y="18104"/>
                      <a:pt x="5787" y="17793"/>
                    </a:cubicBezTo>
                    <a:cubicBezTo>
                      <a:pt x="3108" y="16377"/>
                      <a:pt x="2108" y="12638"/>
                      <a:pt x="1763" y="9888"/>
                    </a:cubicBezTo>
                    <a:cubicBezTo>
                      <a:pt x="1358" y="6649"/>
                      <a:pt x="1763" y="3351"/>
                      <a:pt x="2489" y="184"/>
                    </a:cubicBezTo>
                    <a:cubicBezTo>
                      <a:pt x="2517" y="72"/>
                      <a:pt x="2429" y="1"/>
                      <a:pt x="2340" y="1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48;p38">
                <a:extLst>
                  <a:ext uri="{FF2B5EF4-FFF2-40B4-BE49-F238E27FC236}">
                    <a16:creationId xmlns:a16="http://schemas.microsoft.com/office/drawing/2014/main" id="{F8E4EABF-2AF7-E9EE-4109-86B18EA5E843}"/>
                  </a:ext>
                </a:extLst>
              </p:cNvPr>
              <p:cNvSpPr/>
              <p:nvPr/>
            </p:nvSpPr>
            <p:spPr>
              <a:xfrm>
                <a:off x="3034845" y="1821812"/>
                <a:ext cx="69718" cy="121687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9071" extrusionOk="0">
                    <a:moveTo>
                      <a:pt x="4964" y="0"/>
                    </a:moveTo>
                    <a:cubicBezTo>
                      <a:pt x="4860" y="0"/>
                      <a:pt x="4753" y="60"/>
                      <a:pt x="4709" y="170"/>
                    </a:cubicBezTo>
                    <a:cubicBezTo>
                      <a:pt x="4387" y="920"/>
                      <a:pt x="4232" y="1706"/>
                      <a:pt x="3947" y="2468"/>
                    </a:cubicBezTo>
                    <a:cubicBezTo>
                      <a:pt x="3637" y="3253"/>
                      <a:pt x="3316" y="4027"/>
                      <a:pt x="2935" y="4789"/>
                    </a:cubicBezTo>
                    <a:cubicBezTo>
                      <a:pt x="2161" y="6278"/>
                      <a:pt x="1113" y="7528"/>
                      <a:pt x="77" y="8837"/>
                    </a:cubicBezTo>
                    <a:cubicBezTo>
                      <a:pt x="1" y="8923"/>
                      <a:pt x="62" y="9070"/>
                      <a:pt x="163" y="9070"/>
                    </a:cubicBezTo>
                    <a:cubicBezTo>
                      <a:pt x="188" y="9070"/>
                      <a:pt x="215" y="9061"/>
                      <a:pt x="244" y="9040"/>
                    </a:cubicBezTo>
                    <a:cubicBezTo>
                      <a:pt x="1613" y="8052"/>
                      <a:pt x="2661" y="6575"/>
                      <a:pt x="3518" y="5111"/>
                    </a:cubicBezTo>
                    <a:cubicBezTo>
                      <a:pt x="3947" y="4373"/>
                      <a:pt x="4351" y="3599"/>
                      <a:pt x="4613" y="2789"/>
                    </a:cubicBezTo>
                    <a:cubicBezTo>
                      <a:pt x="4887" y="1991"/>
                      <a:pt x="5197" y="1098"/>
                      <a:pt x="5197" y="253"/>
                    </a:cubicBezTo>
                    <a:cubicBezTo>
                      <a:pt x="5197" y="80"/>
                      <a:pt x="5083" y="0"/>
                      <a:pt x="4964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49;p38">
                <a:extLst>
                  <a:ext uri="{FF2B5EF4-FFF2-40B4-BE49-F238E27FC236}">
                    <a16:creationId xmlns:a16="http://schemas.microsoft.com/office/drawing/2014/main" id="{B0BB16B4-02E5-0E71-EB01-1D65FE3F29ED}"/>
                  </a:ext>
                </a:extLst>
              </p:cNvPr>
              <p:cNvSpPr/>
              <p:nvPr/>
            </p:nvSpPr>
            <p:spPr>
              <a:xfrm>
                <a:off x="3319539" y="1783392"/>
                <a:ext cx="52949" cy="152086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11337" extrusionOk="0">
                    <a:moveTo>
                      <a:pt x="414" y="0"/>
                    </a:moveTo>
                    <a:cubicBezTo>
                      <a:pt x="360" y="0"/>
                      <a:pt x="309" y="32"/>
                      <a:pt x="298" y="105"/>
                    </a:cubicBezTo>
                    <a:cubicBezTo>
                      <a:pt x="1" y="2105"/>
                      <a:pt x="179" y="4034"/>
                      <a:pt x="715" y="5975"/>
                    </a:cubicBezTo>
                    <a:cubicBezTo>
                      <a:pt x="1251" y="7880"/>
                      <a:pt x="2084" y="9761"/>
                      <a:pt x="3406" y="11249"/>
                    </a:cubicBezTo>
                    <a:cubicBezTo>
                      <a:pt x="3461" y="11311"/>
                      <a:pt x="3527" y="11336"/>
                      <a:pt x="3591" y="11336"/>
                    </a:cubicBezTo>
                    <a:cubicBezTo>
                      <a:pt x="3775" y="11336"/>
                      <a:pt x="3946" y="11125"/>
                      <a:pt x="3823" y="10939"/>
                    </a:cubicBezTo>
                    <a:cubicBezTo>
                      <a:pt x="2834" y="9308"/>
                      <a:pt x="1894" y="7665"/>
                      <a:pt x="1346" y="5808"/>
                    </a:cubicBezTo>
                    <a:cubicBezTo>
                      <a:pt x="786" y="3986"/>
                      <a:pt x="584" y="2045"/>
                      <a:pt x="560" y="140"/>
                    </a:cubicBezTo>
                    <a:cubicBezTo>
                      <a:pt x="560" y="53"/>
                      <a:pt x="485" y="0"/>
                      <a:pt x="414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50;p38">
                <a:extLst>
                  <a:ext uri="{FF2B5EF4-FFF2-40B4-BE49-F238E27FC236}">
                    <a16:creationId xmlns:a16="http://schemas.microsoft.com/office/drawing/2014/main" id="{1084302E-2FBF-3E7E-4F3A-9C9636C8198A}"/>
                  </a:ext>
                </a:extLst>
              </p:cNvPr>
              <p:cNvSpPr/>
              <p:nvPr/>
            </p:nvSpPr>
            <p:spPr>
              <a:xfrm>
                <a:off x="3076351" y="2308576"/>
                <a:ext cx="227934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6991" h="2473" extrusionOk="0">
                    <a:moveTo>
                      <a:pt x="193" y="0"/>
                    </a:moveTo>
                    <a:cubicBezTo>
                      <a:pt x="34" y="0"/>
                      <a:pt x="0" y="241"/>
                      <a:pt x="162" y="306"/>
                    </a:cubicBezTo>
                    <a:cubicBezTo>
                      <a:pt x="2770" y="1354"/>
                      <a:pt x="5460" y="2008"/>
                      <a:pt x="8258" y="2282"/>
                    </a:cubicBezTo>
                    <a:cubicBezTo>
                      <a:pt x="9354" y="2397"/>
                      <a:pt x="10481" y="2473"/>
                      <a:pt x="11610" y="2473"/>
                    </a:cubicBezTo>
                    <a:cubicBezTo>
                      <a:pt x="13302" y="2473"/>
                      <a:pt x="14995" y="2301"/>
                      <a:pt x="16581" y="1830"/>
                    </a:cubicBezTo>
                    <a:cubicBezTo>
                      <a:pt x="16991" y="1713"/>
                      <a:pt x="16940" y="1032"/>
                      <a:pt x="16485" y="1032"/>
                    </a:cubicBezTo>
                    <a:cubicBezTo>
                      <a:pt x="16477" y="1032"/>
                      <a:pt x="16470" y="1032"/>
                      <a:pt x="16462" y="1032"/>
                    </a:cubicBezTo>
                    <a:cubicBezTo>
                      <a:pt x="14203" y="1172"/>
                      <a:pt x="11962" y="1446"/>
                      <a:pt x="9702" y="1446"/>
                    </a:cubicBezTo>
                    <a:cubicBezTo>
                      <a:pt x="9269" y="1446"/>
                      <a:pt x="8836" y="1436"/>
                      <a:pt x="8401" y="1413"/>
                    </a:cubicBezTo>
                    <a:cubicBezTo>
                      <a:pt x="5639" y="1258"/>
                      <a:pt x="2889" y="782"/>
                      <a:pt x="245" y="8"/>
                    </a:cubicBezTo>
                    <a:cubicBezTo>
                      <a:pt x="227" y="3"/>
                      <a:pt x="209" y="0"/>
                      <a:pt x="193" y="0"/>
                    </a:cubicBezTo>
                    <a:close/>
                  </a:path>
                </a:pathLst>
              </a:custGeom>
              <a:solidFill>
                <a:srgbClr val="38503F">
                  <a:alpha val="17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51;p38">
                <a:extLst>
                  <a:ext uri="{FF2B5EF4-FFF2-40B4-BE49-F238E27FC236}">
                    <a16:creationId xmlns:a16="http://schemas.microsoft.com/office/drawing/2014/main" id="{BAFD0C86-1836-636E-DE13-6617CA88E1ED}"/>
                  </a:ext>
                </a:extLst>
              </p:cNvPr>
              <p:cNvSpPr/>
              <p:nvPr/>
            </p:nvSpPr>
            <p:spPr>
              <a:xfrm>
                <a:off x="3044102" y="2099932"/>
                <a:ext cx="19103" cy="133962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9986" extrusionOk="0">
                    <a:moveTo>
                      <a:pt x="839" y="1"/>
                    </a:moveTo>
                    <a:cubicBezTo>
                      <a:pt x="710" y="1"/>
                      <a:pt x="584" y="92"/>
                      <a:pt x="578" y="262"/>
                    </a:cubicBezTo>
                    <a:cubicBezTo>
                      <a:pt x="542" y="1024"/>
                      <a:pt x="744" y="1821"/>
                      <a:pt x="768" y="2583"/>
                    </a:cubicBezTo>
                    <a:cubicBezTo>
                      <a:pt x="804" y="3381"/>
                      <a:pt x="816" y="4203"/>
                      <a:pt x="780" y="5012"/>
                    </a:cubicBezTo>
                    <a:cubicBezTo>
                      <a:pt x="721" y="6632"/>
                      <a:pt x="459" y="8239"/>
                      <a:pt x="30" y="9822"/>
                    </a:cubicBezTo>
                    <a:cubicBezTo>
                      <a:pt x="1" y="9917"/>
                      <a:pt x="84" y="9985"/>
                      <a:pt x="163" y="9985"/>
                    </a:cubicBezTo>
                    <a:cubicBezTo>
                      <a:pt x="213" y="9985"/>
                      <a:pt x="262" y="9958"/>
                      <a:pt x="280" y="9894"/>
                    </a:cubicBezTo>
                    <a:cubicBezTo>
                      <a:pt x="804" y="8346"/>
                      <a:pt x="1137" y="6739"/>
                      <a:pt x="1292" y="5096"/>
                    </a:cubicBezTo>
                    <a:cubicBezTo>
                      <a:pt x="1375" y="4262"/>
                      <a:pt x="1423" y="3429"/>
                      <a:pt x="1375" y="2583"/>
                    </a:cubicBezTo>
                    <a:cubicBezTo>
                      <a:pt x="1352" y="1821"/>
                      <a:pt x="1364" y="917"/>
                      <a:pt x="1102" y="190"/>
                    </a:cubicBezTo>
                    <a:cubicBezTo>
                      <a:pt x="1053" y="62"/>
                      <a:pt x="945" y="1"/>
                      <a:pt x="839" y="1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52;p38">
                <a:extLst>
                  <a:ext uri="{FF2B5EF4-FFF2-40B4-BE49-F238E27FC236}">
                    <a16:creationId xmlns:a16="http://schemas.microsoft.com/office/drawing/2014/main" id="{5EEDE055-79A5-D404-DCDD-01C0AD3F3893}"/>
                  </a:ext>
                </a:extLst>
              </p:cNvPr>
              <p:cNvSpPr/>
              <p:nvPr/>
            </p:nvSpPr>
            <p:spPr>
              <a:xfrm>
                <a:off x="3159270" y="2127983"/>
                <a:ext cx="128194" cy="135210"/>
              </a:xfrm>
              <a:custGeom>
                <a:avLst/>
                <a:gdLst/>
                <a:ahLst/>
                <a:cxnLst/>
                <a:rect l="l" t="t" r="r" b="b"/>
                <a:pathLst>
                  <a:path w="9556" h="10079" extrusionOk="0">
                    <a:moveTo>
                      <a:pt x="9218" y="1"/>
                    </a:moveTo>
                    <a:cubicBezTo>
                      <a:pt x="9122" y="1"/>
                      <a:pt x="9023" y="39"/>
                      <a:pt x="8959" y="123"/>
                    </a:cubicBezTo>
                    <a:cubicBezTo>
                      <a:pt x="7554" y="2040"/>
                      <a:pt x="6471" y="4171"/>
                      <a:pt x="4994" y="6053"/>
                    </a:cubicBezTo>
                    <a:cubicBezTo>
                      <a:pt x="3732" y="7696"/>
                      <a:pt x="2315" y="9255"/>
                      <a:pt x="208" y="9708"/>
                    </a:cubicBezTo>
                    <a:cubicBezTo>
                      <a:pt x="1" y="9754"/>
                      <a:pt x="39" y="10078"/>
                      <a:pt x="224" y="10078"/>
                    </a:cubicBezTo>
                    <a:cubicBezTo>
                      <a:pt x="230" y="10078"/>
                      <a:pt x="237" y="10078"/>
                      <a:pt x="244" y="10077"/>
                    </a:cubicBezTo>
                    <a:cubicBezTo>
                      <a:pt x="2387" y="9827"/>
                      <a:pt x="4173" y="8434"/>
                      <a:pt x="5554" y="6815"/>
                    </a:cubicBezTo>
                    <a:cubicBezTo>
                      <a:pt x="6304" y="5910"/>
                      <a:pt x="6959" y="4898"/>
                      <a:pt x="7590" y="3898"/>
                    </a:cubicBezTo>
                    <a:cubicBezTo>
                      <a:pt x="7947" y="3350"/>
                      <a:pt x="8292" y="2778"/>
                      <a:pt x="8614" y="2207"/>
                    </a:cubicBezTo>
                    <a:cubicBezTo>
                      <a:pt x="8971" y="1588"/>
                      <a:pt x="9221" y="992"/>
                      <a:pt x="9471" y="326"/>
                    </a:cubicBezTo>
                    <a:cubicBezTo>
                      <a:pt x="9556" y="126"/>
                      <a:pt x="9392" y="1"/>
                      <a:pt x="9218" y="1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53;p38">
                <a:extLst>
                  <a:ext uri="{FF2B5EF4-FFF2-40B4-BE49-F238E27FC236}">
                    <a16:creationId xmlns:a16="http://schemas.microsoft.com/office/drawing/2014/main" id="{30199DED-C56F-B4D9-E117-CE0B057A277F}"/>
                  </a:ext>
                </a:extLst>
              </p:cNvPr>
              <p:cNvSpPr/>
              <p:nvPr/>
            </p:nvSpPr>
            <p:spPr>
              <a:xfrm>
                <a:off x="3216914" y="2203040"/>
                <a:ext cx="87949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6066" extrusionOk="0">
                    <a:moveTo>
                      <a:pt x="6153" y="1"/>
                    </a:moveTo>
                    <a:cubicBezTo>
                      <a:pt x="6086" y="1"/>
                      <a:pt x="6018" y="27"/>
                      <a:pt x="5960" y="89"/>
                    </a:cubicBezTo>
                    <a:cubicBezTo>
                      <a:pt x="5508" y="589"/>
                      <a:pt x="5031" y="1041"/>
                      <a:pt x="4543" y="1493"/>
                    </a:cubicBezTo>
                    <a:cubicBezTo>
                      <a:pt x="4031" y="1958"/>
                      <a:pt x="3638" y="2517"/>
                      <a:pt x="3138" y="3006"/>
                    </a:cubicBezTo>
                    <a:cubicBezTo>
                      <a:pt x="2662" y="3482"/>
                      <a:pt x="2174" y="3922"/>
                      <a:pt x="1686" y="4375"/>
                    </a:cubicBezTo>
                    <a:cubicBezTo>
                      <a:pt x="1197" y="4839"/>
                      <a:pt x="685" y="5303"/>
                      <a:pt x="162" y="5720"/>
                    </a:cubicBezTo>
                    <a:cubicBezTo>
                      <a:pt x="0" y="5841"/>
                      <a:pt x="155" y="6065"/>
                      <a:pt x="330" y="6065"/>
                    </a:cubicBezTo>
                    <a:cubicBezTo>
                      <a:pt x="361" y="6065"/>
                      <a:pt x="393" y="6058"/>
                      <a:pt x="424" y="6042"/>
                    </a:cubicBezTo>
                    <a:cubicBezTo>
                      <a:pt x="1031" y="5732"/>
                      <a:pt x="1650" y="5387"/>
                      <a:pt x="2233" y="5006"/>
                    </a:cubicBezTo>
                    <a:cubicBezTo>
                      <a:pt x="2805" y="4613"/>
                      <a:pt x="3341" y="4160"/>
                      <a:pt x="3841" y="3708"/>
                    </a:cubicBezTo>
                    <a:cubicBezTo>
                      <a:pt x="4353" y="3267"/>
                      <a:pt x="4924" y="2791"/>
                      <a:pt x="5329" y="2232"/>
                    </a:cubicBezTo>
                    <a:cubicBezTo>
                      <a:pt x="5734" y="1672"/>
                      <a:pt x="6103" y="1077"/>
                      <a:pt x="6448" y="481"/>
                    </a:cubicBezTo>
                    <a:cubicBezTo>
                      <a:pt x="6556" y="248"/>
                      <a:pt x="6359" y="1"/>
                      <a:pt x="6153" y="1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54;p38">
                <a:extLst>
                  <a:ext uri="{FF2B5EF4-FFF2-40B4-BE49-F238E27FC236}">
                    <a16:creationId xmlns:a16="http://schemas.microsoft.com/office/drawing/2014/main" id="{930076A9-9246-401A-9267-F63C5004F1B8}"/>
                  </a:ext>
                </a:extLst>
              </p:cNvPr>
              <p:cNvSpPr/>
              <p:nvPr/>
            </p:nvSpPr>
            <p:spPr>
              <a:xfrm>
                <a:off x="3353559" y="2044609"/>
                <a:ext cx="27890" cy="108501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8088" extrusionOk="0">
                    <a:moveTo>
                      <a:pt x="1759" y="0"/>
                    </a:moveTo>
                    <a:cubicBezTo>
                      <a:pt x="1643" y="0"/>
                      <a:pt x="1521" y="68"/>
                      <a:pt x="1453" y="219"/>
                    </a:cubicBezTo>
                    <a:cubicBezTo>
                      <a:pt x="953" y="1445"/>
                      <a:pt x="739" y="2838"/>
                      <a:pt x="489" y="4136"/>
                    </a:cubicBezTo>
                    <a:lnTo>
                      <a:pt x="132" y="6053"/>
                    </a:lnTo>
                    <a:cubicBezTo>
                      <a:pt x="13" y="6719"/>
                      <a:pt x="1" y="7362"/>
                      <a:pt x="1" y="8029"/>
                    </a:cubicBezTo>
                    <a:cubicBezTo>
                      <a:pt x="1" y="8065"/>
                      <a:pt x="30" y="8087"/>
                      <a:pt x="62" y="8087"/>
                    </a:cubicBezTo>
                    <a:cubicBezTo>
                      <a:pt x="83" y="8087"/>
                      <a:pt x="105" y="8077"/>
                      <a:pt x="120" y="8053"/>
                    </a:cubicBezTo>
                    <a:cubicBezTo>
                      <a:pt x="310" y="7422"/>
                      <a:pt x="501" y="6826"/>
                      <a:pt x="632" y="6184"/>
                    </a:cubicBezTo>
                    <a:cubicBezTo>
                      <a:pt x="775" y="5529"/>
                      <a:pt x="917" y="4874"/>
                      <a:pt x="1072" y="4219"/>
                    </a:cubicBezTo>
                    <a:cubicBezTo>
                      <a:pt x="1215" y="3600"/>
                      <a:pt x="1382" y="2957"/>
                      <a:pt x="1548" y="2338"/>
                    </a:cubicBezTo>
                    <a:cubicBezTo>
                      <a:pt x="1727" y="1683"/>
                      <a:pt x="1929" y="1040"/>
                      <a:pt x="2037" y="373"/>
                    </a:cubicBezTo>
                    <a:cubicBezTo>
                      <a:pt x="2079" y="141"/>
                      <a:pt x="1926" y="0"/>
                      <a:pt x="1759" y="0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855;p38">
                <a:extLst>
                  <a:ext uri="{FF2B5EF4-FFF2-40B4-BE49-F238E27FC236}">
                    <a16:creationId xmlns:a16="http://schemas.microsoft.com/office/drawing/2014/main" id="{23CDC7F6-29AF-5DF3-9B74-576942F9375C}"/>
                  </a:ext>
                </a:extLst>
              </p:cNvPr>
              <p:cNvSpPr/>
              <p:nvPr/>
            </p:nvSpPr>
            <p:spPr>
              <a:xfrm>
                <a:off x="3149705" y="1994973"/>
                <a:ext cx="106193" cy="25274"/>
              </a:xfrm>
              <a:custGeom>
                <a:avLst/>
                <a:gdLst/>
                <a:ahLst/>
                <a:cxnLst/>
                <a:rect l="l" t="t" r="r" b="b"/>
                <a:pathLst>
                  <a:path w="7916" h="1884" extrusionOk="0">
                    <a:moveTo>
                      <a:pt x="7525" y="0"/>
                    </a:moveTo>
                    <a:cubicBezTo>
                      <a:pt x="7476" y="0"/>
                      <a:pt x="7425" y="15"/>
                      <a:pt x="7374" y="49"/>
                    </a:cubicBezTo>
                    <a:cubicBezTo>
                      <a:pt x="6303" y="763"/>
                      <a:pt x="5195" y="1228"/>
                      <a:pt x="3886" y="1299"/>
                    </a:cubicBezTo>
                    <a:cubicBezTo>
                      <a:pt x="3775" y="1305"/>
                      <a:pt x="3665" y="1308"/>
                      <a:pt x="3554" y="1308"/>
                    </a:cubicBezTo>
                    <a:cubicBezTo>
                      <a:pt x="2382" y="1308"/>
                      <a:pt x="1235" y="963"/>
                      <a:pt x="266" y="299"/>
                    </a:cubicBezTo>
                    <a:cubicBezTo>
                      <a:pt x="247" y="285"/>
                      <a:pt x="226" y="279"/>
                      <a:pt x="205" y="279"/>
                    </a:cubicBezTo>
                    <a:cubicBezTo>
                      <a:pt x="100" y="279"/>
                      <a:pt x="0" y="434"/>
                      <a:pt x="100" y="513"/>
                    </a:cubicBezTo>
                    <a:cubicBezTo>
                      <a:pt x="1171" y="1382"/>
                      <a:pt x="2493" y="1847"/>
                      <a:pt x="3886" y="1883"/>
                    </a:cubicBezTo>
                    <a:cubicBezTo>
                      <a:pt x="3920" y="1883"/>
                      <a:pt x="3955" y="1883"/>
                      <a:pt x="3989" y="1883"/>
                    </a:cubicBezTo>
                    <a:cubicBezTo>
                      <a:pt x="5308" y="1883"/>
                      <a:pt x="6768" y="1441"/>
                      <a:pt x="7720" y="490"/>
                    </a:cubicBezTo>
                    <a:cubicBezTo>
                      <a:pt x="7915" y="313"/>
                      <a:pt x="7749" y="0"/>
                      <a:pt x="7525" y="0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856;p38">
                <a:extLst>
                  <a:ext uri="{FF2B5EF4-FFF2-40B4-BE49-F238E27FC236}">
                    <a16:creationId xmlns:a16="http://schemas.microsoft.com/office/drawing/2014/main" id="{EE45A7A3-B595-F202-CE28-BCB9B9094750}"/>
                  </a:ext>
                </a:extLst>
              </p:cNvPr>
              <p:cNvSpPr/>
              <p:nvPr/>
            </p:nvSpPr>
            <p:spPr>
              <a:xfrm>
                <a:off x="3278569" y="1754335"/>
                <a:ext cx="34275" cy="9699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723" extrusionOk="0">
                    <a:moveTo>
                      <a:pt x="257" y="1"/>
                    </a:moveTo>
                    <a:cubicBezTo>
                      <a:pt x="73" y="1"/>
                      <a:pt x="0" y="246"/>
                      <a:pt x="173" y="354"/>
                    </a:cubicBezTo>
                    <a:cubicBezTo>
                      <a:pt x="316" y="461"/>
                      <a:pt x="483" y="544"/>
                      <a:pt x="650" y="616"/>
                    </a:cubicBezTo>
                    <a:cubicBezTo>
                      <a:pt x="840" y="711"/>
                      <a:pt x="1066" y="723"/>
                      <a:pt x="1269" y="723"/>
                    </a:cubicBezTo>
                    <a:cubicBezTo>
                      <a:pt x="1459" y="723"/>
                      <a:pt x="1674" y="723"/>
                      <a:pt x="1864" y="675"/>
                    </a:cubicBezTo>
                    <a:cubicBezTo>
                      <a:pt x="2055" y="640"/>
                      <a:pt x="2233" y="556"/>
                      <a:pt x="2412" y="473"/>
                    </a:cubicBezTo>
                    <a:cubicBezTo>
                      <a:pt x="2519" y="461"/>
                      <a:pt x="2555" y="318"/>
                      <a:pt x="2507" y="235"/>
                    </a:cubicBezTo>
                    <a:cubicBezTo>
                      <a:pt x="2467" y="144"/>
                      <a:pt x="2383" y="113"/>
                      <a:pt x="2301" y="113"/>
                    </a:cubicBezTo>
                    <a:cubicBezTo>
                      <a:pt x="2286" y="113"/>
                      <a:pt x="2271" y="114"/>
                      <a:pt x="2257" y="116"/>
                    </a:cubicBezTo>
                    <a:cubicBezTo>
                      <a:pt x="2102" y="140"/>
                      <a:pt x="1935" y="163"/>
                      <a:pt x="1793" y="163"/>
                    </a:cubicBezTo>
                    <a:cubicBezTo>
                      <a:pt x="1674" y="163"/>
                      <a:pt x="1560" y="169"/>
                      <a:pt x="1444" y="169"/>
                    </a:cubicBezTo>
                    <a:cubicBezTo>
                      <a:pt x="1386" y="169"/>
                      <a:pt x="1328" y="167"/>
                      <a:pt x="1269" y="163"/>
                    </a:cubicBezTo>
                    <a:cubicBezTo>
                      <a:pt x="1102" y="140"/>
                      <a:pt x="959" y="104"/>
                      <a:pt x="781" y="80"/>
                    </a:cubicBezTo>
                    <a:cubicBezTo>
                      <a:pt x="614" y="68"/>
                      <a:pt x="471" y="56"/>
                      <a:pt x="316" y="9"/>
                    </a:cubicBezTo>
                    <a:cubicBezTo>
                      <a:pt x="295" y="3"/>
                      <a:pt x="275" y="1"/>
                      <a:pt x="257" y="1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857;p38">
                <a:extLst>
                  <a:ext uri="{FF2B5EF4-FFF2-40B4-BE49-F238E27FC236}">
                    <a16:creationId xmlns:a16="http://schemas.microsoft.com/office/drawing/2014/main" id="{A9E050DD-DE9D-C893-9F75-C8D8DFB4F747}"/>
                  </a:ext>
                </a:extLst>
              </p:cNvPr>
              <p:cNvSpPr/>
              <p:nvPr/>
            </p:nvSpPr>
            <p:spPr>
              <a:xfrm>
                <a:off x="3109352" y="1749814"/>
                <a:ext cx="17896" cy="11832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882" extrusionOk="0">
                    <a:moveTo>
                      <a:pt x="905" y="0"/>
                    </a:moveTo>
                    <a:cubicBezTo>
                      <a:pt x="833" y="0"/>
                      <a:pt x="786" y="24"/>
                      <a:pt x="726" y="48"/>
                    </a:cubicBezTo>
                    <a:cubicBezTo>
                      <a:pt x="667" y="84"/>
                      <a:pt x="607" y="96"/>
                      <a:pt x="548" y="119"/>
                    </a:cubicBezTo>
                    <a:cubicBezTo>
                      <a:pt x="476" y="155"/>
                      <a:pt x="369" y="179"/>
                      <a:pt x="298" y="227"/>
                    </a:cubicBezTo>
                    <a:cubicBezTo>
                      <a:pt x="250" y="274"/>
                      <a:pt x="191" y="298"/>
                      <a:pt x="143" y="346"/>
                    </a:cubicBezTo>
                    <a:cubicBezTo>
                      <a:pt x="131" y="358"/>
                      <a:pt x="95" y="381"/>
                      <a:pt x="83" y="393"/>
                    </a:cubicBezTo>
                    <a:cubicBezTo>
                      <a:pt x="60" y="417"/>
                      <a:pt x="48" y="453"/>
                      <a:pt x="24" y="477"/>
                    </a:cubicBezTo>
                    <a:cubicBezTo>
                      <a:pt x="0" y="536"/>
                      <a:pt x="0" y="596"/>
                      <a:pt x="12" y="679"/>
                    </a:cubicBezTo>
                    <a:cubicBezTo>
                      <a:pt x="60" y="798"/>
                      <a:pt x="155" y="881"/>
                      <a:pt x="298" y="881"/>
                    </a:cubicBezTo>
                    <a:lnTo>
                      <a:pt x="476" y="881"/>
                    </a:lnTo>
                    <a:cubicBezTo>
                      <a:pt x="560" y="881"/>
                      <a:pt x="655" y="858"/>
                      <a:pt x="738" y="834"/>
                    </a:cubicBezTo>
                    <a:lnTo>
                      <a:pt x="917" y="798"/>
                    </a:lnTo>
                    <a:cubicBezTo>
                      <a:pt x="988" y="774"/>
                      <a:pt x="1048" y="750"/>
                      <a:pt x="1107" y="703"/>
                    </a:cubicBezTo>
                    <a:cubicBezTo>
                      <a:pt x="1155" y="679"/>
                      <a:pt x="1191" y="631"/>
                      <a:pt x="1214" y="584"/>
                    </a:cubicBezTo>
                    <a:cubicBezTo>
                      <a:pt x="1214" y="572"/>
                      <a:pt x="1238" y="560"/>
                      <a:pt x="1238" y="560"/>
                    </a:cubicBezTo>
                    <a:cubicBezTo>
                      <a:pt x="1322" y="441"/>
                      <a:pt x="1334" y="334"/>
                      <a:pt x="1298" y="238"/>
                    </a:cubicBezTo>
                    <a:cubicBezTo>
                      <a:pt x="1274" y="203"/>
                      <a:pt x="1262" y="167"/>
                      <a:pt x="1214" y="143"/>
                    </a:cubicBezTo>
                    <a:cubicBezTo>
                      <a:pt x="1179" y="96"/>
                      <a:pt x="1131" y="60"/>
                      <a:pt x="1072" y="48"/>
                    </a:cubicBezTo>
                    <a:cubicBezTo>
                      <a:pt x="1012" y="24"/>
                      <a:pt x="976" y="0"/>
                      <a:pt x="905" y="0"/>
                    </a:cubicBezTo>
                    <a:close/>
                  </a:path>
                </a:pathLst>
              </a:custGeom>
              <a:solidFill>
                <a:srgbClr val="F7EDE6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858;p38">
              <a:extLst>
                <a:ext uri="{FF2B5EF4-FFF2-40B4-BE49-F238E27FC236}">
                  <a16:creationId xmlns:a16="http://schemas.microsoft.com/office/drawing/2014/main" id="{4DCF7B61-26DF-F039-DDE7-BE49DCFBA062}"/>
                </a:ext>
              </a:extLst>
            </p:cNvPr>
            <p:cNvGrpSpPr/>
            <p:nvPr/>
          </p:nvGrpSpPr>
          <p:grpSpPr>
            <a:xfrm rot="-1071962">
              <a:off x="3032035" y="1818858"/>
              <a:ext cx="335565" cy="554849"/>
              <a:chOff x="1581896" y="3132875"/>
              <a:chExt cx="335557" cy="554835"/>
            </a:xfrm>
          </p:grpSpPr>
          <p:sp>
            <p:nvSpPr>
              <p:cNvPr id="29" name="Google Shape;1859;p38">
                <a:extLst>
                  <a:ext uri="{FF2B5EF4-FFF2-40B4-BE49-F238E27FC236}">
                    <a16:creationId xmlns:a16="http://schemas.microsoft.com/office/drawing/2014/main" id="{16E25DA0-C7D8-E702-4D2F-30DAB5AFFD17}"/>
                  </a:ext>
                </a:extLst>
              </p:cNvPr>
              <p:cNvSpPr/>
              <p:nvPr/>
            </p:nvSpPr>
            <p:spPr>
              <a:xfrm>
                <a:off x="1581896" y="3132875"/>
                <a:ext cx="318116" cy="421077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9488" extrusionOk="0">
                    <a:moveTo>
                      <a:pt x="1759" y="0"/>
                    </a:moveTo>
                    <a:cubicBezTo>
                      <a:pt x="1491" y="0"/>
                      <a:pt x="1228" y="78"/>
                      <a:pt x="1012" y="248"/>
                    </a:cubicBezTo>
                    <a:cubicBezTo>
                      <a:pt x="524" y="641"/>
                      <a:pt x="453" y="1355"/>
                      <a:pt x="477" y="1987"/>
                    </a:cubicBezTo>
                    <a:cubicBezTo>
                      <a:pt x="536" y="3356"/>
                      <a:pt x="822" y="4725"/>
                      <a:pt x="858" y="6094"/>
                    </a:cubicBezTo>
                    <a:cubicBezTo>
                      <a:pt x="881" y="7285"/>
                      <a:pt x="655" y="8523"/>
                      <a:pt x="0" y="9487"/>
                    </a:cubicBezTo>
                    <a:cubicBezTo>
                      <a:pt x="1274" y="9178"/>
                      <a:pt x="2489" y="8678"/>
                      <a:pt x="3548" y="7975"/>
                    </a:cubicBezTo>
                    <a:cubicBezTo>
                      <a:pt x="5001" y="7047"/>
                      <a:pt x="6227" y="5701"/>
                      <a:pt x="6930" y="4130"/>
                    </a:cubicBezTo>
                    <a:cubicBezTo>
                      <a:pt x="7049" y="3832"/>
                      <a:pt x="7168" y="3522"/>
                      <a:pt x="7144" y="3189"/>
                    </a:cubicBezTo>
                    <a:cubicBezTo>
                      <a:pt x="7132" y="2856"/>
                      <a:pt x="6954" y="2534"/>
                      <a:pt x="6656" y="2415"/>
                    </a:cubicBezTo>
                    <a:cubicBezTo>
                      <a:pt x="6579" y="2384"/>
                      <a:pt x="6496" y="2371"/>
                      <a:pt x="6410" y="2371"/>
                    </a:cubicBezTo>
                    <a:cubicBezTo>
                      <a:pt x="6203" y="2371"/>
                      <a:pt x="5977" y="2447"/>
                      <a:pt x="5775" y="2522"/>
                    </a:cubicBezTo>
                    <a:cubicBezTo>
                      <a:pt x="4763" y="2903"/>
                      <a:pt x="3798" y="3415"/>
                      <a:pt x="2917" y="4034"/>
                    </a:cubicBezTo>
                    <a:cubicBezTo>
                      <a:pt x="3144" y="3439"/>
                      <a:pt x="3358" y="2820"/>
                      <a:pt x="3382" y="2177"/>
                    </a:cubicBezTo>
                    <a:cubicBezTo>
                      <a:pt x="3417" y="1534"/>
                      <a:pt x="3239" y="855"/>
                      <a:pt x="2775" y="403"/>
                    </a:cubicBezTo>
                    <a:cubicBezTo>
                      <a:pt x="2505" y="148"/>
                      <a:pt x="2128" y="0"/>
                      <a:pt x="17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60;p38">
                <a:extLst>
                  <a:ext uri="{FF2B5EF4-FFF2-40B4-BE49-F238E27FC236}">
                    <a16:creationId xmlns:a16="http://schemas.microsoft.com/office/drawing/2014/main" id="{5FFA3F25-CC2F-7092-3F2A-93CF93A22768}"/>
                  </a:ext>
                </a:extLst>
              </p:cNvPr>
              <p:cNvSpPr/>
              <p:nvPr/>
            </p:nvSpPr>
            <p:spPr>
              <a:xfrm>
                <a:off x="1625743" y="3451475"/>
                <a:ext cx="291710" cy="236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5323" extrusionOk="0">
                    <a:moveTo>
                      <a:pt x="5762" y="0"/>
                    </a:moveTo>
                    <a:cubicBezTo>
                      <a:pt x="5504" y="0"/>
                      <a:pt x="5227" y="109"/>
                      <a:pt x="5001" y="237"/>
                    </a:cubicBezTo>
                    <a:cubicBezTo>
                      <a:pt x="3977" y="820"/>
                      <a:pt x="3215" y="1761"/>
                      <a:pt x="2394" y="2594"/>
                    </a:cubicBezTo>
                    <a:cubicBezTo>
                      <a:pt x="1715" y="3285"/>
                      <a:pt x="905" y="3928"/>
                      <a:pt x="1" y="4202"/>
                    </a:cubicBezTo>
                    <a:cubicBezTo>
                      <a:pt x="1076" y="4935"/>
                      <a:pt x="2386" y="5322"/>
                      <a:pt x="3697" y="5322"/>
                    </a:cubicBezTo>
                    <a:cubicBezTo>
                      <a:pt x="4301" y="5322"/>
                      <a:pt x="4907" y="5240"/>
                      <a:pt x="5489" y="5071"/>
                    </a:cubicBezTo>
                    <a:cubicBezTo>
                      <a:pt x="5942" y="4952"/>
                      <a:pt x="6442" y="4618"/>
                      <a:pt x="6323" y="4178"/>
                    </a:cubicBezTo>
                    <a:cubicBezTo>
                      <a:pt x="6263" y="3963"/>
                      <a:pt x="6073" y="3821"/>
                      <a:pt x="5858" y="3725"/>
                    </a:cubicBezTo>
                    <a:cubicBezTo>
                      <a:pt x="5287" y="3413"/>
                      <a:pt x="4624" y="3238"/>
                      <a:pt x="3974" y="3238"/>
                    </a:cubicBezTo>
                    <a:cubicBezTo>
                      <a:pt x="3880" y="3238"/>
                      <a:pt x="3785" y="3241"/>
                      <a:pt x="3692" y="3249"/>
                    </a:cubicBezTo>
                    <a:cubicBezTo>
                      <a:pt x="4751" y="3094"/>
                      <a:pt x="5704" y="2439"/>
                      <a:pt x="6216" y="1523"/>
                    </a:cubicBezTo>
                    <a:cubicBezTo>
                      <a:pt x="6478" y="1070"/>
                      <a:pt x="6573" y="427"/>
                      <a:pt x="6180" y="130"/>
                    </a:cubicBezTo>
                    <a:cubicBezTo>
                      <a:pt x="6057" y="37"/>
                      <a:pt x="5913" y="0"/>
                      <a:pt x="57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61;p38">
              <a:extLst>
                <a:ext uri="{FF2B5EF4-FFF2-40B4-BE49-F238E27FC236}">
                  <a16:creationId xmlns:a16="http://schemas.microsoft.com/office/drawing/2014/main" id="{32DAE838-B0DF-7DA7-9FE4-7CC21A36FCBC}"/>
                </a:ext>
              </a:extLst>
            </p:cNvPr>
            <p:cNvGrpSpPr/>
            <p:nvPr/>
          </p:nvGrpSpPr>
          <p:grpSpPr>
            <a:xfrm rot="-1703894" flipH="1">
              <a:off x="1017533" y="693349"/>
              <a:ext cx="624979" cy="804225"/>
              <a:chOff x="2406380" y="4717743"/>
              <a:chExt cx="143379" cy="184491"/>
            </a:xfrm>
          </p:grpSpPr>
          <p:sp>
            <p:nvSpPr>
              <p:cNvPr id="24" name="Google Shape;1862;p38">
                <a:extLst>
                  <a:ext uri="{FF2B5EF4-FFF2-40B4-BE49-F238E27FC236}">
                    <a16:creationId xmlns:a16="http://schemas.microsoft.com/office/drawing/2014/main" id="{4AABCAF4-E88B-A814-8B37-47AFA34AA44F}"/>
                  </a:ext>
                </a:extLst>
              </p:cNvPr>
              <p:cNvSpPr/>
              <p:nvPr/>
            </p:nvSpPr>
            <p:spPr>
              <a:xfrm>
                <a:off x="2453013" y="4779389"/>
                <a:ext cx="19153" cy="1549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53" extrusionOk="0">
                    <a:moveTo>
                      <a:pt x="274" y="0"/>
                    </a:moveTo>
                    <a:cubicBezTo>
                      <a:pt x="0" y="0"/>
                      <a:pt x="0" y="453"/>
                      <a:pt x="274" y="453"/>
                    </a:cubicBezTo>
                    <a:cubicBezTo>
                      <a:pt x="560" y="453"/>
                      <a:pt x="560" y="0"/>
                      <a:pt x="2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63;p38">
                <a:extLst>
                  <a:ext uri="{FF2B5EF4-FFF2-40B4-BE49-F238E27FC236}">
                    <a16:creationId xmlns:a16="http://schemas.microsoft.com/office/drawing/2014/main" id="{CEBF14ED-6BAD-5529-FF21-A671618F2893}"/>
                  </a:ext>
                </a:extLst>
              </p:cNvPr>
              <p:cNvSpPr/>
              <p:nvPr/>
            </p:nvSpPr>
            <p:spPr>
              <a:xfrm>
                <a:off x="2498797" y="4758445"/>
                <a:ext cx="19598" cy="1552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54" extrusionOk="0">
                    <a:moveTo>
                      <a:pt x="275" y="1"/>
                    </a:moveTo>
                    <a:cubicBezTo>
                      <a:pt x="1" y="1"/>
                      <a:pt x="1" y="453"/>
                      <a:pt x="275" y="453"/>
                    </a:cubicBezTo>
                    <a:cubicBezTo>
                      <a:pt x="572" y="453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64;p38">
                <a:extLst>
                  <a:ext uri="{FF2B5EF4-FFF2-40B4-BE49-F238E27FC236}">
                    <a16:creationId xmlns:a16="http://schemas.microsoft.com/office/drawing/2014/main" id="{8EC421AD-67B7-4818-ED12-0A2B6A2CA8A6}"/>
                  </a:ext>
                </a:extLst>
              </p:cNvPr>
              <p:cNvSpPr/>
              <p:nvPr/>
            </p:nvSpPr>
            <p:spPr>
              <a:xfrm>
                <a:off x="2513880" y="4886740"/>
                <a:ext cx="19564" cy="1549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53" extrusionOk="0">
                    <a:moveTo>
                      <a:pt x="286" y="0"/>
                    </a:moveTo>
                    <a:cubicBezTo>
                      <a:pt x="0" y="0"/>
                      <a:pt x="0" y="453"/>
                      <a:pt x="286" y="453"/>
                    </a:cubicBezTo>
                    <a:cubicBezTo>
                      <a:pt x="572" y="453"/>
                      <a:pt x="572" y="0"/>
                      <a:pt x="2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65;p38">
                <a:extLst>
                  <a:ext uri="{FF2B5EF4-FFF2-40B4-BE49-F238E27FC236}">
                    <a16:creationId xmlns:a16="http://schemas.microsoft.com/office/drawing/2014/main" id="{1EB1D9DA-B4E0-0E71-CCC3-8C81DE6D0503}"/>
                  </a:ext>
                </a:extLst>
              </p:cNvPr>
              <p:cNvSpPr/>
              <p:nvPr/>
            </p:nvSpPr>
            <p:spPr>
              <a:xfrm>
                <a:off x="2516309" y="4814264"/>
                <a:ext cx="33450" cy="25276"/>
              </a:xfrm>
              <a:custGeom>
                <a:avLst/>
                <a:gdLst/>
                <a:ahLst/>
                <a:cxnLst/>
                <a:rect l="l" t="t" r="r" b="b"/>
                <a:pathLst>
                  <a:path w="978" h="739" extrusionOk="0">
                    <a:moveTo>
                      <a:pt x="477" y="0"/>
                    </a:moveTo>
                    <a:cubicBezTo>
                      <a:pt x="1" y="0"/>
                      <a:pt x="1" y="738"/>
                      <a:pt x="477" y="738"/>
                    </a:cubicBezTo>
                    <a:cubicBezTo>
                      <a:pt x="977" y="738"/>
                      <a:pt x="977" y="0"/>
                      <a:pt x="4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66;p38">
                <a:extLst>
                  <a:ext uri="{FF2B5EF4-FFF2-40B4-BE49-F238E27FC236}">
                    <a16:creationId xmlns:a16="http://schemas.microsoft.com/office/drawing/2014/main" id="{A53A4C7E-C999-C310-3F7B-093526BDB0DA}"/>
                  </a:ext>
                </a:extLst>
              </p:cNvPr>
              <p:cNvSpPr/>
              <p:nvPr/>
            </p:nvSpPr>
            <p:spPr>
              <a:xfrm>
                <a:off x="2406380" y="4717743"/>
                <a:ext cx="32595" cy="25686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51" extrusionOk="0">
                    <a:moveTo>
                      <a:pt x="476" y="0"/>
                    </a:moveTo>
                    <a:cubicBezTo>
                      <a:pt x="0" y="0"/>
                      <a:pt x="0" y="750"/>
                      <a:pt x="476" y="750"/>
                    </a:cubicBezTo>
                    <a:cubicBezTo>
                      <a:pt x="953" y="750"/>
                      <a:pt x="953" y="0"/>
                      <a:pt x="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867;p38">
              <a:extLst>
                <a:ext uri="{FF2B5EF4-FFF2-40B4-BE49-F238E27FC236}">
                  <a16:creationId xmlns:a16="http://schemas.microsoft.com/office/drawing/2014/main" id="{D513F5E7-A216-4796-5E28-46634B3B0550}"/>
                </a:ext>
              </a:extLst>
            </p:cNvPr>
            <p:cNvSpPr/>
            <p:nvPr/>
          </p:nvSpPr>
          <p:spPr>
            <a:xfrm rot="5772731">
              <a:off x="1519106" y="3340646"/>
              <a:ext cx="157131" cy="142564"/>
            </a:xfrm>
            <a:custGeom>
              <a:avLst/>
              <a:gdLst/>
              <a:ahLst/>
              <a:cxnLst/>
              <a:rect l="l" t="t" r="r" b="b"/>
              <a:pathLst>
                <a:path w="2061" h="1870" extrusionOk="0">
                  <a:moveTo>
                    <a:pt x="1" y="0"/>
                  </a:moveTo>
                  <a:cubicBezTo>
                    <a:pt x="382" y="441"/>
                    <a:pt x="429" y="1131"/>
                    <a:pt x="858" y="1548"/>
                  </a:cubicBezTo>
                  <a:cubicBezTo>
                    <a:pt x="1048" y="1750"/>
                    <a:pt x="1334" y="1858"/>
                    <a:pt x="1620" y="1870"/>
                  </a:cubicBezTo>
                  <a:cubicBezTo>
                    <a:pt x="1715" y="1870"/>
                    <a:pt x="1882" y="1870"/>
                    <a:pt x="1977" y="1810"/>
                  </a:cubicBezTo>
                  <a:cubicBezTo>
                    <a:pt x="2060" y="1750"/>
                    <a:pt x="2037" y="1631"/>
                    <a:pt x="1989" y="1560"/>
                  </a:cubicBezTo>
                  <a:cubicBezTo>
                    <a:pt x="1870" y="1322"/>
                    <a:pt x="1644" y="1096"/>
                    <a:pt x="1453" y="905"/>
                  </a:cubicBezTo>
                  <a:cubicBezTo>
                    <a:pt x="1239" y="691"/>
                    <a:pt x="1024" y="524"/>
                    <a:pt x="763" y="369"/>
                  </a:cubicBezTo>
                  <a:cubicBezTo>
                    <a:pt x="643" y="298"/>
                    <a:pt x="513" y="226"/>
                    <a:pt x="382" y="167"/>
                  </a:cubicBezTo>
                  <a:cubicBezTo>
                    <a:pt x="322" y="131"/>
                    <a:pt x="262" y="95"/>
                    <a:pt x="191" y="72"/>
                  </a:cubicBezTo>
                  <a:cubicBezTo>
                    <a:pt x="143" y="60"/>
                    <a:pt x="24" y="2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68;p38">
              <a:extLst>
                <a:ext uri="{FF2B5EF4-FFF2-40B4-BE49-F238E27FC236}">
                  <a16:creationId xmlns:a16="http://schemas.microsoft.com/office/drawing/2014/main" id="{F809F0AA-BF2D-60D8-B379-7AE0907E5ADA}"/>
                </a:ext>
              </a:extLst>
            </p:cNvPr>
            <p:cNvSpPr/>
            <p:nvPr/>
          </p:nvSpPr>
          <p:spPr>
            <a:xfrm rot="5772731">
              <a:off x="1546792" y="3548985"/>
              <a:ext cx="193421" cy="100710"/>
            </a:xfrm>
            <a:custGeom>
              <a:avLst/>
              <a:gdLst/>
              <a:ahLst/>
              <a:cxnLst/>
              <a:rect l="l" t="t" r="r" b="b"/>
              <a:pathLst>
                <a:path w="2537" h="1321" extrusionOk="0">
                  <a:moveTo>
                    <a:pt x="758" y="0"/>
                  </a:moveTo>
                  <a:cubicBezTo>
                    <a:pt x="641" y="0"/>
                    <a:pt x="522" y="19"/>
                    <a:pt x="406" y="58"/>
                  </a:cubicBezTo>
                  <a:cubicBezTo>
                    <a:pt x="298" y="82"/>
                    <a:pt x="156" y="130"/>
                    <a:pt x="72" y="225"/>
                  </a:cubicBezTo>
                  <a:cubicBezTo>
                    <a:pt x="1" y="308"/>
                    <a:pt x="72" y="415"/>
                    <a:pt x="132" y="475"/>
                  </a:cubicBezTo>
                  <a:cubicBezTo>
                    <a:pt x="334" y="665"/>
                    <a:pt x="608" y="820"/>
                    <a:pt x="846" y="939"/>
                  </a:cubicBezTo>
                  <a:cubicBezTo>
                    <a:pt x="1120" y="1070"/>
                    <a:pt x="1382" y="1154"/>
                    <a:pt x="1668" y="1237"/>
                  </a:cubicBezTo>
                  <a:cubicBezTo>
                    <a:pt x="1822" y="1261"/>
                    <a:pt x="1953" y="1296"/>
                    <a:pt x="2096" y="1308"/>
                  </a:cubicBezTo>
                  <a:cubicBezTo>
                    <a:pt x="2180" y="1308"/>
                    <a:pt x="2251" y="1320"/>
                    <a:pt x="2323" y="1320"/>
                  </a:cubicBezTo>
                  <a:cubicBezTo>
                    <a:pt x="2354" y="1320"/>
                    <a:pt x="2418" y="1310"/>
                    <a:pt x="2471" y="1310"/>
                  </a:cubicBezTo>
                  <a:cubicBezTo>
                    <a:pt x="2497" y="1310"/>
                    <a:pt x="2521" y="1312"/>
                    <a:pt x="2537" y="1320"/>
                  </a:cubicBezTo>
                  <a:cubicBezTo>
                    <a:pt x="2025" y="1023"/>
                    <a:pt x="1775" y="380"/>
                    <a:pt x="1239" y="118"/>
                  </a:cubicBezTo>
                  <a:cubicBezTo>
                    <a:pt x="1091" y="40"/>
                    <a:pt x="927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69;p38">
              <a:extLst>
                <a:ext uri="{FF2B5EF4-FFF2-40B4-BE49-F238E27FC236}">
                  <a16:creationId xmlns:a16="http://schemas.microsoft.com/office/drawing/2014/main" id="{444DF9C8-6FE1-DFE2-7F60-69729F2BFB66}"/>
                </a:ext>
              </a:extLst>
            </p:cNvPr>
            <p:cNvSpPr/>
            <p:nvPr/>
          </p:nvSpPr>
          <p:spPr>
            <a:xfrm rot="5772731">
              <a:off x="1530896" y="2612950"/>
              <a:ext cx="133573" cy="168333"/>
            </a:xfrm>
            <a:custGeom>
              <a:avLst/>
              <a:gdLst/>
              <a:ahLst/>
              <a:cxnLst/>
              <a:rect l="l" t="t" r="r" b="b"/>
              <a:pathLst>
                <a:path w="1752" h="2208" extrusionOk="0">
                  <a:moveTo>
                    <a:pt x="1751" y="0"/>
                  </a:moveTo>
                  <a:cubicBezTo>
                    <a:pt x="1537" y="286"/>
                    <a:pt x="1203" y="429"/>
                    <a:pt x="894" y="596"/>
                  </a:cubicBezTo>
                  <a:cubicBezTo>
                    <a:pt x="584" y="762"/>
                    <a:pt x="263" y="953"/>
                    <a:pt x="120" y="1274"/>
                  </a:cubicBezTo>
                  <a:cubicBezTo>
                    <a:pt x="1" y="1524"/>
                    <a:pt x="25" y="1905"/>
                    <a:pt x="227" y="2155"/>
                  </a:cubicBezTo>
                  <a:cubicBezTo>
                    <a:pt x="259" y="2193"/>
                    <a:pt x="299" y="2208"/>
                    <a:pt x="343" y="2208"/>
                  </a:cubicBezTo>
                  <a:cubicBezTo>
                    <a:pt x="495" y="2208"/>
                    <a:pt x="694" y="2027"/>
                    <a:pt x="787" y="1953"/>
                  </a:cubicBezTo>
                  <a:cubicBezTo>
                    <a:pt x="977" y="1786"/>
                    <a:pt x="1144" y="1608"/>
                    <a:pt x="1299" y="1393"/>
                  </a:cubicBezTo>
                  <a:cubicBezTo>
                    <a:pt x="1430" y="1191"/>
                    <a:pt x="1549" y="965"/>
                    <a:pt x="1620" y="727"/>
                  </a:cubicBezTo>
                  <a:cubicBezTo>
                    <a:pt x="1656" y="608"/>
                    <a:pt x="1692" y="488"/>
                    <a:pt x="1715" y="369"/>
                  </a:cubicBezTo>
                  <a:cubicBezTo>
                    <a:pt x="1727" y="298"/>
                    <a:pt x="1739" y="238"/>
                    <a:pt x="1739" y="179"/>
                  </a:cubicBezTo>
                  <a:cubicBezTo>
                    <a:pt x="1739" y="131"/>
                    <a:pt x="1739" y="24"/>
                    <a:pt x="1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70;p38">
              <a:extLst>
                <a:ext uri="{FF2B5EF4-FFF2-40B4-BE49-F238E27FC236}">
                  <a16:creationId xmlns:a16="http://schemas.microsoft.com/office/drawing/2014/main" id="{27C9DB76-28F7-18E3-236E-A6CE4C46F0D9}"/>
                </a:ext>
              </a:extLst>
            </p:cNvPr>
            <p:cNvSpPr/>
            <p:nvPr/>
          </p:nvSpPr>
          <p:spPr>
            <a:xfrm rot="1872789">
              <a:off x="2808913" y="743292"/>
              <a:ext cx="104451" cy="189985"/>
            </a:xfrm>
            <a:custGeom>
              <a:avLst/>
              <a:gdLst/>
              <a:ahLst/>
              <a:cxnLst/>
              <a:rect l="l" t="t" r="r" b="b"/>
              <a:pathLst>
                <a:path w="1370" h="2492" extrusionOk="0">
                  <a:moveTo>
                    <a:pt x="939" y="0"/>
                  </a:moveTo>
                  <a:cubicBezTo>
                    <a:pt x="770" y="0"/>
                    <a:pt x="604" y="253"/>
                    <a:pt x="536" y="361"/>
                  </a:cubicBezTo>
                  <a:cubicBezTo>
                    <a:pt x="393" y="575"/>
                    <a:pt x="262" y="777"/>
                    <a:pt x="179" y="1016"/>
                  </a:cubicBezTo>
                  <a:cubicBezTo>
                    <a:pt x="95" y="1254"/>
                    <a:pt x="24" y="1492"/>
                    <a:pt x="12" y="1754"/>
                  </a:cubicBezTo>
                  <a:cubicBezTo>
                    <a:pt x="12" y="1885"/>
                    <a:pt x="0" y="2004"/>
                    <a:pt x="12" y="2123"/>
                  </a:cubicBezTo>
                  <a:cubicBezTo>
                    <a:pt x="12" y="2194"/>
                    <a:pt x="12" y="2254"/>
                    <a:pt x="24" y="2313"/>
                  </a:cubicBezTo>
                  <a:cubicBezTo>
                    <a:pt x="24" y="2360"/>
                    <a:pt x="69" y="2463"/>
                    <a:pt x="60" y="2490"/>
                  </a:cubicBezTo>
                  <a:lnTo>
                    <a:pt x="60" y="2490"/>
                  </a:lnTo>
                  <a:cubicBezTo>
                    <a:pt x="192" y="2170"/>
                    <a:pt x="477" y="1944"/>
                    <a:pt x="738" y="1706"/>
                  </a:cubicBezTo>
                  <a:cubicBezTo>
                    <a:pt x="1000" y="1480"/>
                    <a:pt x="1262" y="1194"/>
                    <a:pt x="1322" y="861"/>
                  </a:cubicBezTo>
                  <a:cubicBezTo>
                    <a:pt x="1369" y="587"/>
                    <a:pt x="1262" y="230"/>
                    <a:pt x="1048" y="39"/>
                  </a:cubicBezTo>
                  <a:cubicBezTo>
                    <a:pt x="1012" y="12"/>
                    <a:pt x="975" y="0"/>
                    <a:pt x="939" y="0"/>
                  </a:cubicBezTo>
                  <a:close/>
                  <a:moveTo>
                    <a:pt x="60" y="2490"/>
                  </a:moveTo>
                  <a:cubicBezTo>
                    <a:pt x="60" y="2491"/>
                    <a:pt x="60" y="2491"/>
                    <a:pt x="60" y="2492"/>
                  </a:cubicBezTo>
                  <a:cubicBezTo>
                    <a:pt x="60" y="2491"/>
                    <a:pt x="60" y="2491"/>
                    <a:pt x="60" y="24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71;p38">
              <a:extLst>
                <a:ext uri="{FF2B5EF4-FFF2-40B4-BE49-F238E27FC236}">
                  <a16:creationId xmlns:a16="http://schemas.microsoft.com/office/drawing/2014/main" id="{EB11BB65-8B12-2647-9276-3427EB8984F1}"/>
                </a:ext>
              </a:extLst>
            </p:cNvPr>
            <p:cNvSpPr/>
            <p:nvPr/>
          </p:nvSpPr>
          <p:spPr>
            <a:xfrm rot="3430278">
              <a:off x="2961313" y="895692"/>
              <a:ext cx="104450" cy="189987"/>
            </a:xfrm>
            <a:custGeom>
              <a:avLst/>
              <a:gdLst/>
              <a:ahLst/>
              <a:cxnLst/>
              <a:rect l="l" t="t" r="r" b="b"/>
              <a:pathLst>
                <a:path w="1370" h="2492" extrusionOk="0">
                  <a:moveTo>
                    <a:pt x="939" y="0"/>
                  </a:moveTo>
                  <a:cubicBezTo>
                    <a:pt x="770" y="0"/>
                    <a:pt x="604" y="253"/>
                    <a:pt x="536" y="361"/>
                  </a:cubicBezTo>
                  <a:cubicBezTo>
                    <a:pt x="393" y="575"/>
                    <a:pt x="262" y="777"/>
                    <a:pt x="179" y="1016"/>
                  </a:cubicBezTo>
                  <a:cubicBezTo>
                    <a:pt x="95" y="1254"/>
                    <a:pt x="24" y="1492"/>
                    <a:pt x="12" y="1754"/>
                  </a:cubicBezTo>
                  <a:cubicBezTo>
                    <a:pt x="12" y="1885"/>
                    <a:pt x="0" y="2004"/>
                    <a:pt x="12" y="2123"/>
                  </a:cubicBezTo>
                  <a:cubicBezTo>
                    <a:pt x="12" y="2194"/>
                    <a:pt x="12" y="2254"/>
                    <a:pt x="24" y="2313"/>
                  </a:cubicBezTo>
                  <a:cubicBezTo>
                    <a:pt x="24" y="2360"/>
                    <a:pt x="69" y="2463"/>
                    <a:pt x="60" y="2490"/>
                  </a:cubicBezTo>
                  <a:lnTo>
                    <a:pt x="60" y="2490"/>
                  </a:lnTo>
                  <a:cubicBezTo>
                    <a:pt x="192" y="2170"/>
                    <a:pt x="477" y="1944"/>
                    <a:pt x="738" y="1706"/>
                  </a:cubicBezTo>
                  <a:cubicBezTo>
                    <a:pt x="1000" y="1480"/>
                    <a:pt x="1262" y="1194"/>
                    <a:pt x="1322" y="861"/>
                  </a:cubicBezTo>
                  <a:cubicBezTo>
                    <a:pt x="1369" y="587"/>
                    <a:pt x="1262" y="230"/>
                    <a:pt x="1048" y="39"/>
                  </a:cubicBezTo>
                  <a:cubicBezTo>
                    <a:pt x="1012" y="12"/>
                    <a:pt x="975" y="0"/>
                    <a:pt x="939" y="0"/>
                  </a:cubicBezTo>
                  <a:close/>
                  <a:moveTo>
                    <a:pt x="60" y="2490"/>
                  </a:moveTo>
                  <a:cubicBezTo>
                    <a:pt x="60" y="2491"/>
                    <a:pt x="60" y="2491"/>
                    <a:pt x="60" y="2492"/>
                  </a:cubicBezTo>
                  <a:cubicBezTo>
                    <a:pt x="60" y="2491"/>
                    <a:pt x="60" y="2491"/>
                    <a:pt x="60" y="24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993E268E-C998-407A-0BAB-B0322DB9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554" y="1587312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50E28C68-898E-E1FB-EFC5-221BA368E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554" y="2211507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43076982-DB10-45CA-70BB-93CCA45F4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554" y="285342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291D6C71-3FE0-991D-86DA-517E91B8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56" y="3465428"/>
            <a:ext cx="419298" cy="31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C86EEDF7-79EB-8832-E104-642960F3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56" y="4057009"/>
            <a:ext cx="397933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9BA131-35EC-5089-3E31-19018DE059F3}"/>
                  </a:ext>
                </a:extLst>
              </p14:cNvPr>
              <p14:cNvContentPartPr/>
              <p14:nvPr/>
            </p14:nvContentPartPr>
            <p14:xfrm>
              <a:off x="7550160" y="175221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9BA131-35EC-5089-3E31-19018DE059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6160" y="16445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1AE363-79C4-ECE7-C15F-327A498777BD}"/>
                  </a:ext>
                </a:extLst>
              </p14:cNvPr>
              <p14:cNvContentPartPr/>
              <p14:nvPr/>
            </p14:nvContentPartPr>
            <p14:xfrm>
              <a:off x="7463040" y="1707210"/>
              <a:ext cx="259560" cy="78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1AE363-79C4-ECE7-C15F-327A49877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9040" y="1599210"/>
                <a:ext cx="3672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B80FF73-1EF8-E90B-3197-946B026ADE29}"/>
                  </a:ext>
                </a:extLst>
              </p14:cNvPr>
              <p14:cNvContentPartPr/>
              <p14:nvPr/>
            </p14:nvContentPartPr>
            <p14:xfrm>
              <a:off x="7530720" y="1720890"/>
              <a:ext cx="2880" cy="28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B80FF73-1EF8-E90B-3197-946B026ADE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7080" y="1612890"/>
                <a:ext cx="1105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B0FC121-C91E-4CA0-3BB6-2D3D2A6186FF}"/>
                  </a:ext>
                </a:extLst>
              </p14:cNvPr>
              <p14:cNvContentPartPr/>
              <p14:nvPr/>
            </p14:nvContentPartPr>
            <p14:xfrm>
              <a:off x="7537560" y="1727010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B0FC121-C91E-4CA0-3BB6-2D3D2A6186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3560" y="16193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1ECC8B8-73E4-7E07-1703-9C8DDECECA52}"/>
                  </a:ext>
                </a:extLst>
              </p14:cNvPr>
              <p14:cNvContentPartPr/>
              <p14:nvPr/>
            </p14:nvContentPartPr>
            <p14:xfrm>
              <a:off x="7516320" y="1614330"/>
              <a:ext cx="101160" cy="3326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1ECC8B8-73E4-7E07-1703-9C8DDECECA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2680" y="1506330"/>
                <a:ext cx="20880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C90E92A-5EA7-F3E9-2D0C-5FD0633F147E}"/>
                  </a:ext>
                </a:extLst>
              </p14:cNvPr>
              <p14:cNvContentPartPr/>
              <p14:nvPr/>
            </p14:nvContentPartPr>
            <p14:xfrm>
              <a:off x="7531080" y="1676250"/>
              <a:ext cx="181440" cy="2174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C90E92A-5EA7-F3E9-2D0C-5FD0633F14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7080" y="1568250"/>
                <a:ext cx="28908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9C518F4-08B1-B67C-08D1-5E7957B89967}"/>
                  </a:ext>
                </a:extLst>
              </p14:cNvPr>
              <p14:cNvContentPartPr/>
              <p14:nvPr/>
            </p14:nvContentPartPr>
            <p14:xfrm>
              <a:off x="8359440" y="1917450"/>
              <a:ext cx="488160" cy="5374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9C518F4-08B1-B67C-08D1-5E7957B899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05800" y="1809810"/>
                <a:ext cx="59580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AC7D254-30B0-AF65-13FB-57B12CCC4943}"/>
                  </a:ext>
                </a:extLst>
              </p14:cNvPr>
              <p14:cNvContentPartPr/>
              <p14:nvPr/>
            </p14:nvContentPartPr>
            <p14:xfrm>
              <a:off x="2467320" y="596610"/>
              <a:ext cx="1236960" cy="1900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AC7D254-30B0-AF65-13FB-57B12CCC494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13680" y="488970"/>
                <a:ext cx="13446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5CC6860-DAF1-7045-EAA5-B0F01F186A0A}"/>
                  </a:ext>
                </a:extLst>
              </p14:cNvPr>
              <p14:cNvContentPartPr/>
              <p14:nvPr/>
            </p14:nvContentPartPr>
            <p14:xfrm>
              <a:off x="2883120" y="759330"/>
              <a:ext cx="776520" cy="3157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5CC6860-DAF1-7045-EAA5-B0F01F186A0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29480" y="651330"/>
                <a:ext cx="8841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86F9C85-B932-C249-7B42-FFC4D014DAE7}"/>
                  </a:ext>
                </a:extLst>
              </p14:cNvPr>
              <p14:cNvContentPartPr/>
              <p14:nvPr/>
            </p14:nvContentPartPr>
            <p14:xfrm>
              <a:off x="4197120" y="971370"/>
              <a:ext cx="339120" cy="518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86F9C85-B932-C249-7B42-FFC4D014DAE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43120" y="863730"/>
                <a:ext cx="4467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F7EEEA8-31AF-D9EB-F86B-971E7C62B971}"/>
                  </a:ext>
                </a:extLst>
              </p14:cNvPr>
              <p14:cNvContentPartPr/>
              <p14:nvPr/>
            </p14:nvContentPartPr>
            <p14:xfrm>
              <a:off x="7518120" y="1721970"/>
              <a:ext cx="299880" cy="410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F7EEEA8-31AF-D9EB-F86B-971E7C62B9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64480" y="1614330"/>
                <a:ext cx="4075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0FAE51E-4EDA-D1AB-1ADD-2998FAC87AEB}"/>
                  </a:ext>
                </a:extLst>
              </p14:cNvPr>
              <p14:cNvContentPartPr/>
              <p14:nvPr/>
            </p14:nvContentPartPr>
            <p14:xfrm>
              <a:off x="7518120" y="1695330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0FAE51E-4EDA-D1AB-1ADD-2998FAC87AE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9480" y="16863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0D8ED68-54AF-44C0-48C9-08853C1CA6EA}"/>
                  </a:ext>
                </a:extLst>
              </p14:cNvPr>
              <p14:cNvContentPartPr/>
              <p14:nvPr/>
            </p14:nvContentPartPr>
            <p14:xfrm>
              <a:off x="7518120" y="1637370"/>
              <a:ext cx="198360" cy="1627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0D8ED68-54AF-44C0-48C9-08853C1CA6E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09120" y="1628370"/>
                <a:ext cx="216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5EDDE64-3FF4-B9D1-86F9-C887F222E3B7}"/>
                  </a:ext>
                </a:extLst>
              </p14:cNvPr>
              <p14:cNvContentPartPr/>
              <p14:nvPr/>
            </p14:nvContentPartPr>
            <p14:xfrm>
              <a:off x="7587600" y="1719090"/>
              <a:ext cx="33840" cy="34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5EDDE64-3FF4-B9D1-86F9-C887F222E3B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78600" y="1710090"/>
                <a:ext cx="514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56B1C4F-50BB-4801-375C-2C8317B677BB}"/>
                  </a:ext>
                </a:extLst>
              </p14:cNvPr>
              <p14:cNvContentPartPr/>
              <p14:nvPr/>
            </p14:nvContentPartPr>
            <p14:xfrm rot="-1641601">
              <a:off x="7506405" y="1695212"/>
              <a:ext cx="66270" cy="68996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56B1C4F-50BB-4801-375C-2C8317B677B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 rot="-1641601">
                <a:off x="7497450" y="1686228"/>
                <a:ext cx="83823" cy="86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FFD4058-95AE-84E1-792B-B296F541D4FE}"/>
                  </a:ext>
                </a:extLst>
              </p14:cNvPr>
              <p14:cNvContentPartPr/>
              <p14:nvPr/>
            </p14:nvContentPartPr>
            <p14:xfrm>
              <a:off x="7479240" y="1593810"/>
              <a:ext cx="27000" cy="766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FFD4058-95AE-84E1-792B-B296F541D4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70600" y="1584810"/>
                <a:ext cx="4464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A8260D13-0F48-3C8E-93F2-A6E23922D75A}"/>
              </a:ext>
            </a:extLst>
          </p:cNvPr>
          <p:cNvGrpSpPr/>
          <p:nvPr/>
        </p:nvGrpSpPr>
        <p:grpSpPr>
          <a:xfrm>
            <a:off x="7492560" y="1676250"/>
            <a:ext cx="25920" cy="6840"/>
            <a:chOff x="7492560" y="1676250"/>
            <a:chExt cx="25920" cy="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DED9D3F-F008-8DA2-39F4-4D3F591951BF}"/>
                    </a:ext>
                  </a:extLst>
                </p14:cNvPr>
                <p14:cNvContentPartPr/>
                <p14:nvPr/>
              </p14:nvContentPartPr>
              <p14:xfrm>
                <a:off x="7518120" y="1682730"/>
                <a:ext cx="360" cy="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DED9D3F-F008-8DA2-39F4-4D3F591951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09480" y="16737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0407FF-DE7A-F811-7A2C-2053B06E9778}"/>
                    </a:ext>
                  </a:extLst>
                </p14:cNvPr>
                <p14:cNvContentPartPr/>
                <p14:nvPr/>
              </p14:nvContentPartPr>
              <p14:xfrm>
                <a:off x="7518120" y="1676250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0407FF-DE7A-F811-7A2C-2053B06E97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09480" y="16672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09E487-DA82-047C-6649-C5842BE4B061}"/>
                    </a:ext>
                  </a:extLst>
                </p14:cNvPr>
                <p14:cNvContentPartPr/>
                <p14:nvPr/>
              </p14:nvContentPartPr>
              <p14:xfrm>
                <a:off x="7492560" y="1676250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09E487-DA82-047C-6649-C5842BE4B0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83920" y="16672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914A551-ACD7-9CA5-85C2-6788240CD76C}"/>
                  </a:ext>
                </a:extLst>
              </p14:cNvPr>
              <p14:cNvContentPartPr/>
              <p14:nvPr/>
            </p14:nvContentPartPr>
            <p14:xfrm>
              <a:off x="7478520" y="1644210"/>
              <a:ext cx="76320" cy="1670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914A551-ACD7-9CA5-85C2-6788240CD7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69880" y="1635570"/>
                <a:ext cx="93960" cy="18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F7AF9C1-EB4D-BA27-A5E3-DA7BFFA482A8}"/>
              </a:ext>
            </a:extLst>
          </p:cNvPr>
          <p:cNvGrpSpPr/>
          <p:nvPr/>
        </p:nvGrpSpPr>
        <p:grpSpPr>
          <a:xfrm>
            <a:off x="7472040" y="2209770"/>
            <a:ext cx="73800" cy="218160"/>
            <a:chOff x="7472040" y="2209770"/>
            <a:chExt cx="7380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ECE381C-C1C2-11BB-5DC5-309138C775EE}"/>
                    </a:ext>
                  </a:extLst>
                </p14:cNvPr>
                <p14:cNvContentPartPr/>
                <p14:nvPr/>
              </p14:nvContentPartPr>
              <p14:xfrm>
                <a:off x="7505520" y="2317410"/>
                <a:ext cx="360" cy="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ECE381C-C1C2-11BB-5DC5-309138C775E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96880" y="23087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CFC5629-4AF0-333C-7E83-F3A595EEC6B0}"/>
                    </a:ext>
                  </a:extLst>
                </p14:cNvPr>
                <p14:cNvContentPartPr/>
                <p14:nvPr/>
              </p14:nvContentPartPr>
              <p14:xfrm>
                <a:off x="7505520" y="2279250"/>
                <a:ext cx="360" cy="22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CFC5629-4AF0-333C-7E83-F3A595EEC6B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96880" y="2270610"/>
                  <a:ext cx="18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7D0E2C-0D07-D28E-FD60-87D658D1C596}"/>
                    </a:ext>
                  </a:extLst>
                </p14:cNvPr>
                <p14:cNvContentPartPr/>
                <p14:nvPr/>
              </p14:nvContentPartPr>
              <p14:xfrm>
                <a:off x="7472040" y="2209770"/>
                <a:ext cx="73800" cy="218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7D0E2C-0D07-D28E-FD60-87D658D1C5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63040" y="2200770"/>
                  <a:ext cx="9144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F1B3EC0-E045-929A-DD51-95FAA57F4FF1}"/>
                  </a:ext>
                </a:extLst>
              </p14:cNvPr>
              <p14:cNvContentPartPr/>
              <p14:nvPr/>
            </p14:nvContentPartPr>
            <p14:xfrm>
              <a:off x="7460520" y="2849130"/>
              <a:ext cx="116280" cy="2340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F1B3EC0-E045-929A-DD51-95FAA57F4F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51880" y="2840130"/>
                <a:ext cx="1339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978F293-3620-8747-16AA-F6F089361F90}"/>
                  </a:ext>
                </a:extLst>
              </p14:cNvPr>
              <p14:cNvContentPartPr/>
              <p14:nvPr/>
            </p14:nvContentPartPr>
            <p14:xfrm>
              <a:off x="7495440" y="3489210"/>
              <a:ext cx="107280" cy="1620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978F293-3620-8747-16AA-F6F089361F9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86800" y="3480210"/>
                <a:ext cx="12492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70FDA97-6B0C-D0B6-5746-3434BF338E92}"/>
              </a:ext>
            </a:extLst>
          </p:cNvPr>
          <p:cNvGrpSpPr/>
          <p:nvPr/>
        </p:nvGrpSpPr>
        <p:grpSpPr>
          <a:xfrm>
            <a:off x="7511280" y="3536010"/>
            <a:ext cx="70920" cy="77400"/>
            <a:chOff x="7511280" y="3536010"/>
            <a:chExt cx="70920" cy="7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34727D-3514-A0E9-F7F3-35417FE80F21}"/>
                    </a:ext>
                  </a:extLst>
                </p14:cNvPr>
                <p14:cNvContentPartPr/>
                <p14:nvPr/>
              </p14:nvContentPartPr>
              <p14:xfrm>
                <a:off x="7575360" y="3613050"/>
                <a:ext cx="144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34727D-3514-A0E9-F7F3-35417FE80F2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66720" y="360405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4D89340-9415-D944-25D1-5340562ED974}"/>
                    </a:ext>
                  </a:extLst>
                </p14:cNvPr>
                <p14:cNvContentPartPr/>
                <p14:nvPr/>
              </p14:nvContentPartPr>
              <p14:xfrm>
                <a:off x="7511280" y="3536010"/>
                <a:ext cx="70920" cy="51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4D89340-9415-D944-25D1-5340562ED9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02640" y="3527370"/>
                  <a:ext cx="885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7DD3DD4-303B-6625-552D-894FE894BF0D}"/>
                  </a:ext>
                </a:extLst>
              </p14:cNvPr>
              <p14:cNvContentPartPr/>
              <p14:nvPr/>
            </p14:nvContentPartPr>
            <p14:xfrm>
              <a:off x="7499400" y="4139370"/>
              <a:ext cx="84600" cy="135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7DD3DD4-303B-6625-552D-894FE894BF0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90400" y="4130730"/>
                <a:ext cx="102240" cy="153000"/>
              </a:xfrm>
              <a:prstGeom prst="rect">
                <a:avLst/>
              </a:prstGeom>
            </p:spPr>
          </p:pic>
        </mc:Fallback>
      </mc:AlternateContent>
      <p:pic>
        <p:nvPicPr>
          <p:cNvPr id="1036" name="Picture 12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773077D0-18DB-4FD1-03B5-9B6D77595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74" b="87160"/>
          <a:stretch>
            <a:fillRect/>
          </a:stretch>
        </p:blipFill>
        <p:spPr bwMode="auto">
          <a:xfrm>
            <a:off x="7478520" y="1556870"/>
            <a:ext cx="199212" cy="3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2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FF4BB580-2563-0AB0-D2EC-95AABDD29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74" b="87160"/>
          <a:stretch>
            <a:fillRect/>
          </a:stretch>
        </p:blipFill>
        <p:spPr bwMode="auto">
          <a:xfrm>
            <a:off x="7460520" y="2179228"/>
            <a:ext cx="199212" cy="3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2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F3FC849B-0766-2273-D371-A64591DD9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74" b="87160"/>
          <a:stretch>
            <a:fillRect/>
          </a:stretch>
        </p:blipFill>
        <p:spPr bwMode="auto">
          <a:xfrm>
            <a:off x="7475754" y="2863737"/>
            <a:ext cx="199212" cy="3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2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02454E03-CF21-7770-CB19-0B697BB8D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74" b="87160"/>
          <a:stretch>
            <a:fillRect/>
          </a:stretch>
        </p:blipFill>
        <p:spPr bwMode="auto">
          <a:xfrm>
            <a:off x="7468848" y="3429312"/>
            <a:ext cx="199212" cy="3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2" descr="This may contain: a dollar sign drawn in black ink on a white background with the word $ below it">
            <a:extLst>
              <a:ext uri="{FF2B5EF4-FFF2-40B4-BE49-F238E27FC236}">
                <a16:creationId xmlns:a16="http://schemas.microsoft.com/office/drawing/2014/main" id="{6B4B9D46-BE16-5E9D-D208-02A2BFF2F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74" b="87160"/>
          <a:stretch>
            <a:fillRect/>
          </a:stretch>
        </p:blipFill>
        <p:spPr bwMode="auto">
          <a:xfrm>
            <a:off x="7482594" y="4055437"/>
            <a:ext cx="199212" cy="3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02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3AB5253-C5E4-2096-9DDA-50365A0B4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001843"/>
              </p:ext>
            </p:extLst>
          </p:nvPr>
        </p:nvGraphicFramePr>
        <p:xfrm>
          <a:off x="1348740" y="391795"/>
          <a:ext cx="6446520" cy="4359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957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37"/>
          <p:cNvSpPr txBox="1">
            <a:spLocks noGrp="1"/>
          </p:cNvSpPr>
          <p:nvPr>
            <p:ph type="title"/>
          </p:nvPr>
        </p:nvSpPr>
        <p:spPr>
          <a:xfrm>
            <a:off x="5166788" y="194607"/>
            <a:ext cx="2671800" cy="1087180"/>
          </a:xfrm>
          <a:custGeom>
            <a:avLst/>
            <a:gdLst>
              <a:gd name="connsiteX0" fmla="*/ 0 w 2671800"/>
              <a:gd name="connsiteY0" fmla="*/ 0 h 1087180"/>
              <a:gd name="connsiteX1" fmla="*/ 694668 w 2671800"/>
              <a:gd name="connsiteY1" fmla="*/ 0 h 1087180"/>
              <a:gd name="connsiteX2" fmla="*/ 1309182 w 2671800"/>
              <a:gd name="connsiteY2" fmla="*/ 0 h 1087180"/>
              <a:gd name="connsiteX3" fmla="*/ 1896978 w 2671800"/>
              <a:gd name="connsiteY3" fmla="*/ 0 h 1087180"/>
              <a:gd name="connsiteX4" fmla="*/ 2671800 w 2671800"/>
              <a:gd name="connsiteY4" fmla="*/ 0 h 1087180"/>
              <a:gd name="connsiteX5" fmla="*/ 2671800 w 2671800"/>
              <a:gd name="connsiteY5" fmla="*/ 554462 h 1087180"/>
              <a:gd name="connsiteX6" fmla="*/ 2671800 w 2671800"/>
              <a:gd name="connsiteY6" fmla="*/ 1087180 h 1087180"/>
              <a:gd name="connsiteX7" fmla="*/ 2003850 w 2671800"/>
              <a:gd name="connsiteY7" fmla="*/ 1087180 h 1087180"/>
              <a:gd name="connsiteX8" fmla="*/ 1389336 w 2671800"/>
              <a:gd name="connsiteY8" fmla="*/ 1087180 h 1087180"/>
              <a:gd name="connsiteX9" fmla="*/ 774822 w 2671800"/>
              <a:gd name="connsiteY9" fmla="*/ 1087180 h 1087180"/>
              <a:gd name="connsiteX10" fmla="*/ 0 w 2671800"/>
              <a:gd name="connsiteY10" fmla="*/ 1087180 h 1087180"/>
              <a:gd name="connsiteX11" fmla="*/ 0 w 2671800"/>
              <a:gd name="connsiteY11" fmla="*/ 565334 h 1087180"/>
              <a:gd name="connsiteX12" fmla="*/ 0 w 2671800"/>
              <a:gd name="connsiteY12" fmla="*/ 0 h 108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1800" h="1087180" fill="none" extrusionOk="0">
                <a:moveTo>
                  <a:pt x="0" y="0"/>
                </a:moveTo>
                <a:cubicBezTo>
                  <a:pt x="245947" y="-10493"/>
                  <a:pt x="412047" y="26383"/>
                  <a:pt x="694668" y="0"/>
                </a:cubicBezTo>
                <a:cubicBezTo>
                  <a:pt x="977289" y="-26383"/>
                  <a:pt x="1055275" y="-16102"/>
                  <a:pt x="1309182" y="0"/>
                </a:cubicBezTo>
                <a:cubicBezTo>
                  <a:pt x="1563089" y="16102"/>
                  <a:pt x="1733843" y="26702"/>
                  <a:pt x="1896978" y="0"/>
                </a:cubicBezTo>
                <a:cubicBezTo>
                  <a:pt x="2060113" y="-26702"/>
                  <a:pt x="2420202" y="35687"/>
                  <a:pt x="2671800" y="0"/>
                </a:cubicBezTo>
                <a:cubicBezTo>
                  <a:pt x="2684174" y="182295"/>
                  <a:pt x="2672819" y="408341"/>
                  <a:pt x="2671800" y="554462"/>
                </a:cubicBezTo>
                <a:cubicBezTo>
                  <a:pt x="2670781" y="700583"/>
                  <a:pt x="2690066" y="960062"/>
                  <a:pt x="2671800" y="1087180"/>
                </a:cubicBezTo>
                <a:cubicBezTo>
                  <a:pt x="2489069" y="1079941"/>
                  <a:pt x="2274898" y="1081761"/>
                  <a:pt x="2003850" y="1087180"/>
                </a:cubicBezTo>
                <a:cubicBezTo>
                  <a:pt x="1732802" y="1092600"/>
                  <a:pt x="1657414" y="1059723"/>
                  <a:pt x="1389336" y="1087180"/>
                </a:cubicBezTo>
                <a:cubicBezTo>
                  <a:pt x="1121258" y="1114637"/>
                  <a:pt x="1049611" y="1058938"/>
                  <a:pt x="774822" y="1087180"/>
                </a:cubicBezTo>
                <a:cubicBezTo>
                  <a:pt x="500033" y="1115422"/>
                  <a:pt x="211532" y="1085006"/>
                  <a:pt x="0" y="1087180"/>
                </a:cubicBezTo>
                <a:cubicBezTo>
                  <a:pt x="25306" y="979424"/>
                  <a:pt x="7957" y="677321"/>
                  <a:pt x="0" y="565334"/>
                </a:cubicBezTo>
                <a:cubicBezTo>
                  <a:pt x="-7957" y="453347"/>
                  <a:pt x="-3877" y="138213"/>
                  <a:pt x="0" y="0"/>
                </a:cubicBezTo>
                <a:close/>
              </a:path>
              <a:path w="2671800" h="1087180" stroke="0" extrusionOk="0">
                <a:moveTo>
                  <a:pt x="0" y="0"/>
                </a:moveTo>
                <a:cubicBezTo>
                  <a:pt x="118833" y="16713"/>
                  <a:pt x="396415" y="4337"/>
                  <a:pt x="587796" y="0"/>
                </a:cubicBezTo>
                <a:cubicBezTo>
                  <a:pt x="779177" y="-4337"/>
                  <a:pt x="1027921" y="-28588"/>
                  <a:pt x="1175592" y="0"/>
                </a:cubicBezTo>
                <a:cubicBezTo>
                  <a:pt x="1323263" y="28588"/>
                  <a:pt x="1529235" y="-25448"/>
                  <a:pt x="1816824" y="0"/>
                </a:cubicBezTo>
                <a:cubicBezTo>
                  <a:pt x="2104413" y="25448"/>
                  <a:pt x="2447133" y="21983"/>
                  <a:pt x="2671800" y="0"/>
                </a:cubicBezTo>
                <a:cubicBezTo>
                  <a:pt x="2696513" y="238425"/>
                  <a:pt x="2670969" y="279469"/>
                  <a:pt x="2671800" y="554462"/>
                </a:cubicBezTo>
                <a:cubicBezTo>
                  <a:pt x="2672631" y="829455"/>
                  <a:pt x="2675767" y="977687"/>
                  <a:pt x="2671800" y="1087180"/>
                </a:cubicBezTo>
                <a:cubicBezTo>
                  <a:pt x="2533339" y="1100891"/>
                  <a:pt x="2209790" y="1103605"/>
                  <a:pt x="2030568" y="1087180"/>
                </a:cubicBezTo>
                <a:cubicBezTo>
                  <a:pt x="1851346" y="1070755"/>
                  <a:pt x="1605470" y="1102733"/>
                  <a:pt x="1309182" y="1087180"/>
                </a:cubicBezTo>
                <a:cubicBezTo>
                  <a:pt x="1012894" y="1071627"/>
                  <a:pt x="887037" y="1079304"/>
                  <a:pt x="667950" y="1087180"/>
                </a:cubicBezTo>
                <a:cubicBezTo>
                  <a:pt x="448863" y="1095056"/>
                  <a:pt x="276111" y="1099092"/>
                  <a:pt x="0" y="1087180"/>
                </a:cubicBezTo>
                <a:cubicBezTo>
                  <a:pt x="-89" y="865296"/>
                  <a:pt x="18882" y="675756"/>
                  <a:pt x="0" y="532718"/>
                </a:cubicBezTo>
                <a:cubicBezTo>
                  <a:pt x="-18882" y="389680"/>
                  <a:pt x="-25095" y="238604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04830288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No Linear Relationship</a:t>
            </a:r>
            <a:endParaRPr lang="en-US" dirty="0"/>
          </a:p>
        </p:txBody>
      </p:sp>
      <p:sp>
        <p:nvSpPr>
          <p:cNvPr id="1773" name="Google Shape;1773;p37"/>
          <p:cNvSpPr txBox="1">
            <a:spLocks noGrp="1"/>
          </p:cNvSpPr>
          <p:nvPr>
            <p:ph type="title" idx="2"/>
          </p:nvPr>
        </p:nvSpPr>
        <p:spPr>
          <a:xfrm>
            <a:off x="1972476" y="540542"/>
            <a:ext cx="2671800" cy="658800"/>
          </a:xfrm>
          <a:custGeom>
            <a:avLst/>
            <a:gdLst>
              <a:gd name="connsiteX0" fmla="*/ 0 w 2671800"/>
              <a:gd name="connsiteY0" fmla="*/ 0 h 658800"/>
              <a:gd name="connsiteX1" fmla="*/ 614514 w 2671800"/>
              <a:gd name="connsiteY1" fmla="*/ 0 h 658800"/>
              <a:gd name="connsiteX2" fmla="*/ 1282464 w 2671800"/>
              <a:gd name="connsiteY2" fmla="*/ 0 h 658800"/>
              <a:gd name="connsiteX3" fmla="*/ 2003850 w 2671800"/>
              <a:gd name="connsiteY3" fmla="*/ 0 h 658800"/>
              <a:gd name="connsiteX4" fmla="*/ 2671800 w 2671800"/>
              <a:gd name="connsiteY4" fmla="*/ 0 h 658800"/>
              <a:gd name="connsiteX5" fmla="*/ 2671800 w 2671800"/>
              <a:gd name="connsiteY5" fmla="*/ 658800 h 658800"/>
              <a:gd name="connsiteX6" fmla="*/ 1977132 w 2671800"/>
              <a:gd name="connsiteY6" fmla="*/ 658800 h 658800"/>
              <a:gd name="connsiteX7" fmla="*/ 1309182 w 2671800"/>
              <a:gd name="connsiteY7" fmla="*/ 658800 h 658800"/>
              <a:gd name="connsiteX8" fmla="*/ 641232 w 2671800"/>
              <a:gd name="connsiteY8" fmla="*/ 658800 h 658800"/>
              <a:gd name="connsiteX9" fmla="*/ 0 w 2671800"/>
              <a:gd name="connsiteY9" fmla="*/ 658800 h 658800"/>
              <a:gd name="connsiteX10" fmla="*/ 0 w 2671800"/>
              <a:gd name="connsiteY10" fmla="*/ 0 h 6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1800" h="658800" fill="none" extrusionOk="0">
                <a:moveTo>
                  <a:pt x="0" y="0"/>
                </a:moveTo>
                <a:cubicBezTo>
                  <a:pt x="264421" y="30391"/>
                  <a:pt x="370954" y="3942"/>
                  <a:pt x="614514" y="0"/>
                </a:cubicBezTo>
                <a:cubicBezTo>
                  <a:pt x="858074" y="-3942"/>
                  <a:pt x="1066236" y="-9387"/>
                  <a:pt x="1282464" y="0"/>
                </a:cubicBezTo>
                <a:cubicBezTo>
                  <a:pt x="1498692" y="9387"/>
                  <a:pt x="1807547" y="15478"/>
                  <a:pt x="2003850" y="0"/>
                </a:cubicBezTo>
                <a:cubicBezTo>
                  <a:pt x="2200153" y="-15478"/>
                  <a:pt x="2491966" y="21432"/>
                  <a:pt x="2671800" y="0"/>
                </a:cubicBezTo>
                <a:cubicBezTo>
                  <a:pt x="2702298" y="305925"/>
                  <a:pt x="2671164" y="507609"/>
                  <a:pt x="2671800" y="658800"/>
                </a:cubicBezTo>
                <a:cubicBezTo>
                  <a:pt x="2351388" y="662719"/>
                  <a:pt x="2315105" y="662794"/>
                  <a:pt x="1977132" y="658800"/>
                </a:cubicBezTo>
                <a:cubicBezTo>
                  <a:pt x="1639159" y="654806"/>
                  <a:pt x="1535910" y="645160"/>
                  <a:pt x="1309182" y="658800"/>
                </a:cubicBezTo>
                <a:cubicBezTo>
                  <a:pt x="1082454" y="672441"/>
                  <a:pt x="866560" y="643935"/>
                  <a:pt x="641232" y="658800"/>
                </a:cubicBezTo>
                <a:cubicBezTo>
                  <a:pt x="415904" y="673666"/>
                  <a:pt x="228934" y="654225"/>
                  <a:pt x="0" y="658800"/>
                </a:cubicBezTo>
                <a:cubicBezTo>
                  <a:pt x="-19698" y="398476"/>
                  <a:pt x="-2310" y="279818"/>
                  <a:pt x="0" y="0"/>
                </a:cubicBezTo>
                <a:close/>
              </a:path>
              <a:path w="2671800" h="658800" stroke="0" extrusionOk="0">
                <a:moveTo>
                  <a:pt x="0" y="0"/>
                </a:moveTo>
                <a:cubicBezTo>
                  <a:pt x="211168" y="11622"/>
                  <a:pt x="415784" y="-21030"/>
                  <a:pt x="667950" y="0"/>
                </a:cubicBezTo>
                <a:cubicBezTo>
                  <a:pt x="920116" y="21030"/>
                  <a:pt x="1051633" y="19086"/>
                  <a:pt x="1389336" y="0"/>
                </a:cubicBezTo>
                <a:cubicBezTo>
                  <a:pt x="1727039" y="-19086"/>
                  <a:pt x="1737029" y="-7369"/>
                  <a:pt x="1977132" y="0"/>
                </a:cubicBezTo>
                <a:cubicBezTo>
                  <a:pt x="2217235" y="7369"/>
                  <a:pt x="2349037" y="-23905"/>
                  <a:pt x="2671800" y="0"/>
                </a:cubicBezTo>
                <a:cubicBezTo>
                  <a:pt x="2693436" y="298239"/>
                  <a:pt x="2702859" y="438954"/>
                  <a:pt x="2671800" y="658800"/>
                </a:cubicBezTo>
                <a:cubicBezTo>
                  <a:pt x="2499109" y="631439"/>
                  <a:pt x="2267774" y="681156"/>
                  <a:pt x="2003850" y="658800"/>
                </a:cubicBezTo>
                <a:cubicBezTo>
                  <a:pt x="1739926" y="636445"/>
                  <a:pt x="1484792" y="639278"/>
                  <a:pt x="1282464" y="658800"/>
                </a:cubicBezTo>
                <a:cubicBezTo>
                  <a:pt x="1080136" y="678322"/>
                  <a:pt x="940159" y="666121"/>
                  <a:pt x="641232" y="658800"/>
                </a:cubicBezTo>
                <a:cubicBezTo>
                  <a:pt x="342305" y="651479"/>
                  <a:pt x="162863" y="659465"/>
                  <a:pt x="0" y="658800"/>
                </a:cubicBezTo>
                <a:cubicBezTo>
                  <a:pt x="10294" y="400145"/>
                  <a:pt x="-14990" y="256809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7822948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Nearly zero</a:t>
            </a:r>
          </a:p>
        </p:txBody>
      </p:sp>
      <p:sp>
        <p:nvSpPr>
          <p:cNvPr id="1774" name="Google Shape;1774;p37"/>
          <p:cNvSpPr txBox="1">
            <a:spLocks noGrp="1"/>
          </p:cNvSpPr>
          <p:nvPr>
            <p:ph type="title" idx="4"/>
          </p:nvPr>
        </p:nvSpPr>
        <p:spPr>
          <a:xfrm>
            <a:off x="1842276" y="1621359"/>
            <a:ext cx="5604000" cy="658800"/>
          </a:xfrm>
          <a:custGeom>
            <a:avLst/>
            <a:gdLst>
              <a:gd name="connsiteX0" fmla="*/ 0 w 5604000"/>
              <a:gd name="connsiteY0" fmla="*/ 0 h 658800"/>
              <a:gd name="connsiteX1" fmla="*/ 734747 w 5604000"/>
              <a:gd name="connsiteY1" fmla="*/ 0 h 658800"/>
              <a:gd name="connsiteX2" fmla="*/ 1469493 w 5604000"/>
              <a:gd name="connsiteY2" fmla="*/ 0 h 658800"/>
              <a:gd name="connsiteX3" fmla="*/ 2204240 w 5604000"/>
              <a:gd name="connsiteY3" fmla="*/ 0 h 658800"/>
              <a:gd name="connsiteX4" fmla="*/ 2658787 w 5604000"/>
              <a:gd name="connsiteY4" fmla="*/ 0 h 658800"/>
              <a:gd name="connsiteX5" fmla="*/ 3337493 w 5604000"/>
              <a:gd name="connsiteY5" fmla="*/ 0 h 658800"/>
              <a:gd name="connsiteX6" fmla="*/ 3792040 w 5604000"/>
              <a:gd name="connsiteY6" fmla="*/ 0 h 658800"/>
              <a:gd name="connsiteX7" fmla="*/ 4358667 w 5604000"/>
              <a:gd name="connsiteY7" fmla="*/ 0 h 658800"/>
              <a:gd name="connsiteX8" fmla="*/ 4925293 w 5604000"/>
              <a:gd name="connsiteY8" fmla="*/ 0 h 658800"/>
              <a:gd name="connsiteX9" fmla="*/ 5604000 w 5604000"/>
              <a:gd name="connsiteY9" fmla="*/ 0 h 658800"/>
              <a:gd name="connsiteX10" fmla="*/ 5604000 w 5604000"/>
              <a:gd name="connsiteY10" fmla="*/ 658800 h 658800"/>
              <a:gd name="connsiteX11" fmla="*/ 5149453 w 5604000"/>
              <a:gd name="connsiteY11" fmla="*/ 658800 h 658800"/>
              <a:gd name="connsiteX12" fmla="*/ 4414707 w 5604000"/>
              <a:gd name="connsiteY12" fmla="*/ 658800 h 658800"/>
              <a:gd name="connsiteX13" fmla="*/ 3736000 w 5604000"/>
              <a:gd name="connsiteY13" fmla="*/ 658800 h 658800"/>
              <a:gd name="connsiteX14" fmla="*/ 3225413 w 5604000"/>
              <a:gd name="connsiteY14" fmla="*/ 658800 h 658800"/>
              <a:gd name="connsiteX15" fmla="*/ 2770867 w 5604000"/>
              <a:gd name="connsiteY15" fmla="*/ 658800 h 658800"/>
              <a:gd name="connsiteX16" fmla="*/ 2148200 w 5604000"/>
              <a:gd name="connsiteY16" fmla="*/ 658800 h 658800"/>
              <a:gd name="connsiteX17" fmla="*/ 1581573 w 5604000"/>
              <a:gd name="connsiteY17" fmla="*/ 658800 h 658800"/>
              <a:gd name="connsiteX18" fmla="*/ 1014947 w 5604000"/>
              <a:gd name="connsiteY18" fmla="*/ 658800 h 658800"/>
              <a:gd name="connsiteX19" fmla="*/ 0 w 5604000"/>
              <a:gd name="connsiteY19" fmla="*/ 658800 h 658800"/>
              <a:gd name="connsiteX20" fmla="*/ 0 w 5604000"/>
              <a:gd name="connsiteY20" fmla="*/ 0 h 6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04000" h="658800" fill="none" extrusionOk="0">
                <a:moveTo>
                  <a:pt x="0" y="0"/>
                </a:moveTo>
                <a:cubicBezTo>
                  <a:pt x="235629" y="-3495"/>
                  <a:pt x="440154" y="3397"/>
                  <a:pt x="734747" y="0"/>
                </a:cubicBezTo>
                <a:cubicBezTo>
                  <a:pt x="1029340" y="-3397"/>
                  <a:pt x="1309843" y="-20159"/>
                  <a:pt x="1469493" y="0"/>
                </a:cubicBezTo>
                <a:cubicBezTo>
                  <a:pt x="1629143" y="20159"/>
                  <a:pt x="1917126" y="-18112"/>
                  <a:pt x="2204240" y="0"/>
                </a:cubicBezTo>
                <a:cubicBezTo>
                  <a:pt x="2491354" y="18112"/>
                  <a:pt x="2501953" y="10834"/>
                  <a:pt x="2658787" y="0"/>
                </a:cubicBezTo>
                <a:cubicBezTo>
                  <a:pt x="2815621" y="-10834"/>
                  <a:pt x="3053935" y="7423"/>
                  <a:pt x="3337493" y="0"/>
                </a:cubicBezTo>
                <a:cubicBezTo>
                  <a:pt x="3621051" y="-7423"/>
                  <a:pt x="3695514" y="-5015"/>
                  <a:pt x="3792040" y="0"/>
                </a:cubicBezTo>
                <a:cubicBezTo>
                  <a:pt x="3888566" y="5015"/>
                  <a:pt x="4095100" y="-28228"/>
                  <a:pt x="4358667" y="0"/>
                </a:cubicBezTo>
                <a:cubicBezTo>
                  <a:pt x="4622234" y="28228"/>
                  <a:pt x="4744812" y="19151"/>
                  <a:pt x="4925293" y="0"/>
                </a:cubicBezTo>
                <a:cubicBezTo>
                  <a:pt x="5105774" y="-19151"/>
                  <a:pt x="5454037" y="16398"/>
                  <a:pt x="5604000" y="0"/>
                </a:cubicBezTo>
                <a:cubicBezTo>
                  <a:pt x="5593520" y="164078"/>
                  <a:pt x="5587363" y="348722"/>
                  <a:pt x="5604000" y="658800"/>
                </a:cubicBezTo>
                <a:cubicBezTo>
                  <a:pt x="5451285" y="649160"/>
                  <a:pt x="5283132" y="643041"/>
                  <a:pt x="5149453" y="658800"/>
                </a:cubicBezTo>
                <a:cubicBezTo>
                  <a:pt x="5015774" y="674559"/>
                  <a:pt x="4644496" y="665988"/>
                  <a:pt x="4414707" y="658800"/>
                </a:cubicBezTo>
                <a:cubicBezTo>
                  <a:pt x="4184918" y="651612"/>
                  <a:pt x="4009269" y="683933"/>
                  <a:pt x="3736000" y="658800"/>
                </a:cubicBezTo>
                <a:cubicBezTo>
                  <a:pt x="3462731" y="633667"/>
                  <a:pt x="3437515" y="647023"/>
                  <a:pt x="3225413" y="658800"/>
                </a:cubicBezTo>
                <a:cubicBezTo>
                  <a:pt x="3013311" y="670577"/>
                  <a:pt x="2871804" y="668660"/>
                  <a:pt x="2770867" y="658800"/>
                </a:cubicBezTo>
                <a:cubicBezTo>
                  <a:pt x="2669930" y="648940"/>
                  <a:pt x="2436597" y="636917"/>
                  <a:pt x="2148200" y="658800"/>
                </a:cubicBezTo>
                <a:cubicBezTo>
                  <a:pt x="1859803" y="680683"/>
                  <a:pt x="1857151" y="644820"/>
                  <a:pt x="1581573" y="658800"/>
                </a:cubicBezTo>
                <a:cubicBezTo>
                  <a:pt x="1305995" y="672780"/>
                  <a:pt x="1149500" y="644455"/>
                  <a:pt x="1014947" y="658800"/>
                </a:cubicBezTo>
                <a:cubicBezTo>
                  <a:pt x="880394" y="673145"/>
                  <a:pt x="214465" y="643755"/>
                  <a:pt x="0" y="658800"/>
                </a:cubicBezTo>
                <a:cubicBezTo>
                  <a:pt x="31539" y="331052"/>
                  <a:pt x="28426" y="225505"/>
                  <a:pt x="0" y="0"/>
                </a:cubicBezTo>
                <a:close/>
              </a:path>
              <a:path w="5604000" h="658800" stroke="0" extrusionOk="0">
                <a:moveTo>
                  <a:pt x="0" y="0"/>
                </a:moveTo>
                <a:cubicBezTo>
                  <a:pt x="200943" y="-13893"/>
                  <a:pt x="266448" y="-10925"/>
                  <a:pt x="510587" y="0"/>
                </a:cubicBezTo>
                <a:cubicBezTo>
                  <a:pt x="754726" y="10925"/>
                  <a:pt x="923359" y="18592"/>
                  <a:pt x="1133253" y="0"/>
                </a:cubicBezTo>
                <a:cubicBezTo>
                  <a:pt x="1343147" y="-18592"/>
                  <a:pt x="1526580" y="20920"/>
                  <a:pt x="1643840" y="0"/>
                </a:cubicBezTo>
                <a:cubicBezTo>
                  <a:pt x="1761100" y="-20920"/>
                  <a:pt x="2110150" y="-7922"/>
                  <a:pt x="2266507" y="0"/>
                </a:cubicBezTo>
                <a:cubicBezTo>
                  <a:pt x="2422864" y="7922"/>
                  <a:pt x="2611541" y="30028"/>
                  <a:pt x="2889173" y="0"/>
                </a:cubicBezTo>
                <a:cubicBezTo>
                  <a:pt x="3166805" y="-30028"/>
                  <a:pt x="3199605" y="3297"/>
                  <a:pt x="3343720" y="0"/>
                </a:cubicBezTo>
                <a:cubicBezTo>
                  <a:pt x="3487835" y="-3297"/>
                  <a:pt x="3618867" y="-18062"/>
                  <a:pt x="3854307" y="0"/>
                </a:cubicBezTo>
                <a:cubicBezTo>
                  <a:pt x="4089747" y="18062"/>
                  <a:pt x="4314585" y="-29583"/>
                  <a:pt x="4589053" y="0"/>
                </a:cubicBezTo>
                <a:cubicBezTo>
                  <a:pt x="4863521" y="29583"/>
                  <a:pt x="4891119" y="9282"/>
                  <a:pt x="5043600" y="0"/>
                </a:cubicBezTo>
                <a:cubicBezTo>
                  <a:pt x="5196081" y="-9282"/>
                  <a:pt x="5330136" y="14081"/>
                  <a:pt x="5604000" y="0"/>
                </a:cubicBezTo>
                <a:cubicBezTo>
                  <a:pt x="5587412" y="307897"/>
                  <a:pt x="5597261" y="373069"/>
                  <a:pt x="5604000" y="658800"/>
                </a:cubicBezTo>
                <a:cubicBezTo>
                  <a:pt x="5379373" y="642903"/>
                  <a:pt x="5289459" y="668644"/>
                  <a:pt x="5149453" y="658800"/>
                </a:cubicBezTo>
                <a:cubicBezTo>
                  <a:pt x="5009447" y="648956"/>
                  <a:pt x="4760459" y="671781"/>
                  <a:pt x="4582827" y="658800"/>
                </a:cubicBezTo>
                <a:cubicBezTo>
                  <a:pt x="4405195" y="645819"/>
                  <a:pt x="4205733" y="657930"/>
                  <a:pt x="4016200" y="658800"/>
                </a:cubicBezTo>
                <a:cubicBezTo>
                  <a:pt x="3826667" y="659670"/>
                  <a:pt x="3781250" y="656332"/>
                  <a:pt x="3561653" y="658800"/>
                </a:cubicBezTo>
                <a:cubicBezTo>
                  <a:pt x="3342056" y="661268"/>
                  <a:pt x="3201706" y="637881"/>
                  <a:pt x="3051067" y="658800"/>
                </a:cubicBezTo>
                <a:cubicBezTo>
                  <a:pt x="2900428" y="679719"/>
                  <a:pt x="2680308" y="674793"/>
                  <a:pt x="2428400" y="658800"/>
                </a:cubicBezTo>
                <a:cubicBezTo>
                  <a:pt x="2176492" y="642807"/>
                  <a:pt x="2073372" y="674978"/>
                  <a:pt x="1805733" y="658800"/>
                </a:cubicBezTo>
                <a:cubicBezTo>
                  <a:pt x="1538094" y="642622"/>
                  <a:pt x="1509490" y="640400"/>
                  <a:pt x="1351187" y="658800"/>
                </a:cubicBezTo>
                <a:cubicBezTo>
                  <a:pt x="1192884" y="677200"/>
                  <a:pt x="958041" y="676471"/>
                  <a:pt x="840600" y="658800"/>
                </a:cubicBezTo>
                <a:cubicBezTo>
                  <a:pt x="723159" y="641129"/>
                  <a:pt x="401622" y="625335"/>
                  <a:pt x="0" y="658800"/>
                </a:cubicBezTo>
                <a:cubicBezTo>
                  <a:pt x="-28458" y="436299"/>
                  <a:pt x="19889" y="25524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6101886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Correlation = –0.031</a:t>
            </a:r>
          </a:p>
        </p:txBody>
      </p:sp>
      <p:grpSp>
        <p:nvGrpSpPr>
          <p:cNvPr id="69" name="Google Shape;1756;p36">
            <a:extLst>
              <a:ext uri="{FF2B5EF4-FFF2-40B4-BE49-F238E27FC236}">
                <a16:creationId xmlns:a16="http://schemas.microsoft.com/office/drawing/2014/main" id="{75237848-FFBB-C889-03B5-7093BACA4287}"/>
              </a:ext>
            </a:extLst>
          </p:cNvPr>
          <p:cNvGrpSpPr/>
          <p:nvPr/>
        </p:nvGrpSpPr>
        <p:grpSpPr>
          <a:xfrm>
            <a:off x="7754026" y="1621359"/>
            <a:ext cx="571120" cy="544773"/>
            <a:chOff x="3994400" y="4299932"/>
            <a:chExt cx="338281" cy="322657"/>
          </a:xfrm>
        </p:grpSpPr>
        <p:sp>
          <p:nvSpPr>
            <p:cNvPr id="70" name="Google Shape;1757;p36">
              <a:extLst>
                <a:ext uri="{FF2B5EF4-FFF2-40B4-BE49-F238E27FC236}">
                  <a16:creationId xmlns:a16="http://schemas.microsoft.com/office/drawing/2014/main" id="{285396D6-0DA1-AF1A-BC2B-22D712A75E23}"/>
                </a:ext>
              </a:extLst>
            </p:cNvPr>
            <p:cNvSpPr/>
            <p:nvPr/>
          </p:nvSpPr>
          <p:spPr>
            <a:xfrm>
              <a:off x="3994400" y="4299932"/>
              <a:ext cx="286759" cy="272447"/>
            </a:xfrm>
            <a:custGeom>
              <a:avLst/>
              <a:gdLst/>
              <a:ahLst/>
              <a:cxnLst/>
              <a:rect l="l" t="t" r="r" b="b"/>
              <a:pathLst>
                <a:path w="10920" h="10375" extrusionOk="0">
                  <a:moveTo>
                    <a:pt x="5734" y="0"/>
                  </a:moveTo>
                  <a:cubicBezTo>
                    <a:pt x="4736" y="0"/>
                    <a:pt x="3732" y="288"/>
                    <a:pt x="2852" y="878"/>
                  </a:cubicBezTo>
                  <a:cubicBezTo>
                    <a:pt x="794" y="2246"/>
                    <a:pt x="0" y="4888"/>
                    <a:pt x="948" y="7175"/>
                  </a:cubicBezTo>
                  <a:cubicBezTo>
                    <a:pt x="1764" y="9137"/>
                    <a:pt x="3673" y="10374"/>
                    <a:pt x="5740" y="10374"/>
                  </a:cubicBezTo>
                  <a:cubicBezTo>
                    <a:pt x="6073" y="10374"/>
                    <a:pt x="6410" y="10342"/>
                    <a:pt x="6747" y="10276"/>
                  </a:cubicBezTo>
                  <a:cubicBezTo>
                    <a:pt x="9169" y="9788"/>
                    <a:pt x="10920" y="7663"/>
                    <a:pt x="10920" y="5184"/>
                  </a:cubicBezTo>
                  <a:cubicBezTo>
                    <a:pt x="10920" y="3806"/>
                    <a:pt x="10374" y="2485"/>
                    <a:pt x="9398" y="1519"/>
                  </a:cubicBezTo>
                  <a:cubicBezTo>
                    <a:pt x="8396" y="516"/>
                    <a:pt x="7070" y="0"/>
                    <a:pt x="5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58;p36">
              <a:extLst>
                <a:ext uri="{FF2B5EF4-FFF2-40B4-BE49-F238E27FC236}">
                  <a16:creationId xmlns:a16="http://schemas.microsoft.com/office/drawing/2014/main" id="{2CA7155A-3AE7-D233-9B79-FEA4408743C7}"/>
                </a:ext>
              </a:extLst>
            </p:cNvPr>
            <p:cNvSpPr/>
            <p:nvPr/>
          </p:nvSpPr>
          <p:spPr>
            <a:xfrm>
              <a:off x="4027829" y="4330314"/>
              <a:ext cx="223184" cy="211839"/>
            </a:xfrm>
            <a:custGeom>
              <a:avLst/>
              <a:gdLst/>
              <a:ahLst/>
              <a:cxnLst/>
              <a:rect l="l" t="t" r="r" b="b"/>
              <a:pathLst>
                <a:path w="8499" h="8067" extrusionOk="0">
                  <a:moveTo>
                    <a:pt x="4461" y="0"/>
                  </a:moveTo>
                  <a:cubicBezTo>
                    <a:pt x="3684" y="0"/>
                    <a:pt x="2903" y="224"/>
                    <a:pt x="2220" y="678"/>
                  </a:cubicBezTo>
                  <a:cubicBezTo>
                    <a:pt x="622" y="1750"/>
                    <a:pt x="0" y="3798"/>
                    <a:pt x="737" y="5578"/>
                  </a:cubicBezTo>
                  <a:cubicBezTo>
                    <a:pt x="1371" y="7109"/>
                    <a:pt x="2855" y="8067"/>
                    <a:pt x="4458" y="8067"/>
                  </a:cubicBezTo>
                  <a:cubicBezTo>
                    <a:pt x="4718" y="8067"/>
                    <a:pt x="4981" y="8041"/>
                    <a:pt x="5245" y="7989"/>
                  </a:cubicBezTo>
                  <a:cubicBezTo>
                    <a:pt x="7139" y="7616"/>
                    <a:pt x="8498" y="5960"/>
                    <a:pt x="8498" y="4037"/>
                  </a:cubicBezTo>
                  <a:cubicBezTo>
                    <a:pt x="8498" y="2965"/>
                    <a:pt x="8068" y="1931"/>
                    <a:pt x="7312" y="1185"/>
                  </a:cubicBezTo>
                  <a:cubicBezTo>
                    <a:pt x="6534" y="401"/>
                    <a:pt x="5501" y="0"/>
                    <a:pt x="4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59;p36">
              <a:extLst>
                <a:ext uri="{FF2B5EF4-FFF2-40B4-BE49-F238E27FC236}">
                  <a16:creationId xmlns:a16="http://schemas.microsoft.com/office/drawing/2014/main" id="{C6D99007-94CF-24C0-54A2-6C6138FF959A}"/>
                </a:ext>
              </a:extLst>
            </p:cNvPr>
            <p:cNvSpPr/>
            <p:nvPr/>
          </p:nvSpPr>
          <p:spPr>
            <a:xfrm>
              <a:off x="4095422" y="4335330"/>
              <a:ext cx="99053" cy="201729"/>
            </a:xfrm>
            <a:custGeom>
              <a:avLst/>
              <a:gdLst/>
              <a:ahLst/>
              <a:cxnLst/>
              <a:rect l="l" t="t" r="r" b="b"/>
              <a:pathLst>
                <a:path w="3772" h="7682" extrusionOk="0">
                  <a:moveTo>
                    <a:pt x="1886" y="1"/>
                  </a:moveTo>
                  <a:cubicBezTo>
                    <a:pt x="1694" y="1"/>
                    <a:pt x="1503" y="128"/>
                    <a:pt x="1503" y="381"/>
                  </a:cubicBezTo>
                  <a:lnTo>
                    <a:pt x="1503" y="917"/>
                  </a:lnTo>
                  <a:cubicBezTo>
                    <a:pt x="632" y="1023"/>
                    <a:pt x="0" y="1788"/>
                    <a:pt x="48" y="2669"/>
                  </a:cubicBezTo>
                  <a:cubicBezTo>
                    <a:pt x="106" y="3540"/>
                    <a:pt x="833" y="4219"/>
                    <a:pt x="1704" y="4229"/>
                  </a:cubicBezTo>
                  <a:lnTo>
                    <a:pt x="2068" y="4229"/>
                  </a:lnTo>
                  <a:cubicBezTo>
                    <a:pt x="2079" y="4228"/>
                    <a:pt x="2091" y="4228"/>
                    <a:pt x="2102" y="4228"/>
                  </a:cubicBezTo>
                  <a:cubicBezTo>
                    <a:pt x="2594" y="4228"/>
                    <a:pt x="2996" y="4623"/>
                    <a:pt x="2996" y="5119"/>
                  </a:cubicBezTo>
                  <a:cubicBezTo>
                    <a:pt x="2996" y="5614"/>
                    <a:pt x="2594" y="6009"/>
                    <a:pt x="2102" y="6009"/>
                  </a:cubicBezTo>
                  <a:cubicBezTo>
                    <a:pt x="2091" y="6009"/>
                    <a:pt x="2079" y="6009"/>
                    <a:pt x="2068" y="6009"/>
                  </a:cubicBezTo>
                  <a:lnTo>
                    <a:pt x="1522" y="6009"/>
                  </a:lnTo>
                  <a:cubicBezTo>
                    <a:pt x="1130" y="6009"/>
                    <a:pt x="814" y="5693"/>
                    <a:pt x="814" y="5301"/>
                  </a:cubicBezTo>
                  <a:cubicBezTo>
                    <a:pt x="814" y="5047"/>
                    <a:pt x="622" y="4920"/>
                    <a:pt x="431" y="4920"/>
                  </a:cubicBezTo>
                  <a:cubicBezTo>
                    <a:pt x="240" y="4920"/>
                    <a:pt x="48" y="5047"/>
                    <a:pt x="48" y="5301"/>
                  </a:cubicBezTo>
                  <a:cubicBezTo>
                    <a:pt x="48" y="6114"/>
                    <a:pt x="699" y="6765"/>
                    <a:pt x="1503" y="6784"/>
                  </a:cubicBezTo>
                  <a:lnTo>
                    <a:pt x="1503" y="7301"/>
                  </a:lnTo>
                  <a:cubicBezTo>
                    <a:pt x="1503" y="7554"/>
                    <a:pt x="1694" y="7681"/>
                    <a:pt x="1886" y="7681"/>
                  </a:cubicBezTo>
                  <a:cubicBezTo>
                    <a:pt x="2077" y="7681"/>
                    <a:pt x="2269" y="7554"/>
                    <a:pt x="2269" y="7301"/>
                  </a:cubicBezTo>
                  <a:lnTo>
                    <a:pt x="2269" y="6765"/>
                  </a:lnTo>
                  <a:cubicBezTo>
                    <a:pt x="3139" y="6660"/>
                    <a:pt x="3771" y="5894"/>
                    <a:pt x="3723" y="5023"/>
                  </a:cubicBezTo>
                  <a:cubicBezTo>
                    <a:pt x="3666" y="4143"/>
                    <a:pt x="2948" y="3463"/>
                    <a:pt x="2068" y="3453"/>
                  </a:cubicBezTo>
                  <a:lnTo>
                    <a:pt x="1704" y="3453"/>
                  </a:lnTo>
                  <a:cubicBezTo>
                    <a:pt x="1692" y="3454"/>
                    <a:pt x="1681" y="3454"/>
                    <a:pt x="1669" y="3454"/>
                  </a:cubicBezTo>
                  <a:cubicBezTo>
                    <a:pt x="1178" y="3454"/>
                    <a:pt x="776" y="3059"/>
                    <a:pt x="776" y="2563"/>
                  </a:cubicBezTo>
                  <a:cubicBezTo>
                    <a:pt x="776" y="2068"/>
                    <a:pt x="1178" y="1673"/>
                    <a:pt x="1669" y="1673"/>
                  </a:cubicBezTo>
                  <a:cubicBezTo>
                    <a:pt x="1681" y="1673"/>
                    <a:pt x="1692" y="1673"/>
                    <a:pt x="1704" y="1673"/>
                  </a:cubicBezTo>
                  <a:lnTo>
                    <a:pt x="2249" y="1673"/>
                  </a:lnTo>
                  <a:cubicBezTo>
                    <a:pt x="2642" y="1673"/>
                    <a:pt x="2958" y="1989"/>
                    <a:pt x="2958" y="2382"/>
                  </a:cubicBezTo>
                  <a:lnTo>
                    <a:pt x="2958" y="2745"/>
                  </a:lnTo>
                  <a:cubicBezTo>
                    <a:pt x="2958" y="2960"/>
                    <a:pt x="3121" y="3128"/>
                    <a:pt x="3333" y="3128"/>
                  </a:cubicBezTo>
                  <a:cubicBezTo>
                    <a:pt x="3338" y="3128"/>
                    <a:pt x="3344" y="3128"/>
                    <a:pt x="3350" y="3128"/>
                  </a:cubicBezTo>
                  <a:cubicBezTo>
                    <a:pt x="3561" y="3128"/>
                    <a:pt x="3733" y="2956"/>
                    <a:pt x="3733" y="2745"/>
                  </a:cubicBezTo>
                  <a:lnTo>
                    <a:pt x="3733" y="2382"/>
                  </a:lnTo>
                  <a:cubicBezTo>
                    <a:pt x="3733" y="1578"/>
                    <a:pt x="3082" y="917"/>
                    <a:pt x="2269" y="908"/>
                  </a:cubicBezTo>
                  <a:lnTo>
                    <a:pt x="2269" y="381"/>
                  </a:lnTo>
                  <a:cubicBezTo>
                    <a:pt x="2269" y="128"/>
                    <a:pt x="2077" y="1"/>
                    <a:pt x="1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0;p36">
              <a:extLst>
                <a:ext uri="{FF2B5EF4-FFF2-40B4-BE49-F238E27FC236}">
                  <a16:creationId xmlns:a16="http://schemas.microsoft.com/office/drawing/2014/main" id="{7DA625E6-E3C8-4158-9384-00326405BF7D}"/>
                </a:ext>
              </a:extLst>
            </p:cNvPr>
            <p:cNvSpPr/>
            <p:nvPr/>
          </p:nvSpPr>
          <p:spPr>
            <a:xfrm>
              <a:off x="4179611" y="4472250"/>
              <a:ext cx="153070" cy="150339"/>
            </a:xfrm>
            <a:custGeom>
              <a:avLst/>
              <a:gdLst/>
              <a:ahLst/>
              <a:cxnLst/>
              <a:rect l="l" t="t" r="r" b="b"/>
              <a:pathLst>
                <a:path w="5829" h="5725" extrusionOk="0">
                  <a:moveTo>
                    <a:pt x="2910" y="2096"/>
                  </a:moveTo>
                  <a:cubicBezTo>
                    <a:pt x="3331" y="2096"/>
                    <a:pt x="3675" y="2441"/>
                    <a:pt x="3675" y="2871"/>
                  </a:cubicBezTo>
                  <a:cubicBezTo>
                    <a:pt x="3675" y="3330"/>
                    <a:pt x="3300" y="3637"/>
                    <a:pt x="2906" y="3637"/>
                  </a:cubicBezTo>
                  <a:cubicBezTo>
                    <a:pt x="2716" y="3637"/>
                    <a:pt x="2523" y="3566"/>
                    <a:pt x="2364" y="3407"/>
                  </a:cubicBezTo>
                  <a:cubicBezTo>
                    <a:pt x="1876" y="2929"/>
                    <a:pt x="2221" y="2096"/>
                    <a:pt x="2910" y="2096"/>
                  </a:cubicBezTo>
                  <a:close/>
                  <a:moveTo>
                    <a:pt x="2527" y="0"/>
                  </a:moveTo>
                  <a:cubicBezTo>
                    <a:pt x="2441" y="0"/>
                    <a:pt x="2364" y="58"/>
                    <a:pt x="2345" y="154"/>
                  </a:cubicBezTo>
                  <a:lnTo>
                    <a:pt x="2192" y="890"/>
                  </a:lnTo>
                  <a:lnTo>
                    <a:pt x="1599" y="421"/>
                  </a:lnTo>
                  <a:cubicBezTo>
                    <a:pt x="1565" y="393"/>
                    <a:pt x="1525" y="378"/>
                    <a:pt x="1483" y="378"/>
                  </a:cubicBezTo>
                  <a:cubicBezTo>
                    <a:pt x="1441" y="378"/>
                    <a:pt x="1398" y="393"/>
                    <a:pt x="1359" y="421"/>
                  </a:cubicBezTo>
                  <a:lnTo>
                    <a:pt x="776" y="910"/>
                  </a:lnTo>
                  <a:cubicBezTo>
                    <a:pt x="709" y="977"/>
                    <a:pt x="690" y="1072"/>
                    <a:pt x="728" y="1149"/>
                  </a:cubicBezTo>
                  <a:lnTo>
                    <a:pt x="1091" y="1819"/>
                  </a:lnTo>
                  <a:lnTo>
                    <a:pt x="335" y="1828"/>
                  </a:lnTo>
                  <a:cubicBezTo>
                    <a:pt x="240" y="1838"/>
                    <a:pt x="163" y="1905"/>
                    <a:pt x="154" y="1991"/>
                  </a:cubicBezTo>
                  <a:lnTo>
                    <a:pt x="20" y="2747"/>
                  </a:lnTo>
                  <a:cubicBezTo>
                    <a:pt x="0" y="2833"/>
                    <a:pt x="48" y="2929"/>
                    <a:pt x="134" y="2958"/>
                  </a:cubicBezTo>
                  <a:lnTo>
                    <a:pt x="843" y="3235"/>
                  </a:lnTo>
                  <a:lnTo>
                    <a:pt x="268" y="3733"/>
                  </a:lnTo>
                  <a:cubicBezTo>
                    <a:pt x="201" y="3790"/>
                    <a:pt x="192" y="3895"/>
                    <a:pt x="230" y="3972"/>
                  </a:cubicBezTo>
                  <a:lnTo>
                    <a:pt x="603" y="4652"/>
                  </a:lnTo>
                  <a:cubicBezTo>
                    <a:pt x="633" y="4711"/>
                    <a:pt x="697" y="4747"/>
                    <a:pt x="765" y="4747"/>
                  </a:cubicBezTo>
                  <a:cubicBezTo>
                    <a:pt x="784" y="4747"/>
                    <a:pt x="804" y="4744"/>
                    <a:pt x="824" y="4738"/>
                  </a:cubicBezTo>
                  <a:lnTo>
                    <a:pt x="1541" y="4498"/>
                  </a:lnTo>
                  <a:lnTo>
                    <a:pt x="1426" y="5245"/>
                  </a:lnTo>
                  <a:cubicBezTo>
                    <a:pt x="1407" y="5331"/>
                    <a:pt x="1465" y="5417"/>
                    <a:pt x="1541" y="5446"/>
                  </a:cubicBezTo>
                  <a:lnTo>
                    <a:pt x="2259" y="5714"/>
                  </a:lnTo>
                  <a:cubicBezTo>
                    <a:pt x="2281" y="5721"/>
                    <a:pt x="2304" y="5725"/>
                    <a:pt x="2326" y="5725"/>
                  </a:cubicBezTo>
                  <a:cubicBezTo>
                    <a:pt x="2391" y="5725"/>
                    <a:pt x="2453" y="5694"/>
                    <a:pt x="2489" y="5637"/>
                  </a:cubicBezTo>
                  <a:lnTo>
                    <a:pt x="2881" y="4986"/>
                  </a:lnTo>
                  <a:lnTo>
                    <a:pt x="3274" y="5637"/>
                  </a:lnTo>
                  <a:cubicBezTo>
                    <a:pt x="3309" y="5694"/>
                    <a:pt x="3371" y="5725"/>
                    <a:pt x="3436" y="5725"/>
                  </a:cubicBezTo>
                  <a:cubicBezTo>
                    <a:pt x="3459" y="5725"/>
                    <a:pt x="3481" y="5721"/>
                    <a:pt x="3503" y="5714"/>
                  </a:cubicBezTo>
                  <a:lnTo>
                    <a:pt x="4221" y="5446"/>
                  </a:lnTo>
                  <a:cubicBezTo>
                    <a:pt x="4307" y="5417"/>
                    <a:pt x="4355" y="5331"/>
                    <a:pt x="4345" y="5245"/>
                  </a:cubicBezTo>
                  <a:lnTo>
                    <a:pt x="4221" y="4498"/>
                  </a:lnTo>
                  <a:lnTo>
                    <a:pt x="4939" y="4738"/>
                  </a:lnTo>
                  <a:cubicBezTo>
                    <a:pt x="4958" y="4744"/>
                    <a:pt x="4978" y="4747"/>
                    <a:pt x="4998" y="4747"/>
                  </a:cubicBezTo>
                  <a:cubicBezTo>
                    <a:pt x="5066" y="4747"/>
                    <a:pt x="5131" y="4711"/>
                    <a:pt x="5168" y="4652"/>
                  </a:cubicBezTo>
                  <a:lnTo>
                    <a:pt x="5551" y="3982"/>
                  </a:lnTo>
                  <a:cubicBezTo>
                    <a:pt x="5599" y="3905"/>
                    <a:pt x="5580" y="3800"/>
                    <a:pt x="5513" y="3742"/>
                  </a:cubicBezTo>
                  <a:lnTo>
                    <a:pt x="4948" y="3245"/>
                  </a:lnTo>
                  <a:lnTo>
                    <a:pt x="5657" y="2967"/>
                  </a:lnTo>
                  <a:cubicBezTo>
                    <a:pt x="5752" y="2948"/>
                    <a:pt x="5829" y="2852"/>
                    <a:pt x="5810" y="2747"/>
                  </a:cubicBezTo>
                  <a:lnTo>
                    <a:pt x="5676" y="1991"/>
                  </a:lnTo>
                  <a:cubicBezTo>
                    <a:pt x="5657" y="1905"/>
                    <a:pt x="5580" y="1838"/>
                    <a:pt x="5494" y="1828"/>
                  </a:cubicBezTo>
                  <a:lnTo>
                    <a:pt x="4738" y="1819"/>
                  </a:lnTo>
                  <a:lnTo>
                    <a:pt x="5101" y="1149"/>
                  </a:lnTo>
                  <a:cubicBezTo>
                    <a:pt x="5140" y="1072"/>
                    <a:pt x="5121" y="977"/>
                    <a:pt x="5054" y="910"/>
                  </a:cubicBezTo>
                  <a:lnTo>
                    <a:pt x="4460" y="421"/>
                  </a:lnTo>
                  <a:cubicBezTo>
                    <a:pt x="4427" y="393"/>
                    <a:pt x="4386" y="378"/>
                    <a:pt x="4344" y="378"/>
                  </a:cubicBezTo>
                  <a:cubicBezTo>
                    <a:pt x="4302" y="378"/>
                    <a:pt x="4259" y="393"/>
                    <a:pt x="4221" y="421"/>
                  </a:cubicBezTo>
                  <a:lnTo>
                    <a:pt x="3637" y="890"/>
                  </a:lnTo>
                  <a:lnTo>
                    <a:pt x="3484" y="154"/>
                  </a:lnTo>
                  <a:cubicBezTo>
                    <a:pt x="3465" y="58"/>
                    <a:pt x="3388" y="0"/>
                    <a:pt x="3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1;p36">
              <a:extLst>
                <a:ext uri="{FF2B5EF4-FFF2-40B4-BE49-F238E27FC236}">
                  <a16:creationId xmlns:a16="http://schemas.microsoft.com/office/drawing/2014/main" id="{A69DA0FC-97A6-0B5E-11FC-6FF49CD70551}"/>
                </a:ext>
              </a:extLst>
            </p:cNvPr>
            <p:cNvSpPr/>
            <p:nvPr/>
          </p:nvSpPr>
          <p:spPr>
            <a:xfrm>
              <a:off x="4238408" y="4472250"/>
              <a:ext cx="18119" cy="23135"/>
            </a:xfrm>
            <a:custGeom>
              <a:avLst/>
              <a:gdLst/>
              <a:ahLst/>
              <a:cxnLst/>
              <a:rect l="l" t="t" r="r" b="b"/>
              <a:pathLst>
                <a:path w="690" h="881" extrusionOk="0">
                  <a:moveTo>
                    <a:pt x="278" y="0"/>
                  </a:moveTo>
                  <a:cubicBezTo>
                    <a:pt x="192" y="0"/>
                    <a:pt x="106" y="58"/>
                    <a:pt x="87" y="154"/>
                  </a:cubicBezTo>
                  <a:lnTo>
                    <a:pt x="1" y="613"/>
                  </a:lnTo>
                  <a:lnTo>
                    <a:pt x="355" y="881"/>
                  </a:lnTo>
                  <a:lnTo>
                    <a:pt x="499" y="154"/>
                  </a:lnTo>
                  <a:cubicBezTo>
                    <a:pt x="518" y="58"/>
                    <a:pt x="594" y="0"/>
                    <a:pt x="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62;p36">
              <a:extLst>
                <a:ext uri="{FF2B5EF4-FFF2-40B4-BE49-F238E27FC236}">
                  <a16:creationId xmlns:a16="http://schemas.microsoft.com/office/drawing/2014/main" id="{26B51BC0-89F4-3FAC-03DA-AD9E5EDDD20D}"/>
                </a:ext>
              </a:extLst>
            </p:cNvPr>
            <p:cNvSpPr/>
            <p:nvPr/>
          </p:nvSpPr>
          <p:spPr>
            <a:xfrm>
              <a:off x="4217321" y="4590105"/>
              <a:ext cx="28151" cy="32484"/>
            </a:xfrm>
            <a:custGeom>
              <a:avLst/>
              <a:gdLst/>
              <a:ahLst/>
              <a:cxnLst/>
              <a:rect l="l" t="t" r="r" b="b"/>
              <a:pathLst>
                <a:path w="1072" h="1237" extrusionOk="0">
                  <a:moveTo>
                    <a:pt x="536" y="1"/>
                  </a:moveTo>
                  <a:lnTo>
                    <a:pt x="105" y="144"/>
                  </a:lnTo>
                  <a:lnTo>
                    <a:pt x="10" y="747"/>
                  </a:lnTo>
                  <a:cubicBezTo>
                    <a:pt x="0" y="843"/>
                    <a:pt x="48" y="929"/>
                    <a:pt x="134" y="958"/>
                  </a:cubicBezTo>
                  <a:lnTo>
                    <a:pt x="852" y="1226"/>
                  </a:lnTo>
                  <a:cubicBezTo>
                    <a:pt x="872" y="1233"/>
                    <a:pt x="893" y="1237"/>
                    <a:pt x="915" y="1237"/>
                  </a:cubicBezTo>
                  <a:cubicBezTo>
                    <a:pt x="975" y="1237"/>
                    <a:pt x="1037" y="1208"/>
                    <a:pt x="1072" y="1159"/>
                  </a:cubicBezTo>
                  <a:lnTo>
                    <a:pt x="536" y="958"/>
                  </a:lnTo>
                  <a:cubicBezTo>
                    <a:pt x="450" y="929"/>
                    <a:pt x="402" y="833"/>
                    <a:pt x="412" y="747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63;p36">
              <a:extLst>
                <a:ext uri="{FF2B5EF4-FFF2-40B4-BE49-F238E27FC236}">
                  <a16:creationId xmlns:a16="http://schemas.microsoft.com/office/drawing/2014/main" id="{5A9FBEE3-5854-96FC-6DA1-36496BDB8322}"/>
                </a:ext>
              </a:extLst>
            </p:cNvPr>
            <p:cNvSpPr/>
            <p:nvPr/>
          </p:nvSpPr>
          <p:spPr>
            <a:xfrm>
              <a:off x="4179349" y="4482412"/>
              <a:ext cx="44274" cy="114520"/>
            </a:xfrm>
            <a:custGeom>
              <a:avLst/>
              <a:gdLst/>
              <a:ahLst/>
              <a:cxnLst/>
              <a:rect l="l" t="t" r="r" b="b"/>
              <a:pathLst>
                <a:path w="1686" h="4361" extrusionOk="0">
                  <a:moveTo>
                    <a:pt x="1483" y="1"/>
                  </a:moveTo>
                  <a:cubicBezTo>
                    <a:pt x="1441" y="1"/>
                    <a:pt x="1398" y="15"/>
                    <a:pt x="1360" y="44"/>
                  </a:cubicBezTo>
                  <a:lnTo>
                    <a:pt x="776" y="532"/>
                  </a:lnTo>
                  <a:cubicBezTo>
                    <a:pt x="709" y="590"/>
                    <a:pt x="690" y="695"/>
                    <a:pt x="728" y="771"/>
                  </a:cubicBezTo>
                  <a:lnTo>
                    <a:pt x="1092" y="1432"/>
                  </a:lnTo>
                  <a:lnTo>
                    <a:pt x="336" y="1451"/>
                  </a:lnTo>
                  <a:cubicBezTo>
                    <a:pt x="240" y="1451"/>
                    <a:pt x="164" y="1518"/>
                    <a:pt x="144" y="1614"/>
                  </a:cubicBezTo>
                  <a:lnTo>
                    <a:pt x="10" y="2370"/>
                  </a:lnTo>
                  <a:cubicBezTo>
                    <a:pt x="1" y="2456"/>
                    <a:pt x="49" y="2542"/>
                    <a:pt x="135" y="2580"/>
                  </a:cubicBezTo>
                  <a:lnTo>
                    <a:pt x="834" y="2858"/>
                  </a:lnTo>
                  <a:lnTo>
                    <a:pt x="269" y="3355"/>
                  </a:lnTo>
                  <a:cubicBezTo>
                    <a:pt x="202" y="3413"/>
                    <a:pt x="183" y="3508"/>
                    <a:pt x="231" y="3595"/>
                  </a:cubicBezTo>
                  <a:lnTo>
                    <a:pt x="613" y="4265"/>
                  </a:lnTo>
                  <a:cubicBezTo>
                    <a:pt x="643" y="4324"/>
                    <a:pt x="707" y="4360"/>
                    <a:pt x="775" y="4360"/>
                  </a:cubicBezTo>
                  <a:cubicBezTo>
                    <a:pt x="794" y="4360"/>
                    <a:pt x="814" y="4357"/>
                    <a:pt x="834" y="4351"/>
                  </a:cubicBezTo>
                  <a:lnTo>
                    <a:pt x="1034" y="4284"/>
                  </a:lnTo>
                  <a:lnTo>
                    <a:pt x="1025" y="4265"/>
                  </a:lnTo>
                  <a:lnTo>
                    <a:pt x="642" y="3595"/>
                  </a:lnTo>
                  <a:cubicBezTo>
                    <a:pt x="594" y="3518"/>
                    <a:pt x="613" y="3413"/>
                    <a:pt x="680" y="3355"/>
                  </a:cubicBezTo>
                  <a:lnTo>
                    <a:pt x="1245" y="2858"/>
                  </a:lnTo>
                  <a:lnTo>
                    <a:pt x="537" y="2580"/>
                  </a:lnTo>
                  <a:cubicBezTo>
                    <a:pt x="460" y="2551"/>
                    <a:pt x="403" y="2456"/>
                    <a:pt x="422" y="2370"/>
                  </a:cubicBezTo>
                  <a:lnTo>
                    <a:pt x="556" y="1614"/>
                  </a:lnTo>
                  <a:cubicBezTo>
                    <a:pt x="575" y="1527"/>
                    <a:pt x="652" y="1460"/>
                    <a:pt x="738" y="1451"/>
                  </a:cubicBezTo>
                  <a:lnTo>
                    <a:pt x="1494" y="1441"/>
                  </a:lnTo>
                  <a:lnTo>
                    <a:pt x="1140" y="771"/>
                  </a:lnTo>
                  <a:cubicBezTo>
                    <a:pt x="1092" y="695"/>
                    <a:pt x="1111" y="599"/>
                    <a:pt x="1178" y="532"/>
                  </a:cubicBezTo>
                  <a:lnTo>
                    <a:pt x="1685" y="111"/>
                  </a:lnTo>
                  <a:lnTo>
                    <a:pt x="1599" y="44"/>
                  </a:lnTo>
                  <a:cubicBezTo>
                    <a:pt x="1566" y="15"/>
                    <a:pt x="1525" y="1"/>
                    <a:pt x="1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64;p36">
              <a:extLst>
                <a:ext uri="{FF2B5EF4-FFF2-40B4-BE49-F238E27FC236}">
                  <a16:creationId xmlns:a16="http://schemas.microsoft.com/office/drawing/2014/main" id="{F4F1287B-DB33-AF26-066B-0532CA02DDC3}"/>
                </a:ext>
              </a:extLst>
            </p:cNvPr>
            <p:cNvSpPr/>
            <p:nvPr/>
          </p:nvSpPr>
          <p:spPr>
            <a:xfrm>
              <a:off x="4208760" y="4511955"/>
              <a:ext cx="82456" cy="70639"/>
            </a:xfrm>
            <a:custGeom>
              <a:avLst/>
              <a:gdLst/>
              <a:ahLst/>
              <a:cxnLst/>
              <a:rect l="l" t="t" r="r" b="b"/>
              <a:pathLst>
                <a:path w="3140" h="2690" extrusionOk="0">
                  <a:moveTo>
                    <a:pt x="1790" y="585"/>
                  </a:moveTo>
                  <a:cubicBezTo>
                    <a:pt x="2185" y="585"/>
                    <a:pt x="2565" y="894"/>
                    <a:pt x="2565" y="1359"/>
                  </a:cubicBezTo>
                  <a:cubicBezTo>
                    <a:pt x="2565" y="1781"/>
                    <a:pt x="2221" y="2125"/>
                    <a:pt x="1800" y="2125"/>
                  </a:cubicBezTo>
                  <a:cubicBezTo>
                    <a:pt x="1111" y="2125"/>
                    <a:pt x="766" y="1302"/>
                    <a:pt x="1254" y="814"/>
                  </a:cubicBezTo>
                  <a:cubicBezTo>
                    <a:pt x="1409" y="656"/>
                    <a:pt x="1601" y="585"/>
                    <a:pt x="1790" y="585"/>
                  </a:cubicBezTo>
                  <a:close/>
                  <a:moveTo>
                    <a:pt x="1800" y="0"/>
                  </a:moveTo>
                  <a:cubicBezTo>
                    <a:pt x="594" y="0"/>
                    <a:pt x="1" y="1446"/>
                    <a:pt x="843" y="2297"/>
                  </a:cubicBezTo>
                  <a:cubicBezTo>
                    <a:pt x="1117" y="2568"/>
                    <a:pt x="1453" y="2690"/>
                    <a:pt x="1782" y="2690"/>
                  </a:cubicBezTo>
                  <a:cubicBezTo>
                    <a:pt x="2475" y="2690"/>
                    <a:pt x="3140" y="2151"/>
                    <a:pt x="3140" y="1340"/>
                  </a:cubicBezTo>
                  <a:cubicBezTo>
                    <a:pt x="3140" y="594"/>
                    <a:pt x="2537" y="0"/>
                    <a:pt x="18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740;p36">
            <a:extLst>
              <a:ext uri="{FF2B5EF4-FFF2-40B4-BE49-F238E27FC236}">
                <a16:creationId xmlns:a16="http://schemas.microsoft.com/office/drawing/2014/main" id="{179B8A51-5B37-547F-1A1B-554FA55169A6}"/>
              </a:ext>
            </a:extLst>
          </p:cNvPr>
          <p:cNvGrpSpPr/>
          <p:nvPr/>
        </p:nvGrpSpPr>
        <p:grpSpPr>
          <a:xfrm>
            <a:off x="1250577" y="593941"/>
            <a:ext cx="548676" cy="552002"/>
            <a:chOff x="1094649" y="2561923"/>
            <a:chExt cx="432607" cy="435229"/>
          </a:xfrm>
        </p:grpSpPr>
        <p:sp>
          <p:nvSpPr>
            <p:cNvPr id="31" name="Google Shape;1741;p36">
              <a:extLst>
                <a:ext uri="{FF2B5EF4-FFF2-40B4-BE49-F238E27FC236}">
                  <a16:creationId xmlns:a16="http://schemas.microsoft.com/office/drawing/2014/main" id="{3528F526-B6E2-4E20-8895-F7B928924CCA}"/>
                </a:ext>
              </a:extLst>
            </p:cNvPr>
            <p:cNvSpPr/>
            <p:nvPr/>
          </p:nvSpPr>
          <p:spPr>
            <a:xfrm>
              <a:off x="1094649" y="2561923"/>
              <a:ext cx="114522" cy="39096"/>
            </a:xfrm>
            <a:custGeom>
              <a:avLst/>
              <a:gdLst/>
              <a:ahLst/>
              <a:cxnLst/>
              <a:rect l="l" t="t" r="r" b="b"/>
              <a:pathLst>
                <a:path w="1573" h="537" extrusionOk="0">
                  <a:moveTo>
                    <a:pt x="48" y="1"/>
                  </a:moveTo>
                  <a:lnTo>
                    <a:pt x="1" y="370"/>
                  </a:lnTo>
                  <a:lnTo>
                    <a:pt x="179" y="406"/>
                  </a:lnTo>
                  <a:cubicBezTo>
                    <a:pt x="620" y="465"/>
                    <a:pt x="1048" y="501"/>
                    <a:pt x="1477" y="537"/>
                  </a:cubicBezTo>
                  <a:lnTo>
                    <a:pt x="1572" y="358"/>
                  </a:lnTo>
                  <a:lnTo>
                    <a:pt x="1477" y="167"/>
                  </a:lnTo>
                  <a:cubicBezTo>
                    <a:pt x="1060" y="132"/>
                    <a:pt x="644" y="84"/>
                    <a:pt x="227" y="25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42;p36">
              <a:extLst>
                <a:ext uri="{FF2B5EF4-FFF2-40B4-BE49-F238E27FC236}">
                  <a16:creationId xmlns:a16="http://schemas.microsoft.com/office/drawing/2014/main" id="{3F641CF6-20A4-D760-9D6B-BF7F6AEBB0EE}"/>
                </a:ext>
              </a:extLst>
            </p:cNvPr>
            <p:cNvSpPr/>
            <p:nvPr/>
          </p:nvSpPr>
          <p:spPr>
            <a:xfrm>
              <a:off x="1222931" y="2574955"/>
              <a:ext cx="176042" cy="29559"/>
            </a:xfrm>
            <a:custGeom>
              <a:avLst/>
              <a:gdLst/>
              <a:ahLst/>
              <a:cxnLst/>
              <a:rect l="l" t="t" r="r" b="b"/>
              <a:pathLst>
                <a:path w="2418" h="406" extrusionOk="0">
                  <a:moveTo>
                    <a:pt x="96" y="0"/>
                  </a:moveTo>
                  <a:lnTo>
                    <a:pt x="1" y="179"/>
                  </a:lnTo>
                  <a:lnTo>
                    <a:pt x="96" y="369"/>
                  </a:lnTo>
                  <a:cubicBezTo>
                    <a:pt x="465" y="381"/>
                    <a:pt x="834" y="405"/>
                    <a:pt x="1203" y="405"/>
                  </a:cubicBezTo>
                  <a:cubicBezTo>
                    <a:pt x="1584" y="405"/>
                    <a:pt x="1953" y="405"/>
                    <a:pt x="2323" y="369"/>
                  </a:cubicBezTo>
                  <a:lnTo>
                    <a:pt x="2418" y="179"/>
                  </a:lnTo>
                  <a:lnTo>
                    <a:pt x="2323" y="0"/>
                  </a:lnTo>
                  <a:cubicBezTo>
                    <a:pt x="1953" y="24"/>
                    <a:pt x="1581" y="36"/>
                    <a:pt x="1209" y="36"/>
                  </a:cubicBezTo>
                  <a:cubicBezTo>
                    <a:pt x="837" y="36"/>
                    <a:pt x="465" y="24"/>
                    <a:pt x="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43;p36">
              <a:extLst>
                <a:ext uri="{FF2B5EF4-FFF2-40B4-BE49-F238E27FC236}">
                  <a16:creationId xmlns:a16="http://schemas.microsoft.com/office/drawing/2014/main" id="{3BA879FA-0813-A969-7C01-8F8DE2ED1378}"/>
                </a:ext>
              </a:extLst>
            </p:cNvPr>
            <p:cNvSpPr/>
            <p:nvPr/>
          </p:nvSpPr>
          <p:spPr>
            <a:xfrm>
              <a:off x="1419723" y="2561923"/>
              <a:ext cx="107533" cy="39096"/>
            </a:xfrm>
            <a:custGeom>
              <a:avLst/>
              <a:gdLst/>
              <a:ahLst/>
              <a:cxnLst/>
              <a:rect l="l" t="t" r="r" b="b"/>
              <a:pathLst>
                <a:path w="1477" h="537" extrusionOk="0">
                  <a:moveTo>
                    <a:pt x="1453" y="1"/>
                  </a:moveTo>
                  <a:lnTo>
                    <a:pt x="1251" y="25"/>
                  </a:lnTo>
                  <a:cubicBezTo>
                    <a:pt x="822" y="84"/>
                    <a:pt x="417" y="132"/>
                    <a:pt x="1" y="167"/>
                  </a:cubicBezTo>
                  <a:lnTo>
                    <a:pt x="1" y="537"/>
                  </a:lnTo>
                  <a:cubicBezTo>
                    <a:pt x="441" y="501"/>
                    <a:pt x="870" y="465"/>
                    <a:pt x="1298" y="406"/>
                  </a:cubicBezTo>
                  <a:lnTo>
                    <a:pt x="1477" y="370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44;p36">
              <a:extLst>
                <a:ext uri="{FF2B5EF4-FFF2-40B4-BE49-F238E27FC236}">
                  <a16:creationId xmlns:a16="http://schemas.microsoft.com/office/drawing/2014/main" id="{7055DD5E-49F6-E0A1-A937-00D8D1F956CA}"/>
                </a:ext>
              </a:extLst>
            </p:cNvPr>
            <p:cNvSpPr/>
            <p:nvPr/>
          </p:nvSpPr>
          <p:spPr>
            <a:xfrm>
              <a:off x="1202182" y="2561923"/>
              <a:ext cx="28612" cy="108479"/>
            </a:xfrm>
            <a:custGeom>
              <a:avLst/>
              <a:gdLst/>
              <a:ahLst/>
              <a:cxnLst/>
              <a:rect l="l" t="t" r="r" b="b"/>
              <a:pathLst>
                <a:path w="393" h="1490" extrusionOk="0">
                  <a:moveTo>
                    <a:pt x="0" y="1"/>
                  </a:moveTo>
                  <a:lnTo>
                    <a:pt x="0" y="144"/>
                  </a:lnTo>
                  <a:lnTo>
                    <a:pt x="95" y="346"/>
                  </a:lnTo>
                  <a:lnTo>
                    <a:pt x="0" y="525"/>
                  </a:lnTo>
                  <a:lnTo>
                    <a:pt x="0" y="1120"/>
                  </a:lnTo>
                  <a:lnTo>
                    <a:pt x="191" y="1489"/>
                  </a:lnTo>
                  <a:lnTo>
                    <a:pt x="393" y="1120"/>
                  </a:lnTo>
                  <a:lnTo>
                    <a:pt x="393" y="548"/>
                  </a:lnTo>
                  <a:lnTo>
                    <a:pt x="298" y="358"/>
                  </a:lnTo>
                  <a:lnTo>
                    <a:pt x="393" y="179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45;p36">
              <a:extLst>
                <a:ext uri="{FF2B5EF4-FFF2-40B4-BE49-F238E27FC236}">
                  <a16:creationId xmlns:a16="http://schemas.microsoft.com/office/drawing/2014/main" id="{D4EEB40F-BD52-D070-5A5B-747B64A4F08A}"/>
                </a:ext>
              </a:extLst>
            </p:cNvPr>
            <p:cNvSpPr/>
            <p:nvPr/>
          </p:nvSpPr>
          <p:spPr>
            <a:xfrm>
              <a:off x="1391984" y="2561923"/>
              <a:ext cx="27812" cy="108479"/>
            </a:xfrm>
            <a:custGeom>
              <a:avLst/>
              <a:gdLst/>
              <a:ahLst/>
              <a:cxnLst/>
              <a:rect l="l" t="t" r="r" b="b"/>
              <a:pathLst>
                <a:path w="382" h="1490" extrusionOk="0">
                  <a:moveTo>
                    <a:pt x="1" y="1"/>
                  </a:moveTo>
                  <a:lnTo>
                    <a:pt x="1" y="179"/>
                  </a:lnTo>
                  <a:lnTo>
                    <a:pt x="96" y="358"/>
                  </a:lnTo>
                  <a:lnTo>
                    <a:pt x="1" y="548"/>
                  </a:lnTo>
                  <a:lnTo>
                    <a:pt x="1" y="1120"/>
                  </a:lnTo>
                  <a:lnTo>
                    <a:pt x="191" y="1489"/>
                  </a:lnTo>
                  <a:lnTo>
                    <a:pt x="382" y="1120"/>
                  </a:lnTo>
                  <a:lnTo>
                    <a:pt x="382" y="525"/>
                  </a:lnTo>
                  <a:lnTo>
                    <a:pt x="298" y="346"/>
                  </a:lnTo>
                  <a:lnTo>
                    <a:pt x="382" y="14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46;p36">
              <a:extLst>
                <a:ext uri="{FF2B5EF4-FFF2-40B4-BE49-F238E27FC236}">
                  <a16:creationId xmlns:a16="http://schemas.microsoft.com/office/drawing/2014/main" id="{3C3A5C7F-F029-66CE-E00E-CDD3989DEBFC}"/>
                </a:ext>
              </a:extLst>
            </p:cNvPr>
            <p:cNvSpPr/>
            <p:nvPr/>
          </p:nvSpPr>
          <p:spPr>
            <a:xfrm>
              <a:off x="1202182" y="2572334"/>
              <a:ext cx="27812" cy="29559"/>
            </a:xfrm>
            <a:custGeom>
              <a:avLst/>
              <a:gdLst/>
              <a:ahLst/>
              <a:cxnLst/>
              <a:rect l="l" t="t" r="r" b="b"/>
              <a:pathLst>
                <a:path w="382" h="406" extrusionOk="0">
                  <a:moveTo>
                    <a:pt x="0" y="1"/>
                  </a:moveTo>
                  <a:lnTo>
                    <a:pt x="0" y="382"/>
                  </a:lnTo>
                  <a:cubicBezTo>
                    <a:pt x="119" y="394"/>
                    <a:pt x="262" y="405"/>
                    <a:pt x="381" y="405"/>
                  </a:cubicBezTo>
                  <a:lnTo>
                    <a:pt x="381" y="36"/>
                  </a:lnTo>
                  <a:cubicBezTo>
                    <a:pt x="238" y="36"/>
                    <a:pt x="119" y="36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47;p36">
              <a:extLst>
                <a:ext uri="{FF2B5EF4-FFF2-40B4-BE49-F238E27FC236}">
                  <a16:creationId xmlns:a16="http://schemas.microsoft.com/office/drawing/2014/main" id="{BE46F72B-2EF6-0617-D098-1A46822F463D}"/>
                </a:ext>
              </a:extLst>
            </p:cNvPr>
            <p:cNvSpPr/>
            <p:nvPr/>
          </p:nvSpPr>
          <p:spPr>
            <a:xfrm>
              <a:off x="1391984" y="2574082"/>
              <a:ext cx="26938" cy="28685"/>
            </a:xfrm>
            <a:custGeom>
              <a:avLst/>
              <a:gdLst/>
              <a:ahLst/>
              <a:cxnLst/>
              <a:rect l="l" t="t" r="r" b="b"/>
              <a:pathLst>
                <a:path w="370" h="394" extrusionOk="0">
                  <a:moveTo>
                    <a:pt x="370" y="0"/>
                  </a:moveTo>
                  <a:cubicBezTo>
                    <a:pt x="251" y="12"/>
                    <a:pt x="131" y="12"/>
                    <a:pt x="1" y="24"/>
                  </a:cubicBezTo>
                  <a:lnTo>
                    <a:pt x="1" y="393"/>
                  </a:lnTo>
                  <a:cubicBezTo>
                    <a:pt x="120" y="381"/>
                    <a:pt x="251" y="381"/>
                    <a:pt x="370" y="37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8;p36">
              <a:extLst>
                <a:ext uri="{FF2B5EF4-FFF2-40B4-BE49-F238E27FC236}">
                  <a16:creationId xmlns:a16="http://schemas.microsoft.com/office/drawing/2014/main" id="{1E37948D-53C5-14D6-31F3-379CD1DE619D}"/>
                </a:ext>
              </a:extLst>
            </p:cNvPr>
            <p:cNvSpPr/>
            <p:nvPr/>
          </p:nvSpPr>
          <p:spPr>
            <a:xfrm>
              <a:off x="1118966" y="2644266"/>
              <a:ext cx="382299" cy="299156"/>
            </a:xfrm>
            <a:custGeom>
              <a:avLst/>
              <a:gdLst/>
              <a:ahLst/>
              <a:cxnLst/>
              <a:rect l="l" t="t" r="r" b="b"/>
              <a:pathLst>
                <a:path w="5251" h="4109" extrusionOk="0">
                  <a:moveTo>
                    <a:pt x="0" y="1"/>
                  </a:moveTo>
                  <a:lnTo>
                    <a:pt x="0" y="1120"/>
                  </a:lnTo>
                  <a:lnTo>
                    <a:pt x="941" y="1120"/>
                  </a:lnTo>
                  <a:lnTo>
                    <a:pt x="941" y="4108"/>
                  </a:lnTo>
                  <a:lnTo>
                    <a:pt x="1631" y="4108"/>
                  </a:lnTo>
                  <a:lnTo>
                    <a:pt x="1869" y="3918"/>
                  </a:lnTo>
                  <a:lnTo>
                    <a:pt x="2119" y="4108"/>
                  </a:lnTo>
                  <a:lnTo>
                    <a:pt x="3143" y="4108"/>
                  </a:lnTo>
                  <a:lnTo>
                    <a:pt x="3381" y="3918"/>
                  </a:lnTo>
                  <a:lnTo>
                    <a:pt x="3620" y="4108"/>
                  </a:lnTo>
                  <a:lnTo>
                    <a:pt x="4322" y="4108"/>
                  </a:lnTo>
                  <a:lnTo>
                    <a:pt x="4322" y="1120"/>
                  </a:lnTo>
                  <a:lnTo>
                    <a:pt x="5251" y="1120"/>
                  </a:lnTo>
                  <a:lnTo>
                    <a:pt x="5251" y="1"/>
                  </a:lnTo>
                  <a:lnTo>
                    <a:pt x="4132" y="1"/>
                  </a:lnTo>
                  <a:lnTo>
                    <a:pt x="3941" y="370"/>
                  </a:lnTo>
                  <a:lnTo>
                    <a:pt x="3751" y="1"/>
                  </a:lnTo>
                  <a:lnTo>
                    <a:pt x="3381" y="1"/>
                  </a:lnTo>
                  <a:lnTo>
                    <a:pt x="3381" y="370"/>
                  </a:lnTo>
                  <a:cubicBezTo>
                    <a:pt x="3381" y="785"/>
                    <a:pt x="3025" y="1121"/>
                    <a:pt x="2603" y="1121"/>
                  </a:cubicBezTo>
                  <a:cubicBezTo>
                    <a:pt x="2589" y="1121"/>
                    <a:pt x="2574" y="1121"/>
                    <a:pt x="2560" y="1120"/>
                  </a:cubicBezTo>
                  <a:cubicBezTo>
                    <a:pt x="2167" y="1084"/>
                    <a:pt x="1869" y="739"/>
                    <a:pt x="1869" y="358"/>
                  </a:cubicBezTo>
                  <a:lnTo>
                    <a:pt x="1869" y="1"/>
                  </a:lnTo>
                  <a:lnTo>
                    <a:pt x="1500" y="1"/>
                  </a:lnTo>
                  <a:lnTo>
                    <a:pt x="1310" y="370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9;p36">
              <a:extLst>
                <a:ext uri="{FF2B5EF4-FFF2-40B4-BE49-F238E27FC236}">
                  <a16:creationId xmlns:a16="http://schemas.microsoft.com/office/drawing/2014/main" id="{5D6EB183-3B60-61B3-7296-8B735D0F4667}"/>
                </a:ext>
              </a:extLst>
            </p:cNvPr>
            <p:cNvSpPr/>
            <p:nvPr/>
          </p:nvSpPr>
          <p:spPr>
            <a:xfrm>
              <a:off x="1283650" y="2835016"/>
              <a:ext cx="54677" cy="81542"/>
            </a:xfrm>
            <a:custGeom>
              <a:avLst/>
              <a:gdLst/>
              <a:ahLst/>
              <a:cxnLst/>
              <a:rect l="l" t="t" r="r" b="b"/>
              <a:pathLst>
                <a:path w="751" h="1120" extrusionOk="0">
                  <a:moveTo>
                    <a:pt x="369" y="0"/>
                  </a:moveTo>
                  <a:cubicBezTo>
                    <a:pt x="369" y="0"/>
                    <a:pt x="0" y="536"/>
                    <a:pt x="0" y="738"/>
                  </a:cubicBezTo>
                  <a:cubicBezTo>
                    <a:pt x="0" y="953"/>
                    <a:pt x="167" y="1119"/>
                    <a:pt x="369" y="1119"/>
                  </a:cubicBezTo>
                  <a:cubicBezTo>
                    <a:pt x="584" y="1119"/>
                    <a:pt x="750" y="953"/>
                    <a:pt x="750" y="738"/>
                  </a:cubicBezTo>
                  <a:cubicBezTo>
                    <a:pt x="750" y="536"/>
                    <a:pt x="369" y="0"/>
                    <a:pt x="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50;p36">
              <a:extLst>
                <a:ext uri="{FF2B5EF4-FFF2-40B4-BE49-F238E27FC236}">
                  <a16:creationId xmlns:a16="http://schemas.microsoft.com/office/drawing/2014/main" id="{6D0403DF-4070-116F-1E54-71B0352F0BAB}"/>
                </a:ext>
              </a:extLst>
            </p:cNvPr>
            <p:cNvSpPr/>
            <p:nvPr/>
          </p:nvSpPr>
          <p:spPr>
            <a:xfrm>
              <a:off x="1338254" y="2929444"/>
              <a:ext cx="53803" cy="67709"/>
            </a:xfrm>
            <a:custGeom>
              <a:avLst/>
              <a:gdLst/>
              <a:ahLst/>
              <a:cxnLst/>
              <a:rect l="l" t="t" r="r" b="b"/>
              <a:pathLst>
                <a:path w="739" h="930" extrusionOk="0">
                  <a:moveTo>
                    <a:pt x="381" y="1"/>
                  </a:moveTo>
                  <a:lnTo>
                    <a:pt x="143" y="191"/>
                  </a:lnTo>
                  <a:cubicBezTo>
                    <a:pt x="72" y="322"/>
                    <a:pt x="0" y="477"/>
                    <a:pt x="0" y="561"/>
                  </a:cubicBezTo>
                  <a:cubicBezTo>
                    <a:pt x="0" y="775"/>
                    <a:pt x="155" y="930"/>
                    <a:pt x="369" y="930"/>
                  </a:cubicBezTo>
                  <a:cubicBezTo>
                    <a:pt x="572" y="930"/>
                    <a:pt x="739" y="775"/>
                    <a:pt x="739" y="561"/>
                  </a:cubicBezTo>
                  <a:cubicBezTo>
                    <a:pt x="739" y="477"/>
                    <a:pt x="679" y="334"/>
                    <a:pt x="619" y="191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1;p36">
              <a:extLst>
                <a:ext uri="{FF2B5EF4-FFF2-40B4-BE49-F238E27FC236}">
                  <a16:creationId xmlns:a16="http://schemas.microsoft.com/office/drawing/2014/main" id="{4447C92E-6A3E-DA79-D95D-737081607729}"/>
                </a:ext>
              </a:extLst>
            </p:cNvPr>
            <p:cNvSpPr/>
            <p:nvPr/>
          </p:nvSpPr>
          <p:spPr>
            <a:xfrm>
              <a:off x="1229920" y="2929444"/>
              <a:ext cx="53803" cy="67709"/>
            </a:xfrm>
            <a:custGeom>
              <a:avLst/>
              <a:gdLst/>
              <a:ahLst/>
              <a:cxnLst/>
              <a:rect l="l" t="t" r="r" b="b"/>
              <a:pathLst>
                <a:path w="739" h="930" extrusionOk="0">
                  <a:moveTo>
                    <a:pt x="381" y="1"/>
                  </a:moveTo>
                  <a:lnTo>
                    <a:pt x="143" y="191"/>
                  </a:lnTo>
                  <a:cubicBezTo>
                    <a:pt x="71" y="322"/>
                    <a:pt x="0" y="477"/>
                    <a:pt x="0" y="561"/>
                  </a:cubicBezTo>
                  <a:cubicBezTo>
                    <a:pt x="0" y="775"/>
                    <a:pt x="155" y="930"/>
                    <a:pt x="369" y="930"/>
                  </a:cubicBezTo>
                  <a:cubicBezTo>
                    <a:pt x="572" y="930"/>
                    <a:pt x="738" y="775"/>
                    <a:pt x="738" y="561"/>
                  </a:cubicBezTo>
                  <a:cubicBezTo>
                    <a:pt x="738" y="477"/>
                    <a:pt x="667" y="334"/>
                    <a:pt x="619" y="191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52;p36">
              <a:extLst>
                <a:ext uri="{FF2B5EF4-FFF2-40B4-BE49-F238E27FC236}">
                  <a16:creationId xmlns:a16="http://schemas.microsoft.com/office/drawing/2014/main" id="{924668BB-6486-2CAA-B53B-8878E713B6F6}"/>
                </a:ext>
              </a:extLst>
            </p:cNvPr>
            <p:cNvSpPr/>
            <p:nvPr/>
          </p:nvSpPr>
          <p:spPr>
            <a:xfrm>
              <a:off x="1239458" y="2916485"/>
              <a:ext cx="33854" cy="26938"/>
            </a:xfrm>
            <a:custGeom>
              <a:avLst/>
              <a:gdLst/>
              <a:ahLst/>
              <a:cxnLst/>
              <a:rect l="l" t="t" r="r" b="b"/>
              <a:pathLst>
                <a:path w="465" h="370" extrusionOk="0">
                  <a:moveTo>
                    <a:pt x="238" y="0"/>
                  </a:moveTo>
                  <a:cubicBezTo>
                    <a:pt x="238" y="0"/>
                    <a:pt x="107" y="179"/>
                    <a:pt x="0" y="369"/>
                  </a:cubicBezTo>
                  <a:lnTo>
                    <a:pt x="464" y="369"/>
                  </a:lnTo>
                  <a:cubicBezTo>
                    <a:pt x="357" y="179"/>
                    <a:pt x="238" y="0"/>
                    <a:pt x="2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53;p36">
              <a:extLst>
                <a:ext uri="{FF2B5EF4-FFF2-40B4-BE49-F238E27FC236}">
                  <a16:creationId xmlns:a16="http://schemas.microsoft.com/office/drawing/2014/main" id="{EF4CAE3C-4756-2213-81C5-9A5D0E04307A}"/>
                </a:ext>
              </a:extLst>
            </p:cNvPr>
            <p:cNvSpPr/>
            <p:nvPr/>
          </p:nvSpPr>
          <p:spPr>
            <a:xfrm>
              <a:off x="1348665" y="2916485"/>
              <a:ext cx="33854" cy="26938"/>
            </a:xfrm>
            <a:custGeom>
              <a:avLst/>
              <a:gdLst/>
              <a:ahLst/>
              <a:cxnLst/>
              <a:rect l="l" t="t" r="r" b="b"/>
              <a:pathLst>
                <a:path w="465" h="370" extrusionOk="0">
                  <a:moveTo>
                    <a:pt x="238" y="0"/>
                  </a:moveTo>
                  <a:cubicBezTo>
                    <a:pt x="238" y="0"/>
                    <a:pt x="107" y="179"/>
                    <a:pt x="0" y="369"/>
                  </a:cubicBezTo>
                  <a:lnTo>
                    <a:pt x="465" y="369"/>
                  </a:lnTo>
                  <a:cubicBezTo>
                    <a:pt x="345" y="179"/>
                    <a:pt x="238" y="0"/>
                    <a:pt x="2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54;p36">
              <a:extLst>
                <a:ext uri="{FF2B5EF4-FFF2-40B4-BE49-F238E27FC236}">
                  <a16:creationId xmlns:a16="http://schemas.microsoft.com/office/drawing/2014/main" id="{3B3D2D61-984A-A0BD-A8CE-C1744F71A010}"/>
                </a:ext>
              </a:extLst>
            </p:cNvPr>
            <p:cNvSpPr/>
            <p:nvPr/>
          </p:nvSpPr>
          <p:spPr>
            <a:xfrm>
              <a:off x="1201308" y="2644266"/>
              <a:ext cx="26938" cy="26938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0" y="1"/>
                  </a:moveTo>
                  <a:lnTo>
                    <a:pt x="0" y="370"/>
                  </a:lnTo>
                  <a:lnTo>
                    <a:pt x="369" y="370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55;p36">
              <a:extLst>
                <a:ext uri="{FF2B5EF4-FFF2-40B4-BE49-F238E27FC236}">
                  <a16:creationId xmlns:a16="http://schemas.microsoft.com/office/drawing/2014/main" id="{7D9BBA34-BD50-39D0-F493-56087F053F67}"/>
                </a:ext>
              </a:extLst>
            </p:cNvPr>
            <p:cNvSpPr/>
            <p:nvPr/>
          </p:nvSpPr>
          <p:spPr>
            <a:xfrm>
              <a:off x="1391984" y="2644266"/>
              <a:ext cx="26938" cy="26938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" y="1"/>
                  </a:moveTo>
                  <a:lnTo>
                    <a:pt x="1" y="370"/>
                  </a:lnTo>
                  <a:lnTo>
                    <a:pt x="370" y="37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055;p46">
            <a:extLst>
              <a:ext uri="{FF2B5EF4-FFF2-40B4-BE49-F238E27FC236}">
                <a16:creationId xmlns:a16="http://schemas.microsoft.com/office/drawing/2014/main" id="{58AC8774-A384-486E-BD5A-121499B7C738}"/>
              </a:ext>
            </a:extLst>
          </p:cNvPr>
          <p:cNvGrpSpPr/>
          <p:nvPr/>
        </p:nvGrpSpPr>
        <p:grpSpPr>
          <a:xfrm>
            <a:off x="8184748" y="441161"/>
            <a:ext cx="352703" cy="594072"/>
            <a:chOff x="4066510" y="2422342"/>
            <a:chExt cx="206876" cy="348470"/>
          </a:xfrm>
        </p:grpSpPr>
        <p:sp>
          <p:nvSpPr>
            <p:cNvPr id="18" name="Google Shape;2056;p46">
              <a:extLst>
                <a:ext uri="{FF2B5EF4-FFF2-40B4-BE49-F238E27FC236}">
                  <a16:creationId xmlns:a16="http://schemas.microsoft.com/office/drawing/2014/main" id="{0FBB53DB-6650-AA28-867F-0BDCF6AEDF77}"/>
                </a:ext>
              </a:extLst>
            </p:cNvPr>
            <p:cNvSpPr/>
            <p:nvPr/>
          </p:nvSpPr>
          <p:spPr>
            <a:xfrm>
              <a:off x="4093662" y="2737934"/>
              <a:ext cx="152334" cy="11082"/>
            </a:xfrm>
            <a:custGeom>
              <a:avLst/>
              <a:gdLst/>
              <a:ahLst/>
              <a:cxnLst/>
              <a:rect l="l" t="t" r="r" b="b"/>
              <a:pathLst>
                <a:path w="5801" h="422" extrusionOk="0">
                  <a:moveTo>
                    <a:pt x="0" y="0"/>
                  </a:moveTo>
                  <a:lnTo>
                    <a:pt x="0" y="421"/>
                  </a:lnTo>
                  <a:lnTo>
                    <a:pt x="5800" y="421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57;p46">
              <a:extLst>
                <a:ext uri="{FF2B5EF4-FFF2-40B4-BE49-F238E27FC236}">
                  <a16:creationId xmlns:a16="http://schemas.microsoft.com/office/drawing/2014/main" id="{8543AA8F-E37A-1651-5AE4-22EA8B688EB4}"/>
                </a:ext>
              </a:extLst>
            </p:cNvPr>
            <p:cNvSpPr/>
            <p:nvPr/>
          </p:nvSpPr>
          <p:spPr>
            <a:xfrm>
              <a:off x="4164538" y="2422342"/>
              <a:ext cx="10819" cy="348286"/>
            </a:xfrm>
            <a:custGeom>
              <a:avLst/>
              <a:gdLst/>
              <a:ahLst/>
              <a:cxnLst/>
              <a:rect l="l" t="t" r="r" b="b"/>
              <a:pathLst>
                <a:path w="412" h="13263" extrusionOk="0">
                  <a:moveTo>
                    <a:pt x="206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13061"/>
                  </a:lnTo>
                  <a:cubicBezTo>
                    <a:pt x="0" y="13176"/>
                    <a:pt x="86" y="13262"/>
                    <a:pt x="201" y="13262"/>
                  </a:cubicBezTo>
                  <a:cubicBezTo>
                    <a:pt x="316" y="13262"/>
                    <a:pt x="412" y="13176"/>
                    <a:pt x="412" y="13061"/>
                  </a:cubicBezTo>
                  <a:lnTo>
                    <a:pt x="412" y="208"/>
                  </a:lnTo>
                  <a:cubicBezTo>
                    <a:pt x="412" y="70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58;p46">
              <a:extLst>
                <a:ext uri="{FF2B5EF4-FFF2-40B4-BE49-F238E27FC236}">
                  <a16:creationId xmlns:a16="http://schemas.microsoft.com/office/drawing/2014/main" id="{9B6B6C24-E10B-0BAD-F058-F5C8D94C566A}"/>
                </a:ext>
              </a:extLst>
            </p:cNvPr>
            <p:cNvSpPr/>
            <p:nvPr/>
          </p:nvSpPr>
          <p:spPr>
            <a:xfrm>
              <a:off x="4082344" y="2645657"/>
              <a:ext cx="33823" cy="125155"/>
            </a:xfrm>
            <a:custGeom>
              <a:avLst/>
              <a:gdLst/>
              <a:ahLst/>
              <a:cxnLst/>
              <a:rect l="l" t="t" r="r" b="b"/>
              <a:pathLst>
                <a:path w="1288" h="4766" extrusionOk="0">
                  <a:moveTo>
                    <a:pt x="1051" y="0"/>
                  </a:moveTo>
                  <a:cubicBezTo>
                    <a:pt x="962" y="0"/>
                    <a:pt x="873" y="54"/>
                    <a:pt x="853" y="174"/>
                  </a:cubicBezTo>
                  <a:lnTo>
                    <a:pt x="20" y="4519"/>
                  </a:lnTo>
                  <a:cubicBezTo>
                    <a:pt x="1" y="4634"/>
                    <a:pt x="77" y="4739"/>
                    <a:pt x="183" y="4758"/>
                  </a:cubicBezTo>
                  <a:cubicBezTo>
                    <a:pt x="192" y="4763"/>
                    <a:pt x="199" y="4765"/>
                    <a:pt x="207" y="4765"/>
                  </a:cubicBezTo>
                  <a:cubicBezTo>
                    <a:pt x="214" y="4765"/>
                    <a:pt x="221" y="4763"/>
                    <a:pt x="230" y="4758"/>
                  </a:cubicBezTo>
                  <a:cubicBezTo>
                    <a:pt x="326" y="4758"/>
                    <a:pt x="403" y="4691"/>
                    <a:pt x="431" y="4605"/>
                  </a:cubicBezTo>
                  <a:lnTo>
                    <a:pt x="1254" y="251"/>
                  </a:lnTo>
                  <a:cubicBezTo>
                    <a:pt x="1287" y="93"/>
                    <a:pt x="1169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59;p46">
              <a:extLst>
                <a:ext uri="{FF2B5EF4-FFF2-40B4-BE49-F238E27FC236}">
                  <a16:creationId xmlns:a16="http://schemas.microsoft.com/office/drawing/2014/main" id="{9E435585-1AC2-2FCC-5C66-F105E2359AC5}"/>
                </a:ext>
              </a:extLst>
            </p:cNvPr>
            <p:cNvSpPr/>
            <p:nvPr/>
          </p:nvSpPr>
          <p:spPr>
            <a:xfrm>
              <a:off x="4223623" y="2645578"/>
              <a:ext cx="33665" cy="125050"/>
            </a:xfrm>
            <a:custGeom>
              <a:avLst/>
              <a:gdLst/>
              <a:ahLst/>
              <a:cxnLst/>
              <a:rect l="l" t="t" r="r" b="b"/>
              <a:pathLst>
                <a:path w="1282" h="4762" extrusionOk="0">
                  <a:moveTo>
                    <a:pt x="237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861" y="4599"/>
                  </a:lnTo>
                  <a:cubicBezTo>
                    <a:pt x="880" y="4694"/>
                    <a:pt x="966" y="4761"/>
                    <a:pt x="1062" y="4761"/>
                  </a:cubicBezTo>
                  <a:lnTo>
                    <a:pt x="1100" y="4761"/>
                  </a:lnTo>
                  <a:cubicBezTo>
                    <a:pt x="1215" y="4732"/>
                    <a:pt x="1282" y="4627"/>
                    <a:pt x="1263" y="4522"/>
                  </a:cubicBezTo>
                  <a:lnTo>
                    <a:pt x="440" y="167"/>
                  </a:lnTo>
                  <a:cubicBezTo>
                    <a:pt x="415" y="52"/>
                    <a:pt x="326" y="1"/>
                    <a:pt x="2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60;p46">
              <a:extLst>
                <a:ext uri="{FF2B5EF4-FFF2-40B4-BE49-F238E27FC236}">
                  <a16:creationId xmlns:a16="http://schemas.microsoft.com/office/drawing/2014/main" id="{9108DEBA-45F5-B295-CEB0-5ED081901A08}"/>
                </a:ext>
              </a:extLst>
            </p:cNvPr>
            <p:cNvSpPr/>
            <p:nvPr/>
          </p:nvSpPr>
          <p:spPr>
            <a:xfrm>
              <a:off x="4164538" y="2645447"/>
              <a:ext cx="10819" cy="21875"/>
            </a:xfrm>
            <a:custGeom>
              <a:avLst/>
              <a:gdLst/>
              <a:ahLst/>
              <a:cxnLst/>
              <a:rect l="l" t="t" r="r" b="b"/>
              <a:pathLst>
                <a:path w="412" h="833" extrusionOk="0">
                  <a:moveTo>
                    <a:pt x="0" y="0"/>
                  </a:moveTo>
                  <a:lnTo>
                    <a:pt x="0" y="833"/>
                  </a:lnTo>
                  <a:lnTo>
                    <a:pt x="412" y="833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38503F">
                <a:alpha val="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61;p46">
              <a:extLst>
                <a:ext uri="{FF2B5EF4-FFF2-40B4-BE49-F238E27FC236}">
                  <a16:creationId xmlns:a16="http://schemas.microsoft.com/office/drawing/2014/main" id="{D4851BD2-CD73-DCC6-6EC5-D3DD820E4377}"/>
                </a:ext>
              </a:extLst>
            </p:cNvPr>
            <p:cNvSpPr/>
            <p:nvPr/>
          </p:nvSpPr>
          <p:spPr>
            <a:xfrm>
              <a:off x="4101462" y="2645604"/>
              <a:ext cx="14601" cy="21717"/>
            </a:xfrm>
            <a:custGeom>
              <a:avLst/>
              <a:gdLst/>
              <a:ahLst/>
              <a:cxnLst/>
              <a:rect l="l" t="t" r="r" b="b"/>
              <a:pathLst>
                <a:path w="556" h="827" extrusionOk="0">
                  <a:moveTo>
                    <a:pt x="325" y="1"/>
                  </a:moveTo>
                  <a:cubicBezTo>
                    <a:pt x="226" y="1"/>
                    <a:pt x="141" y="65"/>
                    <a:pt x="125" y="166"/>
                  </a:cubicBezTo>
                  <a:lnTo>
                    <a:pt x="0" y="827"/>
                  </a:lnTo>
                  <a:lnTo>
                    <a:pt x="421" y="827"/>
                  </a:lnTo>
                  <a:lnTo>
                    <a:pt x="536" y="243"/>
                  </a:lnTo>
                  <a:cubicBezTo>
                    <a:pt x="555" y="128"/>
                    <a:pt x="479" y="23"/>
                    <a:pt x="364" y="4"/>
                  </a:cubicBezTo>
                  <a:cubicBezTo>
                    <a:pt x="351" y="2"/>
                    <a:pt x="338" y="1"/>
                    <a:pt x="325" y="1"/>
                  </a:cubicBezTo>
                  <a:close/>
                </a:path>
              </a:pathLst>
            </a:custGeom>
            <a:solidFill>
              <a:srgbClr val="38503F">
                <a:alpha val="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62;p46">
              <a:extLst>
                <a:ext uri="{FF2B5EF4-FFF2-40B4-BE49-F238E27FC236}">
                  <a16:creationId xmlns:a16="http://schemas.microsoft.com/office/drawing/2014/main" id="{A3ECC7C5-ED86-88EB-5D19-56BF64BB76A4}"/>
                </a:ext>
              </a:extLst>
            </p:cNvPr>
            <p:cNvSpPr/>
            <p:nvPr/>
          </p:nvSpPr>
          <p:spPr>
            <a:xfrm>
              <a:off x="4223623" y="2645578"/>
              <a:ext cx="14811" cy="21743"/>
            </a:xfrm>
            <a:custGeom>
              <a:avLst/>
              <a:gdLst/>
              <a:ahLst/>
              <a:cxnLst/>
              <a:rect l="l" t="t" r="r" b="b"/>
              <a:pathLst>
                <a:path w="564" h="828" extrusionOk="0">
                  <a:moveTo>
                    <a:pt x="237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143" y="828"/>
                  </a:lnTo>
                  <a:lnTo>
                    <a:pt x="564" y="828"/>
                  </a:lnTo>
                  <a:lnTo>
                    <a:pt x="440" y="167"/>
                  </a:lnTo>
                  <a:cubicBezTo>
                    <a:pt x="415" y="52"/>
                    <a:pt x="326" y="1"/>
                    <a:pt x="237" y="1"/>
                  </a:cubicBezTo>
                  <a:close/>
                </a:path>
              </a:pathLst>
            </a:custGeom>
            <a:solidFill>
              <a:srgbClr val="38503F">
                <a:alpha val="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63;p46">
              <a:extLst>
                <a:ext uri="{FF2B5EF4-FFF2-40B4-BE49-F238E27FC236}">
                  <a16:creationId xmlns:a16="http://schemas.microsoft.com/office/drawing/2014/main" id="{76F0EE16-D3E4-7A26-34BF-B7661792EB43}"/>
                </a:ext>
              </a:extLst>
            </p:cNvPr>
            <p:cNvSpPr/>
            <p:nvPr/>
          </p:nvSpPr>
          <p:spPr>
            <a:xfrm>
              <a:off x="4077329" y="2460471"/>
              <a:ext cx="185002" cy="196057"/>
            </a:xfrm>
            <a:custGeom>
              <a:avLst/>
              <a:gdLst/>
              <a:ahLst/>
              <a:cxnLst/>
              <a:rect l="l" t="t" r="r" b="b"/>
              <a:pathLst>
                <a:path w="7045" h="7466" extrusionOk="0">
                  <a:moveTo>
                    <a:pt x="0" y="1"/>
                  </a:moveTo>
                  <a:lnTo>
                    <a:pt x="0" y="7255"/>
                  </a:lnTo>
                  <a:cubicBezTo>
                    <a:pt x="0" y="7370"/>
                    <a:pt x="96" y="7465"/>
                    <a:pt x="211" y="7465"/>
                  </a:cubicBezTo>
                  <a:lnTo>
                    <a:pt x="6843" y="7465"/>
                  </a:lnTo>
                  <a:cubicBezTo>
                    <a:pt x="6958" y="7465"/>
                    <a:pt x="7044" y="7370"/>
                    <a:pt x="7044" y="7255"/>
                  </a:cubicBezTo>
                  <a:lnTo>
                    <a:pt x="70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64;p46">
              <a:extLst>
                <a:ext uri="{FF2B5EF4-FFF2-40B4-BE49-F238E27FC236}">
                  <a16:creationId xmlns:a16="http://schemas.microsoft.com/office/drawing/2014/main" id="{951D48DE-FA3A-CDC5-07ED-A56061641455}"/>
                </a:ext>
              </a:extLst>
            </p:cNvPr>
            <p:cNvSpPr/>
            <p:nvPr/>
          </p:nvSpPr>
          <p:spPr>
            <a:xfrm>
              <a:off x="4077329" y="2460471"/>
              <a:ext cx="185002" cy="16360"/>
            </a:xfrm>
            <a:custGeom>
              <a:avLst/>
              <a:gdLst/>
              <a:ahLst/>
              <a:cxnLst/>
              <a:rect l="l" t="t" r="r" b="b"/>
              <a:pathLst>
                <a:path w="7045" h="623" extrusionOk="0">
                  <a:moveTo>
                    <a:pt x="0" y="1"/>
                  </a:moveTo>
                  <a:lnTo>
                    <a:pt x="0" y="623"/>
                  </a:lnTo>
                  <a:lnTo>
                    <a:pt x="7044" y="623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65;p46">
              <a:extLst>
                <a:ext uri="{FF2B5EF4-FFF2-40B4-BE49-F238E27FC236}">
                  <a16:creationId xmlns:a16="http://schemas.microsoft.com/office/drawing/2014/main" id="{A2CD456F-A3AB-A8B2-CC60-E957AB87ECD9}"/>
                </a:ext>
              </a:extLst>
            </p:cNvPr>
            <p:cNvSpPr/>
            <p:nvPr/>
          </p:nvSpPr>
          <p:spPr>
            <a:xfrm>
              <a:off x="4066510" y="2444137"/>
              <a:ext cx="206876" cy="21901"/>
            </a:xfrm>
            <a:custGeom>
              <a:avLst/>
              <a:gdLst/>
              <a:ahLst/>
              <a:cxnLst/>
              <a:rect l="l" t="t" r="r" b="b"/>
              <a:pathLst>
                <a:path w="7878" h="834" extrusionOk="0">
                  <a:moveTo>
                    <a:pt x="211" y="0"/>
                  </a:moveTo>
                  <a:cubicBezTo>
                    <a:pt x="97" y="0"/>
                    <a:pt x="1" y="96"/>
                    <a:pt x="1" y="211"/>
                  </a:cubicBezTo>
                  <a:lnTo>
                    <a:pt x="1" y="623"/>
                  </a:lnTo>
                  <a:cubicBezTo>
                    <a:pt x="1" y="737"/>
                    <a:pt x="97" y="833"/>
                    <a:pt x="211" y="833"/>
                  </a:cubicBezTo>
                  <a:lnTo>
                    <a:pt x="7667" y="833"/>
                  </a:lnTo>
                  <a:cubicBezTo>
                    <a:pt x="7781" y="833"/>
                    <a:pt x="7877" y="737"/>
                    <a:pt x="7877" y="623"/>
                  </a:cubicBezTo>
                  <a:lnTo>
                    <a:pt x="7877" y="211"/>
                  </a:lnTo>
                  <a:cubicBezTo>
                    <a:pt x="7877" y="96"/>
                    <a:pt x="7781" y="0"/>
                    <a:pt x="7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66;p46">
              <a:extLst>
                <a:ext uri="{FF2B5EF4-FFF2-40B4-BE49-F238E27FC236}">
                  <a16:creationId xmlns:a16="http://schemas.microsoft.com/office/drawing/2014/main" id="{4D320C66-24DE-10DC-5203-C6378AF16B03}"/>
                </a:ext>
              </a:extLst>
            </p:cNvPr>
            <p:cNvSpPr/>
            <p:nvPr/>
          </p:nvSpPr>
          <p:spPr>
            <a:xfrm>
              <a:off x="4094161" y="2508186"/>
              <a:ext cx="148185" cy="106563"/>
            </a:xfrm>
            <a:custGeom>
              <a:avLst/>
              <a:gdLst/>
              <a:ahLst/>
              <a:cxnLst/>
              <a:rect l="l" t="t" r="r" b="b"/>
              <a:pathLst>
                <a:path w="5643" h="4058" extrusionOk="0">
                  <a:moveTo>
                    <a:pt x="4309" y="1"/>
                  </a:moveTo>
                  <a:cubicBezTo>
                    <a:pt x="3969" y="1"/>
                    <a:pt x="3972" y="519"/>
                    <a:pt x="4318" y="519"/>
                  </a:cubicBezTo>
                  <a:cubicBezTo>
                    <a:pt x="4324" y="519"/>
                    <a:pt x="4330" y="519"/>
                    <a:pt x="4336" y="519"/>
                  </a:cubicBezTo>
                  <a:lnTo>
                    <a:pt x="4738" y="519"/>
                  </a:lnTo>
                  <a:lnTo>
                    <a:pt x="2987" y="2280"/>
                  </a:lnTo>
                  <a:lnTo>
                    <a:pt x="2594" y="1887"/>
                  </a:lnTo>
                  <a:cubicBezTo>
                    <a:pt x="2503" y="1796"/>
                    <a:pt x="2384" y="1751"/>
                    <a:pt x="2264" y="1751"/>
                  </a:cubicBezTo>
                  <a:cubicBezTo>
                    <a:pt x="2144" y="1751"/>
                    <a:pt x="2025" y="1796"/>
                    <a:pt x="1934" y="1887"/>
                  </a:cubicBezTo>
                  <a:lnTo>
                    <a:pt x="211" y="3600"/>
                  </a:lnTo>
                  <a:cubicBezTo>
                    <a:pt x="0" y="3782"/>
                    <a:pt x="182" y="4058"/>
                    <a:pt x="390" y="4058"/>
                  </a:cubicBezTo>
                  <a:cubicBezTo>
                    <a:pt x="456" y="4058"/>
                    <a:pt x="525" y="4031"/>
                    <a:pt x="584" y="3964"/>
                  </a:cubicBezTo>
                  <a:lnTo>
                    <a:pt x="2259" y="2280"/>
                  </a:lnTo>
                  <a:lnTo>
                    <a:pt x="2661" y="2672"/>
                  </a:lnTo>
                  <a:cubicBezTo>
                    <a:pt x="2752" y="2763"/>
                    <a:pt x="2872" y="2808"/>
                    <a:pt x="2991" y="2808"/>
                  </a:cubicBezTo>
                  <a:cubicBezTo>
                    <a:pt x="3111" y="2808"/>
                    <a:pt x="3231" y="2763"/>
                    <a:pt x="3321" y="2672"/>
                  </a:cubicBezTo>
                  <a:lnTo>
                    <a:pt x="5111" y="882"/>
                  </a:lnTo>
                  <a:lnTo>
                    <a:pt x="5111" y="1294"/>
                  </a:lnTo>
                  <a:cubicBezTo>
                    <a:pt x="5097" y="1476"/>
                    <a:pt x="5233" y="1567"/>
                    <a:pt x="5370" y="1567"/>
                  </a:cubicBezTo>
                  <a:cubicBezTo>
                    <a:pt x="5506" y="1567"/>
                    <a:pt x="5642" y="1476"/>
                    <a:pt x="5628" y="1294"/>
                  </a:cubicBezTo>
                  <a:lnTo>
                    <a:pt x="5628" y="260"/>
                  </a:lnTo>
                  <a:cubicBezTo>
                    <a:pt x="5628" y="117"/>
                    <a:pt x="5513" y="2"/>
                    <a:pt x="5370" y="2"/>
                  </a:cubicBezTo>
                  <a:lnTo>
                    <a:pt x="4336" y="2"/>
                  </a:lnTo>
                  <a:cubicBezTo>
                    <a:pt x="4327" y="1"/>
                    <a:pt x="4318" y="1"/>
                    <a:pt x="4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67;p46">
              <a:extLst>
                <a:ext uri="{FF2B5EF4-FFF2-40B4-BE49-F238E27FC236}">
                  <a16:creationId xmlns:a16="http://schemas.microsoft.com/office/drawing/2014/main" id="{529DB125-B87F-9822-08FF-5ABAE47BD0C5}"/>
                </a:ext>
              </a:extLst>
            </p:cNvPr>
            <p:cNvSpPr/>
            <p:nvPr/>
          </p:nvSpPr>
          <p:spPr>
            <a:xfrm>
              <a:off x="4066510" y="2454930"/>
              <a:ext cx="206876" cy="11108"/>
            </a:xfrm>
            <a:custGeom>
              <a:avLst/>
              <a:gdLst/>
              <a:ahLst/>
              <a:cxnLst/>
              <a:rect l="l" t="t" r="r" b="b"/>
              <a:pathLst>
                <a:path w="7878" h="423" extrusionOk="0">
                  <a:moveTo>
                    <a:pt x="211" y="1"/>
                  </a:moveTo>
                  <a:cubicBezTo>
                    <a:pt x="97" y="1"/>
                    <a:pt x="1" y="97"/>
                    <a:pt x="1" y="212"/>
                  </a:cubicBezTo>
                  <a:cubicBezTo>
                    <a:pt x="1" y="326"/>
                    <a:pt x="97" y="422"/>
                    <a:pt x="211" y="422"/>
                  </a:cubicBezTo>
                  <a:lnTo>
                    <a:pt x="7667" y="422"/>
                  </a:lnTo>
                  <a:cubicBezTo>
                    <a:pt x="7781" y="422"/>
                    <a:pt x="7877" y="326"/>
                    <a:pt x="7877" y="212"/>
                  </a:cubicBezTo>
                  <a:cubicBezTo>
                    <a:pt x="7877" y="97"/>
                    <a:pt x="7781" y="1"/>
                    <a:pt x="7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022;p49">
            <a:extLst>
              <a:ext uri="{FF2B5EF4-FFF2-40B4-BE49-F238E27FC236}">
                <a16:creationId xmlns:a16="http://schemas.microsoft.com/office/drawing/2014/main" id="{A9C4D574-C763-4038-3F38-D4477FDD73CD}"/>
              </a:ext>
            </a:extLst>
          </p:cNvPr>
          <p:cNvGrpSpPr/>
          <p:nvPr/>
        </p:nvGrpSpPr>
        <p:grpSpPr>
          <a:xfrm rot="774867" flipH="1">
            <a:off x="5027110" y="2591361"/>
            <a:ext cx="1574752" cy="1978950"/>
            <a:chOff x="6145275" y="812350"/>
            <a:chExt cx="1306425" cy="1641750"/>
          </a:xfrm>
        </p:grpSpPr>
        <p:sp>
          <p:nvSpPr>
            <p:cNvPr id="9" name="Google Shape;3023;p49">
              <a:extLst>
                <a:ext uri="{FF2B5EF4-FFF2-40B4-BE49-F238E27FC236}">
                  <a16:creationId xmlns:a16="http://schemas.microsoft.com/office/drawing/2014/main" id="{3DB922AC-0769-7637-0891-008063A1F2C7}"/>
                </a:ext>
              </a:extLst>
            </p:cNvPr>
            <p:cNvSpPr/>
            <p:nvPr/>
          </p:nvSpPr>
          <p:spPr>
            <a:xfrm>
              <a:off x="6584325" y="1300150"/>
              <a:ext cx="395000" cy="152575"/>
            </a:xfrm>
            <a:custGeom>
              <a:avLst/>
              <a:gdLst/>
              <a:ahLst/>
              <a:cxnLst/>
              <a:rect l="l" t="t" r="r" b="b"/>
              <a:pathLst>
                <a:path w="15800" h="6103" extrusionOk="0">
                  <a:moveTo>
                    <a:pt x="15764" y="1"/>
                  </a:moveTo>
                  <a:cubicBezTo>
                    <a:pt x="13930" y="965"/>
                    <a:pt x="11811" y="1191"/>
                    <a:pt x="9739" y="1227"/>
                  </a:cubicBezTo>
                  <a:cubicBezTo>
                    <a:pt x="9518" y="1231"/>
                    <a:pt x="9296" y="1233"/>
                    <a:pt x="9074" y="1233"/>
                  </a:cubicBezTo>
                  <a:cubicBezTo>
                    <a:pt x="6020" y="1233"/>
                    <a:pt x="2964" y="852"/>
                    <a:pt x="0" y="120"/>
                  </a:cubicBezTo>
                  <a:lnTo>
                    <a:pt x="0" y="120"/>
                  </a:lnTo>
                  <a:cubicBezTo>
                    <a:pt x="0" y="143"/>
                    <a:pt x="24" y="167"/>
                    <a:pt x="24" y="191"/>
                  </a:cubicBezTo>
                  <a:cubicBezTo>
                    <a:pt x="679" y="2441"/>
                    <a:pt x="2346" y="4382"/>
                    <a:pt x="4465" y="5358"/>
                  </a:cubicBezTo>
                  <a:cubicBezTo>
                    <a:pt x="5542" y="5855"/>
                    <a:pt x="6722" y="6103"/>
                    <a:pt x="7900" y="6103"/>
                  </a:cubicBezTo>
                  <a:cubicBezTo>
                    <a:pt x="9091" y="6103"/>
                    <a:pt x="10281" y="5849"/>
                    <a:pt x="11359" y="5346"/>
                  </a:cubicBezTo>
                  <a:cubicBezTo>
                    <a:pt x="13454" y="4358"/>
                    <a:pt x="15097" y="2441"/>
                    <a:pt x="15752" y="227"/>
                  </a:cubicBezTo>
                  <a:cubicBezTo>
                    <a:pt x="15764" y="179"/>
                    <a:pt x="15776" y="132"/>
                    <a:pt x="15800" y="48"/>
                  </a:cubicBezTo>
                  <a:lnTo>
                    <a:pt x="157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24;p49">
              <a:extLst>
                <a:ext uri="{FF2B5EF4-FFF2-40B4-BE49-F238E27FC236}">
                  <a16:creationId xmlns:a16="http://schemas.microsoft.com/office/drawing/2014/main" id="{745D15A8-29D4-FD4D-2C85-8587F36F461B}"/>
                </a:ext>
              </a:extLst>
            </p:cNvPr>
            <p:cNvSpPr/>
            <p:nvPr/>
          </p:nvSpPr>
          <p:spPr>
            <a:xfrm>
              <a:off x="6647250" y="1075375"/>
              <a:ext cx="96325" cy="410175"/>
            </a:xfrm>
            <a:custGeom>
              <a:avLst/>
              <a:gdLst/>
              <a:ahLst/>
              <a:cxnLst/>
              <a:rect l="l" t="t" r="r" b="b"/>
              <a:pathLst>
                <a:path w="3853" h="16407" extrusionOk="0">
                  <a:moveTo>
                    <a:pt x="183" y="0"/>
                  </a:moveTo>
                  <a:cubicBezTo>
                    <a:pt x="95" y="0"/>
                    <a:pt x="1" y="94"/>
                    <a:pt x="67" y="193"/>
                  </a:cubicBezTo>
                  <a:cubicBezTo>
                    <a:pt x="1091" y="2098"/>
                    <a:pt x="1912" y="4122"/>
                    <a:pt x="2472" y="6229"/>
                  </a:cubicBezTo>
                  <a:cubicBezTo>
                    <a:pt x="3055" y="8325"/>
                    <a:pt x="3400" y="10468"/>
                    <a:pt x="3484" y="12635"/>
                  </a:cubicBezTo>
                  <a:cubicBezTo>
                    <a:pt x="3543" y="13861"/>
                    <a:pt x="3520" y="15064"/>
                    <a:pt x="3412" y="16290"/>
                  </a:cubicBezTo>
                  <a:cubicBezTo>
                    <a:pt x="3406" y="16367"/>
                    <a:pt x="3469" y="16406"/>
                    <a:pt x="3534" y="16406"/>
                  </a:cubicBezTo>
                  <a:cubicBezTo>
                    <a:pt x="3600" y="16406"/>
                    <a:pt x="3668" y="16367"/>
                    <a:pt x="3674" y="16290"/>
                  </a:cubicBezTo>
                  <a:cubicBezTo>
                    <a:pt x="3853" y="14111"/>
                    <a:pt x="3781" y="11920"/>
                    <a:pt x="3472" y="9754"/>
                  </a:cubicBezTo>
                  <a:cubicBezTo>
                    <a:pt x="3162" y="7575"/>
                    <a:pt x="2603" y="5443"/>
                    <a:pt x="1817" y="3408"/>
                  </a:cubicBezTo>
                  <a:cubicBezTo>
                    <a:pt x="1376" y="2265"/>
                    <a:pt x="864" y="1145"/>
                    <a:pt x="281" y="62"/>
                  </a:cubicBezTo>
                  <a:cubicBezTo>
                    <a:pt x="259" y="18"/>
                    <a:pt x="222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25;p49">
              <a:extLst>
                <a:ext uri="{FF2B5EF4-FFF2-40B4-BE49-F238E27FC236}">
                  <a16:creationId xmlns:a16="http://schemas.microsoft.com/office/drawing/2014/main" id="{5F965648-68DB-56F0-D61E-7296AAF053BC}"/>
                </a:ext>
              </a:extLst>
            </p:cNvPr>
            <p:cNvSpPr/>
            <p:nvPr/>
          </p:nvSpPr>
          <p:spPr>
            <a:xfrm>
              <a:off x="6818125" y="1028175"/>
              <a:ext cx="163600" cy="455200"/>
            </a:xfrm>
            <a:custGeom>
              <a:avLst/>
              <a:gdLst/>
              <a:ahLst/>
              <a:cxnLst/>
              <a:rect l="l" t="t" r="r" b="b"/>
              <a:pathLst>
                <a:path w="6544" h="18208" extrusionOk="0">
                  <a:moveTo>
                    <a:pt x="6330" y="0"/>
                  </a:moveTo>
                  <a:cubicBezTo>
                    <a:pt x="6300" y="0"/>
                    <a:pt x="6271" y="10"/>
                    <a:pt x="6245" y="33"/>
                  </a:cubicBezTo>
                  <a:cubicBezTo>
                    <a:pt x="5352" y="831"/>
                    <a:pt x="4686" y="1831"/>
                    <a:pt x="4102" y="2879"/>
                  </a:cubicBezTo>
                  <a:cubicBezTo>
                    <a:pt x="3507" y="3974"/>
                    <a:pt x="2983" y="5141"/>
                    <a:pt x="2531" y="6296"/>
                  </a:cubicBezTo>
                  <a:cubicBezTo>
                    <a:pt x="1578" y="8713"/>
                    <a:pt x="876" y="11213"/>
                    <a:pt x="459" y="13773"/>
                  </a:cubicBezTo>
                  <a:cubicBezTo>
                    <a:pt x="221" y="15202"/>
                    <a:pt x="78" y="16642"/>
                    <a:pt x="6" y="18083"/>
                  </a:cubicBezTo>
                  <a:cubicBezTo>
                    <a:pt x="0" y="18166"/>
                    <a:pt x="66" y="18208"/>
                    <a:pt x="134" y="18208"/>
                  </a:cubicBezTo>
                  <a:cubicBezTo>
                    <a:pt x="203" y="18208"/>
                    <a:pt x="274" y="18166"/>
                    <a:pt x="280" y="18083"/>
                  </a:cubicBezTo>
                  <a:cubicBezTo>
                    <a:pt x="399" y="15535"/>
                    <a:pt x="792" y="13011"/>
                    <a:pt x="1423" y="10534"/>
                  </a:cubicBezTo>
                  <a:cubicBezTo>
                    <a:pt x="2066" y="8093"/>
                    <a:pt x="2959" y="5700"/>
                    <a:pt x="4114" y="3450"/>
                  </a:cubicBezTo>
                  <a:cubicBezTo>
                    <a:pt x="4733" y="2259"/>
                    <a:pt x="5448" y="1116"/>
                    <a:pt x="6460" y="223"/>
                  </a:cubicBezTo>
                  <a:cubicBezTo>
                    <a:pt x="6544" y="130"/>
                    <a:pt x="6437" y="0"/>
                    <a:pt x="63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26;p49">
              <a:extLst>
                <a:ext uri="{FF2B5EF4-FFF2-40B4-BE49-F238E27FC236}">
                  <a16:creationId xmlns:a16="http://schemas.microsoft.com/office/drawing/2014/main" id="{DAECCA95-01E2-6CCF-F649-188E061E838C}"/>
                </a:ext>
              </a:extLst>
            </p:cNvPr>
            <p:cNvSpPr/>
            <p:nvPr/>
          </p:nvSpPr>
          <p:spPr>
            <a:xfrm>
              <a:off x="6538925" y="1105825"/>
              <a:ext cx="182050" cy="341250"/>
            </a:xfrm>
            <a:custGeom>
              <a:avLst/>
              <a:gdLst/>
              <a:ahLst/>
              <a:cxnLst/>
              <a:rect l="l" t="t" r="r" b="b"/>
              <a:pathLst>
                <a:path w="7282" h="13650" extrusionOk="0">
                  <a:moveTo>
                    <a:pt x="241" y="1"/>
                  </a:moveTo>
                  <a:cubicBezTo>
                    <a:pt x="150" y="1"/>
                    <a:pt x="68" y="126"/>
                    <a:pt x="149" y="225"/>
                  </a:cubicBezTo>
                  <a:cubicBezTo>
                    <a:pt x="1471" y="1880"/>
                    <a:pt x="2507" y="3714"/>
                    <a:pt x="3364" y="5630"/>
                  </a:cubicBezTo>
                  <a:cubicBezTo>
                    <a:pt x="2471" y="4797"/>
                    <a:pt x="1387" y="4154"/>
                    <a:pt x="221" y="3773"/>
                  </a:cubicBezTo>
                  <a:cubicBezTo>
                    <a:pt x="204" y="3767"/>
                    <a:pt x="189" y="3764"/>
                    <a:pt x="174" y="3764"/>
                  </a:cubicBezTo>
                  <a:cubicBezTo>
                    <a:pt x="51" y="3764"/>
                    <a:pt x="0" y="3970"/>
                    <a:pt x="149" y="4023"/>
                  </a:cubicBezTo>
                  <a:cubicBezTo>
                    <a:pt x="1495" y="4476"/>
                    <a:pt x="2685" y="5249"/>
                    <a:pt x="3650" y="6273"/>
                  </a:cubicBezTo>
                  <a:cubicBezTo>
                    <a:pt x="3947" y="6988"/>
                    <a:pt x="4233" y="7702"/>
                    <a:pt x="4483" y="8416"/>
                  </a:cubicBezTo>
                  <a:cubicBezTo>
                    <a:pt x="4090" y="7988"/>
                    <a:pt x="3662" y="7595"/>
                    <a:pt x="3197" y="7238"/>
                  </a:cubicBezTo>
                  <a:cubicBezTo>
                    <a:pt x="2586" y="6771"/>
                    <a:pt x="1851" y="6253"/>
                    <a:pt x="1040" y="6253"/>
                  </a:cubicBezTo>
                  <a:cubicBezTo>
                    <a:pt x="982" y="6253"/>
                    <a:pt x="923" y="6256"/>
                    <a:pt x="864" y="6261"/>
                  </a:cubicBezTo>
                  <a:cubicBezTo>
                    <a:pt x="792" y="6273"/>
                    <a:pt x="733" y="6321"/>
                    <a:pt x="733" y="6392"/>
                  </a:cubicBezTo>
                  <a:cubicBezTo>
                    <a:pt x="733" y="6797"/>
                    <a:pt x="971" y="7119"/>
                    <a:pt x="1256" y="7369"/>
                  </a:cubicBezTo>
                  <a:cubicBezTo>
                    <a:pt x="1578" y="7666"/>
                    <a:pt x="1947" y="7928"/>
                    <a:pt x="2340" y="8143"/>
                  </a:cubicBezTo>
                  <a:cubicBezTo>
                    <a:pt x="3078" y="8583"/>
                    <a:pt x="3900" y="8893"/>
                    <a:pt x="4733" y="9131"/>
                  </a:cubicBezTo>
                  <a:cubicBezTo>
                    <a:pt x="4864" y="9548"/>
                    <a:pt x="5007" y="9952"/>
                    <a:pt x="5138" y="10345"/>
                  </a:cubicBezTo>
                  <a:cubicBezTo>
                    <a:pt x="5150" y="10393"/>
                    <a:pt x="5162" y="10452"/>
                    <a:pt x="5186" y="10500"/>
                  </a:cubicBezTo>
                  <a:cubicBezTo>
                    <a:pt x="4864" y="10107"/>
                    <a:pt x="4483" y="9786"/>
                    <a:pt x="4054" y="9548"/>
                  </a:cubicBezTo>
                  <a:cubicBezTo>
                    <a:pt x="3889" y="9460"/>
                    <a:pt x="3717" y="9365"/>
                    <a:pt x="3536" y="9365"/>
                  </a:cubicBezTo>
                  <a:cubicBezTo>
                    <a:pt x="3495" y="9365"/>
                    <a:pt x="3453" y="9370"/>
                    <a:pt x="3412" y="9381"/>
                  </a:cubicBezTo>
                  <a:cubicBezTo>
                    <a:pt x="3197" y="9440"/>
                    <a:pt x="3114" y="9655"/>
                    <a:pt x="3173" y="9857"/>
                  </a:cubicBezTo>
                  <a:cubicBezTo>
                    <a:pt x="3245" y="10095"/>
                    <a:pt x="3435" y="10321"/>
                    <a:pt x="3602" y="10500"/>
                  </a:cubicBezTo>
                  <a:cubicBezTo>
                    <a:pt x="3781" y="10702"/>
                    <a:pt x="3971" y="10881"/>
                    <a:pt x="4185" y="11048"/>
                  </a:cubicBezTo>
                  <a:cubicBezTo>
                    <a:pt x="4626" y="11405"/>
                    <a:pt x="5138" y="11691"/>
                    <a:pt x="5638" y="11976"/>
                  </a:cubicBezTo>
                  <a:cubicBezTo>
                    <a:pt x="5805" y="12500"/>
                    <a:pt x="5971" y="13024"/>
                    <a:pt x="6114" y="13560"/>
                  </a:cubicBezTo>
                  <a:cubicBezTo>
                    <a:pt x="6133" y="13622"/>
                    <a:pt x="6185" y="13650"/>
                    <a:pt x="6238" y="13650"/>
                  </a:cubicBezTo>
                  <a:cubicBezTo>
                    <a:pt x="6317" y="13650"/>
                    <a:pt x="6398" y="13588"/>
                    <a:pt x="6376" y="13489"/>
                  </a:cubicBezTo>
                  <a:cubicBezTo>
                    <a:pt x="6221" y="13000"/>
                    <a:pt x="6079" y="12488"/>
                    <a:pt x="5924" y="12000"/>
                  </a:cubicBezTo>
                  <a:cubicBezTo>
                    <a:pt x="5959" y="11976"/>
                    <a:pt x="5959" y="11929"/>
                    <a:pt x="5959" y="11893"/>
                  </a:cubicBezTo>
                  <a:cubicBezTo>
                    <a:pt x="6305" y="11334"/>
                    <a:pt x="6579" y="10762"/>
                    <a:pt x="6805" y="10155"/>
                  </a:cubicBezTo>
                  <a:cubicBezTo>
                    <a:pt x="7043" y="9500"/>
                    <a:pt x="7257" y="8821"/>
                    <a:pt x="7257" y="8131"/>
                  </a:cubicBezTo>
                  <a:cubicBezTo>
                    <a:pt x="7257" y="7893"/>
                    <a:pt x="7281" y="7464"/>
                    <a:pt x="7055" y="7250"/>
                  </a:cubicBezTo>
                  <a:cubicBezTo>
                    <a:pt x="7000" y="7205"/>
                    <a:pt x="6938" y="7186"/>
                    <a:pt x="6875" y="7186"/>
                  </a:cubicBezTo>
                  <a:cubicBezTo>
                    <a:pt x="6718" y="7186"/>
                    <a:pt x="6553" y="7301"/>
                    <a:pt x="6460" y="7428"/>
                  </a:cubicBezTo>
                  <a:cubicBezTo>
                    <a:pt x="6079" y="7940"/>
                    <a:pt x="5852" y="8607"/>
                    <a:pt x="5745" y="9238"/>
                  </a:cubicBezTo>
                  <a:cubicBezTo>
                    <a:pt x="5638" y="9833"/>
                    <a:pt x="5626" y="10429"/>
                    <a:pt x="5638" y="11036"/>
                  </a:cubicBezTo>
                  <a:cubicBezTo>
                    <a:pt x="5436" y="10393"/>
                    <a:pt x="5245" y="9750"/>
                    <a:pt x="5019" y="9119"/>
                  </a:cubicBezTo>
                  <a:cubicBezTo>
                    <a:pt x="5305" y="8369"/>
                    <a:pt x="5578" y="7607"/>
                    <a:pt x="5817" y="6833"/>
                  </a:cubicBezTo>
                  <a:cubicBezTo>
                    <a:pt x="6043" y="6119"/>
                    <a:pt x="6317" y="5368"/>
                    <a:pt x="6329" y="4618"/>
                  </a:cubicBezTo>
                  <a:cubicBezTo>
                    <a:pt x="6329" y="4368"/>
                    <a:pt x="6293" y="4035"/>
                    <a:pt x="6031" y="3916"/>
                  </a:cubicBezTo>
                  <a:cubicBezTo>
                    <a:pt x="5979" y="3896"/>
                    <a:pt x="5929" y="3887"/>
                    <a:pt x="5880" y="3887"/>
                  </a:cubicBezTo>
                  <a:cubicBezTo>
                    <a:pt x="5637" y="3887"/>
                    <a:pt x="5435" y="4109"/>
                    <a:pt x="5317" y="4297"/>
                  </a:cubicBezTo>
                  <a:cubicBezTo>
                    <a:pt x="4924" y="4868"/>
                    <a:pt x="4733" y="5547"/>
                    <a:pt x="4650" y="6226"/>
                  </a:cubicBezTo>
                  <a:cubicBezTo>
                    <a:pt x="4566" y="6833"/>
                    <a:pt x="4602" y="7464"/>
                    <a:pt x="4650" y="8071"/>
                  </a:cubicBezTo>
                  <a:cubicBezTo>
                    <a:pt x="4424" y="7464"/>
                    <a:pt x="4185" y="6857"/>
                    <a:pt x="3935" y="6261"/>
                  </a:cubicBezTo>
                  <a:lnTo>
                    <a:pt x="3935" y="6238"/>
                  </a:lnTo>
                  <a:cubicBezTo>
                    <a:pt x="3757" y="4726"/>
                    <a:pt x="3673" y="3190"/>
                    <a:pt x="3709" y="1654"/>
                  </a:cubicBezTo>
                  <a:cubicBezTo>
                    <a:pt x="3709" y="1576"/>
                    <a:pt x="3641" y="1538"/>
                    <a:pt x="3572" y="1538"/>
                  </a:cubicBezTo>
                  <a:cubicBezTo>
                    <a:pt x="3504" y="1538"/>
                    <a:pt x="3435" y="1576"/>
                    <a:pt x="3435" y="1654"/>
                  </a:cubicBezTo>
                  <a:cubicBezTo>
                    <a:pt x="3423" y="2940"/>
                    <a:pt x="3471" y="4214"/>
                    <a:pt x="3590" y="5488"/>
                  </a:cubicBezTo>
                  <a:cubicBezTo>
                    <a:pt x="3138" y="4499"/>
                    <a:pt x="2650" y="3535"/>
                    <a:pt x="2102" y="2594"/>
                  </a:cubicBezTo>
                  <a:cubicBezTo>
                    <a:pt x="1566" y="1713"/>
                    <a:pt x="983" y="856"/>
                    <a:pt x="328" y="46"/>
                  </a:cubicBezTo>
                  <a:cubicBezTo>
                    <a:pt x="301" y="14"/>
                    <a:pt x="271" y="1"/>
                    <a:pt x="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27;p49">
              <a:extLst>
                <a:ext uri="{FF2B5EF4-FFF2-40B4-BE49-F238E27FC236}">
                  <a16:creationId xmlns:a16="http://schemas.microsoft.com/office/drawing/2014/main" id="{EE56B277-AE49-1AE4-1FBD-57A9024C8C5B}"/>
                </a:ext>
              </a:extLst>
            </p:cNvPr>
            <p:cNvSpPr/>
            <p:nvPr/>
          </p:nvSpPr>
          <p:spPr>
            <a:xfrm>
              <a:off x="6968300" y="924725"/>
              <a:ext cx="115800" cy="112200"/>
            </a:xfrm>
            <a:custGeom>
              <a:avLst/>
              <a:gdLst/>
              <a:ahLst/>
              <a:cxnLst/>
              <a:rect l="l" t="t" r="r" b="b"/>
              <a:pathLst>
                <a:path w="4632" h="4488" extrusionOk="0">
                  <a:moveTo>
                    <a:pt x="884" y="0"/>
                  </a:moveTo>
                  <a:cubicBezTo>
                    <a:pt x="795" y="0"/>
                    <a:pt x="732" y="84"/>
                    <a:pt x="679" y="159"/>
                  </a:cubicBezTo>
                  <a:cubicBezTo>
                    <a:pt x="393" y="575"/>
                    <a:pt x="226" y="1075"/>
                    <a:pt x="143" y="1564"/>
                  </a:cubicBezTo>
                  <a:cubicBezTo>
                    <a:pt x="60" y="1933"/>
                    <a:pt x="24" y="2326"/>
                    <a:pt x="0" y="2707"/>
                  </a:cubicBezTo>
                  <a:cubicBezTo>
                    <a:pt x="36" y="2742"/>
                    <a:pt x="36" y="2778"/>
                    <a:pt x="48" y="2814"/>
                  </a:cubicBezTo>
                  <a:cubicBezTo>
                    <a:pt x="119" y="3099"/>
                    <a:pt x="155" y="3397"/>
                    <a:pt x="167" y="3695"/>
                  </a:cubicBezTo>
                  <a:cubicBezTo>
                    <a:pt x="286" y="3409"/>
                    <a:pt x="453" y="3171"/>
                    <a:pt x="655" y="2957"/>
                  </a:cubicBezTo>
                  <a:cubicBezTo>
                    <a:pt x="717" y="2904"/>
                    <a:pt x="785" y="2851"/>
                    <a:pt x="854" y="2851"/>
                  </a:cubicBezTo>
                  <a:cubicBezTo>
                    <a:pt x="879" y="2851"/>
                    <a:pt x="904" y="2858"/>
                    <a:pt x="929" y="2873"/>
                  </a:cubicBezTo>
                  <a:cubicBezTo>
                    <a:pt x="1000" y="2933"/>
                    <a:pt x="1000" y="3052"/>
                    <a:pt x="965" y="3135"/>
                  </a:cubicBezTo>
                  <a:cubicBezTo>
                    <a:pt x="893" y="3433"/>
                    <a:pt x="774" y="3707"/>
                    <a:pt x="631" y="3957"/>
                  </a:cubicBezTo>
                  <a:cubicBezTo>
                    <a:pt x="822" y="3778"/>
                    <a:pt x="1036" y="3611"/>
                    <a:pt x="1262" y="3492"/>
                  </a:cubicBezTo>
                  <a:cubicBezTo>
                    <a:pt x="1322" y="3463"/>
                    <a:pt x="1393" y="3442"/>
                    <a:pt x="1457" y="3442"/>
                  </a:cubicBezTo>
                  <a:cubicBezTo>
                    <a:pt x="1521" y="3442"/>
                    <a:pt x="1578" y="3463"/>
                    <a:pt x="1607" y="3516"/>
                  </a:cubicBezTo>
                  <a:cubicBezTo>
                    <a:pt x="1655" y="3599"/>
                    <a:pt x="1584" y="3719"/>
                    <a:pt x="1524" y="3790"/>
                  </a:cubicBezTo>
                  <a:cubicBezTo>
                    <a:pt x="1393" y="3957"/>
                    <a:pt x="1238" y="4135"/>
                    <a:pt x="1107" y="4302"/>
                  </a:cubicBezTo>
                  <a:cubicBezTo>
                    <a:pt x="1346" y="4135"/>
                    <a:pt x="1631" y="4052"/>
                    <a:pt x="1905" y="4016"/>
                  </a:cubicBezTo>
                  <a:cubicBezTo>
                    <a:pt x="1928" y="4014"/>
                    <a:pt x="1952" y="4012"/>
                    <a:pt x="1975" y="4012"/>
                  </a:cubicBezTo>
                  <a:cubicBezTo>
                    <a:pt x="2061" y="4012"/>
                    <a:pt x="2147" y="4032"/>
                    <a:pt x="2203" y="4088"/>
                  </a:cubicBezTo>
                  <a:cubicBezTo>
                    <a:pt x="2286" y="4183"/>
                    <a:pt x="2286" y="4314"/>
                    <a:pt x="2227" y="4409"/>
                  </a:cubicBezTo>
                  <a:cubicBezTo>
                    <a:pt x="2663" y="4464"/>
                    <a:pt x="3105" y="4488"/>
                    <a:pt x="3545" y="4488"/>
                  </a:cubicBezTo>
                  <a:cubicBezTo>
                    <a:pt x="3777" y="4488"/>
                    <a:pt x="4009" y="4481"/>
                    <a:pt x="4239" y="4469"/>
                  </a:cubicBezTo>
                  <a:cubicBezTo>
                    <a:pt x="4394" y="4469"/>
                    <a:pt x="4572" y="4421"/>
                    <a:pt x="4608" y="4278"/>
                  </a:cubicBezTo>
                  <a:cubicBezTo>
                    <a:pt x="4632" y="4123"/>
                    <a:pt x="4501" y="4016"/>
                    <a:pt x="4370" y="3957"/>
                  </a:cubicBezTo>
                  <a:cubicBezTo>
                    <a:pt x="4080" y="3831"/>
                    <a:pt x="3766" y="3768"/>
                    <a:pt x="3467" y="3768"/>
                  </a:cubicBezTo>
                  <a:cubicBezTo>
                    <a:pt x="3398" y="3768"/>
                    <a:pt x="3329" y="3771"/>
                    <a:pt x="3262" y="3778"/>
                  </a:cubicBezTo>
                  <a:cubicBezTo>
                    <a:pt x="3608" y="3695"/>
                    <a:pt x="3929" y="3540"/>
                    <a:pt x="4239" y="3361"/>
                  </a:cubicBezTo>
                  <a:cubicBezTo>
                    <a:pt x="4382" y="3290"/>
                    <a:pt x="4525" y="3159"/>
                    <a:pt x="4477" y="3004"/>
                  </a:cubicBezTo>
                  <a:cubicBezTo>
                    <a:pt x="4453" y="2921"/>
                    <a:pt x="4394" y="2873"/>
                    <a:pt x="4298" y="2837"/>
                  </a:cubicBezTo>
                  <a:cubicBezTo>
                    <a:pt x="4257" y="2826"/>
                    <a:pt x="4218" y="2823"/>
                    <a:pt x="4178" y="2823"/>
                  </a:cubicBezTo>
                  <a:cubicBezTo>
                    <a:pt x="4138" y="2823"/>
                    <a:pt x="4096" y="2826"/>
                    <a:pt x="4048" y="2826"/>
                  </a:cubicBezTo>
                  <a:cubicBezTo>
                    <a:pt x="3691" y="2861"/>
                    <a:pt x="3334" y="2921"/>
                    <a:pt x="2989" y="3004"/>
                  </a:cubicBezTo>
                  <a:cubicBezTo>
                    <a:pt x="3429" y="2718"/>
                    <a:pt x="3858" y="2445"/>
                    <a:pt x="4167" y="2028"/>
                  </a:cubicBezTo>
                  <a:cubicBezTo>
                    <a:pt x="4239" y="1933"/>
                    <a:pt x="4298" y="1814"/>
                    <a:pt x="4263" y="1706"/>
                  </a:cubicBezTo>
                  <a:cubicBezTo>
                    <a:pt x="4215" y="1635"/>
                    <a:pt x="4120" y="1575"/>
                    <a:pt x="4036" y="1575"/>
                  </a:cubicBezTo>
                  <a:cubicBezTo>
                    <a:pt x="3941" y="1575"/>
                    <a:pt x="3858" y="1611"/>
                    <a:pt x="3763" y="1635"/>
                  </a:cubicBezTo>
                  <a:cubicBezTo>
                    <a:pt x="3310" y="1802"/>
                    <a:pt x="2858" y="2040"/>
                    <a:pt x="2477" y="2337"/>
                  </a:cubicBezTo>
                  <a:cubicBezTo>
                    <a:pt x="2750" y="1945"/>
                    <a:pt x="3048" y="1564"/>
                    <a:pt x="3334" y="1171"/>
                  </a:cubicBezTo>
                  <a:cubicBezTo>
                    <a:pt x="3382" y="1111"/>
                    <a:pt x="3429" y="1052"/>
                    <a:pt x="3453" y="980"/>
                  </a:cubicBezTo>
                  <a:cubicBezTo>
                    <a:pt x="3489" y="909"/>
                    <a:pt x="3465" y="837"/>
                    <a:pt x="3405" y="778"/>
                  </a:cubicBezTo>
                  <a:cubicBezTo>
                    <a:pt x="3373" y="745"/>
                    <a:pt x="3333" y="732"/>
                    <a:pt x="3289" y="732"/>
                  </a:cubicBezTo>
                  <a:cubicBezTo>
                    <a:pt x="3204" y="732"/>
                    <a:pt x="3107" y="782"/>
                    <a:pt x="3036" y="837"/>
                  </a:cubicBezTo>
                  <a:cubicBezTo>
                    <a:pt x="2560" y="1159"/>
                    <a:pt x="2119" y="1552"/>
                    <a:pt x="1727" y="1980"/>
                  </a:cubicBezTo>
                  <a:cubicBezTo>
                    <a:pt x="1905" y="1516"/>
                    <a:pt x="2096" y="1052"/>
                    <a:pt x="2298" y="599"/>
                  </a:cubicBezTo>
                  <a:cubicBezTo>
                    <a:pt x="2322" y="504"/>
                    <a:pt x="2358" y="432"/>
                    <a:pt x="2358" y="337"/>
                  </a:cubicBezTo>
                  <a:cubicBezTo>
                    <a:pt x="2358" y="254"/>
                    <a:pt x="2310" y="159"/>
                    <a:pt x="2215" y="135"/>
                  </a:cubicBezTo>
                  <a:cubicBezTo>
                    <a:pt x="2201" y="129"/>
                    <a:pt x="2186" y="126"/>
                    <a:pt x="2171" y="126"/>
                  </a:cubicBezTo>
                  <a:cubicBezTo>
                    <a:pt x="2097" y="126"/>
                    <a:pt x="2012" y="192"/>
                    <a:pt x="1953" y="242"/>
                  </a:cubicBezTo>
                  <a:cubicBezTo>
                    <a:pt x="1500" y="623"/>
                    <a:pt x="1179" y="1147"/>
                    <a:pt x="1048" y="1730"/>
                  </a:cubicBezTo>
                  <a:cubicBezTo>
                    <a:pt x="1119" y="1254"/>
                    <a:pt x="1119" y="754"/>
                    <a:pt x="1072" y="278"/>
                  </a:cubicBezTo>
                  <a:cubicBezTo>
                    <a:pt x="1060" y="159"/>
                    <a:pt x="1036" y="16"/>
                    <a:pt x="917" y="4"/>
                  </a:cubicBezTo>
                  <a:cubicBezTo>
                    <a:pt x="906" y="1"/>
                    <a:pt x="895" y="0"/>
                    <a:pt x="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8;p49">
              <a:extLst>
                <a:ext uri="{FF2B5EF4-FFF2-40B4-BE49-F238E27FC236}">
                  <a16:creationId xmlns:a16="http://schemas.microsoft.com/office/drawing/2014/main" id="{263E746B-D6DA-FE5F-C1CB-19847B7045EE}"/>
                </a:ext>
              </a:extLst>
            </p:cNvPr>
            <p:cNvSpPr/>
            <p:nvPr/>
          </p:nvSpPr>
          <p:spPr>
            <a:xfrm>
              <a:off x="6539375" y="939375"/>
              <a:ext cx="166400" cy="131300"/>
            </a:xfrm>
            <a:custGeom>
              <a:avLst/>
              <a:gdLst/>
              <a:ahLst/>
              <a:cxnLst/>
              <a:rect l="l" t="t" r="r" b="b"/>
              <a:pathLst>
                <a:path w="6656" h="5252" extrusionOk="0">
                  <a:moveTo>
                    <a:pt x="3564" y="1"/>
                  </a:moveTo>
                  <a:cubicBezTo>
                    <a:pt x="3542" y="1"/>
                    <a:pt x="3520" y="5"/>
                    <a:pt x="3501" y="13"/>
                  </a:cubicBezTo>
                  <a:cubicBezTo>
                    <a:pt x="3382" y="73"/>
                    <a:pt x="3322" y="216"/>
                    <a:pt x="3298" y="358"/>
                  </a:cubicBezTo>
                  <a:cubicBezTo>
                    <a:pt x="3215" y="966"/>
                    <a:pt x="3394" y="1609"/>
                    <a:pt x="3572" y="2204"/>
                  </a:cubicBezTo>
                  <a:cubicBezTo>
                    <a:pt x="3239" y="1680"/>
                    <a:pt x="2858" y="1204"/>
                    <a:pt x="2441" y="751"/>
                  </a:cubicBezTo>
                  <a:cubicBezTo>
                    <a:pt x="2346" y="680"/>
                    <a:pt x="2274" y="597"/>
                    <a:pt x="2167" y="549"/>
                  </a:cubicBezTo>
                  <a:cubicBezTo>
                    <a:pt x="2130" y="527"/>
                    <a:pt x="2083" y="516"/>
                    <a:pt x="2033" y="516"/>
                  </a:cubicBezTo>
                  <a:cubicBezTo>
                    <a:pt x="1973" y="516"/>
                    <a:pt x="1910" y="533"/>
                    <a:pt x="1858" y="573"/>
                  </a:cubicBezTo>
                  <a:cubicBezTo>
                    <a:pt x="1762" y="668"/>
                    <a:pt x="1762" y="835"/>
                    <a:pt x="1774" y="978"/>
                  </a:cubicBezTo>
                  <a:cubicBezTo>
                    <a:pt x="1858" y="1644"/>
                    <a:pt x="2191" y="2240"/>
                    <a:pt x="2512" y="2835"/>
                  </a:cubicBezTo>
                  <a:cubicBezTo>
                    <a:pt x="2155" y="2406"/>
                    <a:pt x="1703" y="2049"/>
                    <a:pt x="1179" y="1811"/>
                  </a:cubicBezTo>
                  <a:cubicBezTo>
                    <a:pt x="1084" y="1770"/>
                    <a:pt x="970" y="1733"/>
                    <a:pt x="865" y="1733"/>
                  </a:cubicBezTo>
                  <a:cubicBezTo>
                    <a:pt x="786" y="1733"/>
                    <a:pt x="711" y="1755"/>
                    <a:pt x="655" y="1811"/>
                  </a:cubicBezTo>
                  <a:cubicBezTo>
                    <a:pt x="524" y="1966"/>
                    <a:pt x="596" y="2204"/>
                    <a:pt x="703" y="2359"/>
                  </a:cubicBezTo>
                  <a:cubicBezTo>
                    <a:pt x="965" y="2811"/>
                    <a:pt x="1322" y="3216"/>
                    <a:pt x="1727" y="3537"/>
                  </a:cubicBezTo>
                  <a:cubicBezTo>
                    <a:pt x="1381" y="3287"/>
                    <a:pt x="965" y="3121"/>
                    <a:pt x="548" y="3049"/>
                  </a:cubicBezTo>
                  <a:cubicBezTo>
                    <a:pt x="502" y="3040"/>
                    <a:pt x="451" y="3035"/>
                    <a:pt x="401" y="3035"/>
                  </a:cubicBezTo>
                  <a:cubicBezTo>
                    <a:pt x="256" y="3035"/>
                    <a:pt x="110" y="3077"/>
                    <a:pt x="48" y="3192"/>
                  </a:cubicBezTo>
                  <a:cubicBezTo>
                    <a:pt x="0" y="3299"/>
                    <a:pt x="12" y="3418"/>
                    <a:pt x="72" y="3525"/>
                  </a:cubicBezTo>
                  <a:cubicBezTo>
                    <a:pt x="131" y="3609"/>
                    <a:pt x="238" y="3692"/>
                    <a:pt x="334" y="3764"/>
                  </a:cubicBezTo>
                  <a:cubicBezTo>
                    <a:pt x="1060" y="4299"/>
                    <a:pt x="1870" y="4704"/>
                    <a:pt x="2751" y="4918"/>
                  </a:cubicBezTo>
                  <a:cubicBezTo>
                    <a:pt x="2774" y="4895"/>
                    <a:pt x="2774" y="4883"/>
                    <a:pt x="2786" y="4859"/>
                  </a:cubicBezTo>
                  <a:cubicBezTo>
                    <a:pt x="2823" y="4801"/>
                    <a:pt x="2890" y="4783"/>
                    <a:pt x="2964" y="4783"/>
                  </a:cubicBezTo>
                  <a:cubicBezTo>
                    <a:pt x="3011" y="4783"/>
                    <a:pt x="3061" y="4790"/>
                    <a:pt x="3108" y="4799"/>
                  </a:cubicBezTo>
                  <a:cubicBezTo>
                    <a:pt x="3441" y="4895"/>
                    <a:pt x="3751" y="5038"/>
                    <a:pt x="4013" y="5252"/>
                  </a:cubicBezTo>
                  <a:cubicBezTo>
                    <a:pt x="3786" y="4978"/>
                    <a:pt x="3632" y="4621"/>
                    <a:pt x="3608" y="4252"/>
                  </a:cubicBezTo>
                  <a:cubicBezTo>
                    <a:pt x="3608" y="4168"/>
                    <a:pt x="3620" y="4061"/>
                    <a:pt x="3691" y="4014"/>
                  </a:cubicBezTo>
                  <a:cubicBezTo>
                    <a:pt x="3709" y="4005"/>
                    <a:pt x="3727" y="4001"/>
                    <a:pt x="3744" y="4001"/>
                  </a:cubicBezTo>
                  <a:cubicBezTo>
                    <a:pt x="3821" y="4001"/>
                    <a:pt x="3893" y="4075"/>
                    <a:pt x="3941" y="4133"/>
                  </a:cubicBezTo>
                  <a:cubicBezTo>
                    <a:pt x="4167" y="4383"/>
                    <a:pt x="4358" y="4657"/>
                    <a:pt x="4513" y="4954"/>
                  </a:cubicBezTo>
                  <a:cubicBezTo>
                    <a:pt x="4394" y="4609"/>
                    <a:pt x="4334" y="4240"/>
                    <a:pt x="4346" y="3883"/>
                  </a:cubicBezTo>
                  <a:cubicBezTo>
                    <a:pt x="4358" y="3764"/>
                    <a:pt x="4394" y="3609"/>
                    <a:pt x="4513" y="3597"/>
                  </a:cubicBezTo>
                  <a:cubicBezTo>
                    <a:pt x="4518" y="3596"/>
                    <a:pt x="4524" y="3596"/>
                    <a:pt x="4529" y="3596"/>
                  </a:cubicBezTo>
                  <a:cubicBezTo>
                    <a:pt x="4638" y="3596"/>
                    <a:pt x="4705" y="3709"/>
                    <a:pt x="4751" y="3811"/>
                  </a:cubicBezTo>
                  <a:cubicBezTo>
                    <a:pt x="4870" y="4085"/>
                    <a:pt x="4965" y="4383"/>
                    <a:pt x="5025" y="4680"/>
                  </a:cubicBezTo>
                  <a:cubicBezTo>
                    <a:pt x="4965" y="4383"/>
                    <a:pt x="5013" y="4061"/>
                    <a:pt x="5179" y="3811"/>
                  </a:cubicBezTo>
                  <a:cubicBezTo>
                    <a:pt x="5239" y="3704"/>
                    <a:pt x="5322" y="3609"/>
                    <a:pt x="5429" y="3609"/>
                  </a:cubicBezTo>
                  <a:cubicBezTo>
                    <a:pt x="5489" y="3609"/>
                    <a:pt x="5537" y="3633"/>
                    <a:pt x="5584" y="3668"/>
                  </a:cubicBezTo>
                  <a:cubicBezTo>
                    <a:pt x="5941" y="2835"/>
                    <a:pt x="6299" y="1990"/>
                    <a:pt x="6584" y="1132"/>
                  </a:cubicBezTo>
                  <a:cubicBezTo>
                    <a:pt x="6620" y="1037"/>
                    <a:pt x="6656" y="930"/>
                    <a:pt x="6644" y="835"/>
                  </a:cubicBezTo>
                  <a:cubicBezTo>
                    <a:pt x="6644" y="727"/>
                    <a:pt x="6584" y="620"/>
                    <a:pt x="6430" y="597"/>
                  </a:cubicBezTo>
                  <a:cubicBezTo>
                    <a:pt x="6409" y="589"/>
                    <a:pt x="6388" y="586"/>
                    <a:pt x="6368" y="586"/>
                  </a:cubicBezTo>
                  <a:cubicBezTo>
                    <a:pt x="6255" y="586"/>
                    <a:pt x="6141" y="685"/>
                    <a:pt x="6061" y="775"/>
                  </a:cubicBezTo>
                  <a:cubicBezTo>
                    <a:pt x="5644" y="1251"/>
                    <a:pt x="5358" y="1823"/>
                    <a:pt x="5239" y="2442"/>
                  </a:cubicBezTo>
                  <a:cubicBezTo>
                    <a:pt x="5346" y="1811"/>
                    <a:pt x="5346" y="1156"/>
                    <a:pt x="5227" y="537"/>
                  </a:cubicBezTo>
                  <a:cubicBezTo>
                    <a:pt x="5191" y="394"/>
                    <a:pt x="5144" y="251"/>
                    <a:pt x="5013" y="216"/>
                  </a:cubicBezTo>
                  <a:cubicBezTo>
                    <a:pt x="5002" y="214"/>
                    <a:pt x="4992" y="213"/>
                    <a:pt x="4982" y="213"/>
                  </a:cubicBezTo>
                  <a:cubicBezTo>
                    <a:pt x="4865" y="213"/>
                    <a:pt x="4770" y="333"/>
                    <a:pt x="4715" y="454"/>
                  </a:cubicBezTo>
                  <a:cubicBezTo>
                    <a:pt x="4465" y="1037"/>
                    <a:pt x="4465" y="1704"/>
                    <a:pt x="4525" y="2335"/>
                  </a:cubicBezTo>
                  <a:cubicBezTo>
                    <a:pt x="4358" y="1680"/>
                    <a:pt x="4179" y="1013"/>
                    <a:pt x="3929" y="370"/>
                  </a:cubicBezTo>
                  <a:cubicBezTo>
                    <a:pt x="3894" y="263"/>
                    <a:pt x="3858" y="180"/>
                    <a:pt x="3775" y="96"/>
                  </a:cubicBezTo>
                  <a:cubicBezTo>
                    <a:pt x="3720" y="42"/>
                    <a:pt x="3637" y="1"/>
                    <a:pt x="3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29;p49">
              <a:extLst>
                <a:ext uri="{FF2B5EF4-FFF2-40B4-BE49-F238E27FC236}">
                  <a16:creationId xmlns:a16="http://schemas.microsoft.com/office/drawing/2014/main" id="{71572F46-2B13-30BD-141D-6976ABD13FB8}"/>
                </a:ext>
              </a:extLst>
            </p:cNvPr>
            <p:cNvSpPr/>
            <p:nvPr/>
          </p:nvSpPr>
          <p:spPr>
            <a:xfrm>
              <a:off x="6607225" y="1029275"/>
              <a:ext cx="74450" cy="62850"/>
            </a:xfrm>
            <a:custGeom>
              <a:avLst/>
              <a:gdLst/>
              <a:ahLst/>
              <a:cxnLst/>
              <a:rect l="l" t="t" r="r" b="b"/>
              <a:pathLst>
                <a:path w="2978" h="2514" extrusionOk="0">
                  <a:moveTo>
                    <a:pt x="1779" y="0"/>
                  </a:moveTo>
                  <a:cubicBezTo>
                    <a:pt x="1774" y="0"/>
                    <a:pt x="1769" y="0"/>
                    <a:pt x="1763" y="1"/>
                  </a:cubicBezTo>
                  <a:cubicBezTo>
                    <a:pt x="1644" y="13"/>
                    <a:pt x="1608" y="168"/>
                    <a:pt x="1608" y="287"/>
                  </a:cubicBezTo>
                  <a:cubicBezTo>
                    <a:pt x="1584" y="644"/>
                    <a:pt x="1644" y="1013"/>
                    <a:pt x="1763" y="1358"/>
                  </a:cubicBezTo>
                  <a:cubicBezTo>
                    <a:pt x="1608" y="1072"/>
                    <a:pt x="1430" y="787"/>
                    <a:pt x="1203" y="537"/>
                  </a:cubicBezTo>
                  <a:cubicBezTo>
                    <a:pt x="1156" y="470"/>
                    <a:pt x="1078" y="404"/>
                    <a:pt x="1006" y="404"/>
                  </a:cubicBezTo>
                  <a:cubicBezTo>
                    <a:pt x="988" y="404"/>
                    <a:pt x="970" y="408"/>
                    <a:pt x="953" y="418"/>
                  </a:cubicBezTo>
                  <a:cubicBezTo>
                    <a:pt x="858" y="465"/>
                    <a:pt x="858" y="572"/>
                    <a:pt x="858" y="656"/>
                  </a:cubicBezTo>
                  <a:cubicBezTo>
                    <a:pt x="894" y="1013"/>
                    <a:pt x="1037" y="1370"/>
                    <a:pt x="1275" y="1656"/>
                  </a:cubicBezTo>
                  <a:cubicBezTo>
                    <a:pt x="1013" y="1442"/>
                    <a:pt x="691" y="1299"/>
                    <a:pt x="370" y="1203"/>
                  </a:cubicBezTo>
                  <a:cubicBezTo>
                    <a:pt x="323" y="1194"/>
                    <a:pt x="275" y="1187"/>
                    <a:pt x="229" y="1187"/>
                  </a:cubicBezTo>
                  <a:cubicBezTo>
                    <a:pt x="156" y="1187"/>
                    <a:pt x="87" y="1205"/>
                    <a:pt x="37" y="1263"/>
                  </a:cubicBezTo>
                  <a:cubicBezTo>
                    <a:pt x="25" y="1299"/>
                    <a:pt x="13" y="1311"/>
                    <a:pt x="13" y="1322"/>
                  </a:cubicBezTo>
                  <a:cubicBezTo>
                    <a:pt x="1" y="1370"/>
                    <a:pt x="13" y="1442"/>
                    <a:pt x="37" y="1489"/>
                  </a:cubicBezTo>
                  <a:cubicBezTo>
                    <a:pt x="84" y="1549"/>
                    <a:pt x="144" y="1608"/>
                    <a:pt x="203" y="1656"/>
                  </a:cubicBezTo>
                  <a:cubicBezTo>
                    <a:pt x="739" y="2084"/>
                    <a:pt x="1382" y="2382"/>
                    <a:pt x="2049" y="2513"/>
                  </a:cubicBezTo>
                  <a:lnTo>
                    <a:pt x="2061" y="2513"/>
                  </a:lnTo>
                  <a:cubicBezTo>
                    <a:pt x="2454" y="1894"/>
                    <a:pt x="2823" y="1239"/>
                    <a:pt x="2942" y="525"/>
                  </a:cubicBezTo>
                  <a:cubicBezTo>
                    <a:pt x="2954" y="418"/>
                    <a:pt x="2977" y="310"/>
                    <a:pt x="2942" y="215"/>
                  </a:cubicBezTo>
                  <a:cubicBezTo>
                    <a:pt x="2930" y="168"/>
                    <a:pt x="2894" y="120"/>
                    <a:pt x="2870" y="96"/>
                  </a:cubicBezTo>
                  <a:cubicBezTo>
                    <a:pt x="2835" y="49"/>
                    <a:pt x="2775" y="13"/>
                    <a:pt x="2692" y="13"/>
                  </a:cubicBezTo>
                  <a:cubicBezTo>
                    <a:pt x="2585" y="13"/>
                    <a:pt x="2501" y="120"/>
                    <a:pt x="2442" y="215"/>
                  </a:cubicBezTo>
                  <a:cubicBezTo>
                    <a:pt x="2275" y="465"/>
                    <a:pt x="2227" y="787"/>
                    <a:pt x="2287" y="1084"/>
                  </a:cubicBezTo>
                  <a:cubicBezTo>
                    <a:pt x="2215" y="787"/>
                    <a:pt x="2120" y="489"/>
                    <a:pt x="2001" y="215"/>
                  </a:cubicBezTo>
                  <a:cubicBezTo>
                    <a:pt x="1967" y="113"/>
                    <a:pt x="1890" y="0"/>
                    <a:pt x="1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30;p49">
              <a:extLst>
                <a:ext uri="{FF2B5EF4-FFF2-40B4-BE49-F238E27FC236}">
                  <a16:creationId xmlns:a16="http://schemas.microsoft.com/office/drawing/2014/main" id="{B78981EA-4511-2695-80DB-884C5BD6EEE8}"/>
                </a:ext>
              </a:extLst>
            </p:cNvPr>
            <p:cNvSpPr/>
            <p:nvPr/>
          </p:nvSpPr>
          <p:spPr>
            <a:xfrm>
              <a:off x="6958475" y="991750"/>
              <a:ext cx="67000" cy="54350"/>
            </a:xfrm>
            <a:custGeom>
              <a:avLst/>
              <a:gdLst/>
              <a:ahLst/>
              <a:cxnLst/>
              <a:rect l="l" t="t" r="r" b="b"/>
              <a:pathLst>
                <a:path w="2680" h="2174" extrusionOk="0">
                  <a:moveTo>
                    <a:pt x="346" y="1"/>
                  </a:moveTo>
                  <a:cubicBezTo>
                    <a:pt x="290" y="1"/>
                    <a:pt x="237" y="77"/>
                    <a:pt x="215" y="133"/>
                  </a:cubicBezTo>
                  <a:cubicBezTo>
                    <a:pt x="0" y="776"/>
                    <a:pt x="0" y="1478"/>
                    <a:pt x="238" y="2097"/>
                  </a:cubicBezTo>
                  <a:lnTo>
                    <a:pt x="238" y="2109"/>
                  </a:lnTo>
                  <a:cubicBezTo>
                    <a:pt x="500" y="2150"/>
                    <a:pt x="764" y="2173"/>
                    <a:pt x="1028" y="2173"/>
                  </a:cubicBezTo>
                  <a:cubicBezTo>
                    <a:pt x="1461" y="2173"/>
                    <a:pt x="1891" y="2110"/>
                    <a:pt x="2298" y="1954"/>
                  </a:cubicBezTo>
                  <a:cubicBezTo>
                    <a:pt x="2405" y="1907"/>
                    <a:pt x="2524" y="1859"/>
                    <a:pt x="2596" y="1752"/>
                  </a:cubicBezTo>
                  <a:cubicBezTo>
                    <a:pt x="2596" y="1740"/>
                    <a:pt x="2620" y="1740"/>
                    <a:pt x="2620" y="1728"/>
                  </a:cubicBezTo>
                  <a:cubicBezTo>
                    <a:pt x="2679" y="1621"/>
                    <a:pt x="2679" y="1502"/>
                    <a:pt x="2596" y="1419"/>
                  </a:cubicBezTo>
                  <a:cubicBezTo>
                    <a:pt x="2539" y="1352"/>
                    <a:pt x="2453" y="1331"/>
                    <a:pt x="2366" y="1331"/>
                  </a:cubicBezTo>
                  <a:cubicBezTo>
                    <a:pt x="2343" y="1331"/>
                    <a:pt x="2320" y="1333"/>
                    <a:pt x="2298" y="1335"/>
                  </a:cubicBezTo>
                  <a:cubicBezTo>
                    <a:pt x="2024" y="1359"/>
                    <a:pt x="1739" y="1454"/>
                    <a:pt x="1500" y="1621"/>
                  </a:cubicBezTo>
                  <a:cubicBezTo>
                    <a:pt x="1631" y="1454"/>
                    <a:pt x="1774" y="1276"/>
                    <a:pt x="1917" y="1121"/>
                  </a:cubicBezTo>
                  <a:cubicBezTo>
                    <a:pt x="1989" y="1038"/>
                    <a:pt x="2060" y="918"/>
                    <a:pt x="2000" y="835"/>
                  </a:cubicBezTo>
                  <a:cubicBezTo>
                    <a:pt x="1973" y="785"/>
                    <a:pt x="1919" y="766"/>
                    <a:pt x="1859" y="766"/>
                  </a:cubicBezTo>
                  <a:cubicBezTo>
                    <a:pt x="1790" y="766"/>
                    <a:pt x="1713" y="791"/>
                    <a:pt x="1655" y="823"/>
                  </a:cubicBezTo>
                  <a:cubicBezTo>
                    <a:pt x="1429" y="942"/>
                    <a:pt x="1203" y="1085"/>
                    <a:pt x="1024" y="1276"/>
                  </a:cubicBezTo>
                  <a:cubicBezTo>
                    <a:pt x="1167" y="1026"/>
                    <a:pt x="1286" y="740"/>
                    <a:pt x="1358" y="466"/>
                  </a:cubicBezTo>
                  <a:cubicBezTo>
                    <a:pt x="1381" y="371"/>
                    <a:pt x="1393" y="252"/>
                    <a:pt x="1322" y="192"/>
                  </a:cubicBezTo>
                  <a:cubicBezTo>
                    <a:pt x="1301" y="180"/>
                    <a:pt x="1279" y="175"/>
                    <a:pt x="1257" y="175"/>
                  </a:cubicBezTo>
                  <a:cubicBezTo>
                    <a:pt x="1187" y="175"/>
                    <a:pt x="1111" y="225"/>
                    <a:pt x="1048" y="287"/>
                  </a:cubicBezTo>
                  <a:cubicBezTo>
                    <a:pt x="846" y="490"/>
                    <a:pt x="667" y="740"/>
                    <a:pt x="560" y="1014"/>
                  </a:cubicBezTo>
                  <a:cubicBezTo>
                    <a:pt x="548" y="716"/>
                    <a:pt x="512" y="418"/>
                    <a:pt x="441" y="133"/>
                  </a:cubicBezTo>
                  <a:cubicBezTo>
                    <a:pt x="429" y="85"/>
                    <a:pt x="417" y="61"/>
                    <a:pt x="393" y="26"/>
                  </a:cubicBezTo>
                  <a:cubicBezTo>
                    <a:pt x="381" y="14"/>
                    <a:pt x="369" y="2"/>
                    <a:pt x="357" y="2"/>
                  </a:cubicBezTo>
                  <a:cubicBezTo>
                    <a:pt x="354" y="1"/>
                    <a:pt x="350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31;p49">
              <a:extLst>
                <a:ext uri="{FF2B5EF4-FFF2-40B4-BE49-F238E27FC236}">
                  <a16:creationId xmlns:a16="http://schemas.microsoft.com/office/drawing/2014/main" id="{6E8B9929-F93B-9A88-1D97-E261143758CC}"/>
                </a:ext>
              </a:extLst>
            </p:cNvPr>
            <p:cNvSpPr/>
            <p:nvPr/>
          </p:nvSpPr>
          <p:spPr>
            <a:xfrm>
              <a:off x="6567650" y="1101150"/>
              <a:ext cx="120575" cy="114925"/>
            </a:xfrm>
            <a:custGeom>
              <a:avLst/>
              <a:gdLst/>
              <a:ahLst/>
              <a:cxnLst/>
              <a:rect l="l" t="t" r="r" b="b"/>
              <a:pathLst>
                <a:path w="4823" h="4597" extrusionOk="0">
                  <a:moveTo>
                    <a:pt x="1878" y="0"/>
                  </a:moveTo>
                  <a:cubicBezTo>
                    <a:pt x="1814" y="0"/>
                    <a:pt x="1751" y="10"/>
                    <a:pt x="1691" y="31"/>
                  </a:cubicBezTo>
                  <a:cubicBezTo>
                    <a:pt x="1536" y="91"/>
                    <a:pt x="1429" y="233"/>
                    <a:pt x="1358" y="388"/>
                  </a:cubicBezTo>
                  <a:cubicBezTo>
                    <a:pt x="1131" y="829"/>
                    <a:pt x="1143" y="1364"/>
                    <a:pt x="1381" y="1805"/>
                  </a:cubicBezTo>
                  <a:cubicBezTo>
                    <a:pt x="1211" y="1635"/>
                    <a:pt x="987" y="1518"/>
                    <a:pt x="749" y="1518"/>
                  </a:cubicBezTo>
                  <a:cubicBezTo>
                    <a:pt x="738" y="1518"/>
                    <a:pt x="726" y="1519"/>
                    <a:pt x="715" y="1519"/>
                  </a:cubicBezTo>
                  <a:cubicBezTo>
                    <a:pt x="465" y="1531"/>
                    <a:pt x="227" y="1686"/>
                    <a:pt x="119" y="1900"/>
                  </a:cubicBezTo>
                  <a:cubicBezTo>
                    <a:pt x="0" y="2186"/>
                    <a:pt x="119" y="2531"/>
                    <a:pt x="346" y="2734"/>
                  </a:cubicBezTo>
                  <a:cubicBezTo>
                    <a:pt x="560" y="2948"/>
                    <a:pt x="881" y="3031"/>
                    <a:pt x="1191" y="3055"/>
                  </a:cubicBezTo>
                  <a:cubicBezTo>
                    <a:pt x="1012" y="3127"/>
                    <a:pt x="834" y="3234"/>
                    <a:pt x="715" y="3389"/>
                  </a:cubicBezTo>
                  <a:cubicBezTo>
                    <a:pt x="608" y="3555"/>
                    <a:pt x="560" y="3793"/>
                    <a:pt x="667" y="3960"/>
                  </a:cubicBezTo>
                  <a:cubicBezTo>
                    <a:pt x="766" y="4135"/>
                    <a:pt x="985" y="4200"/>
                    <a:pt x="1195" y="4200"/>
                  </a:cubicBezTo>
                  <a:cubicBezTo>
                    <a:pt x="1214" y="4200"/>
                    <a:pt x="1232" y="4199"/>
                    <a:pt x="1250" y="4198"/>
                  </a:cubicBezTo>
                  <a:cubicBezTo>
                    <a:pt x="1667" y="4162"/>
                    <a:pt x="2036" y="3889"/>
                    <a:pt x="2203" y="3508"/>
                  </a:cubicBezTo>
                  <a:lnTo>
                    <a:pt x="2203" y="3508"/>
                  </a:lnTo>
                  <a:cubicBezTo>
                    <a:pt x="2191" y="3865"/>
                    <a:pt x="2203" y="4282"/>
                    <a:pt x="2489" y="4496"/>
                  </a:cubicBezTo>
                  <a:cubicBezTo>
                    <a:pt x="2580" y="4565"/>
                    <a:pt x="2690" y="4597"/>
                    <a:pt x="2802" y="4597"/>
                  </a:cubicBezTo>
                  <a:cubicBezTo>
                    <a:pt x="3056" y="4597"/>
                    <a:pt x="3326" y="4437"/>
                    <a:pt x="3441" y="4198"/>
                  </a:cubicBezTo>
                  <a:cubicBezTo>
                    <a:pt x="3608" y="3853"/>
                    <a:pt x="3465" y="3424"/>
                    <a:pt x="3215" y="3139"/>
                  </a:cubicBezTo>
                  <a:lnTo>
                    <a:pt x="3215" y="3139"/>
                  </a:lnTo>
                  <a:cubicBezTo>
                    <a:pt x="3410" y="3199"/>
                    <a:pt x="3617" y="3244"/>
                    <a:pt x="3820" y="3244"/>
                  </a:cubicBezTo>
                  <a:cubicBezTo>
                    <a:pt x="3976" y="3244"/>
                    <a:pt x="4130" y="3218"/>
                    <a:pt x="4275" y="3150"/>
                  </a:cubicBezTo>
                  <a:cubicBezTo>
                    <a:pt x="4596" y="3008"/>
                    <a:pt x="4822" y="2603"/>
                    <a:pt x="4691" y="2281"/>
                  </a:cubicBezTo>
                  <a:cubicBezTo>
                    <a:pt x="4620" y="2079"/>
                    <a:pt x="4418" y="1948"/>
                    <a:pt x="4215" y="1888"/>
                  </a:cubicBezTo>
                  <a:cubicBezTo>
                    <a:pt x="4108" y="1859"/>
                    <a:pt x="4001" y="1847"/>
                    <a:pt x="3894" y="1847"/>
                  </a:cubicBezTo>
                  <a:cubicBezTo>
                    <a:pt x="3787" y="1847"/>
                    <a:pt x="3679" y="1859"/>
                    <a:pt x="3572" y="1876"/>
                  </a:cubicBezTo>
                  <a:cubicBezTo>
                    <a:pt x="3727" y="1757"/>
                    <a:pt x="3882" y="1638"/>
                    <a:pt x="3989" y="1472"/>
                  </a:cubicBezTo>
                  <a:cubicBezTo>
                    <a:pt x="4108" y="1305"/>
                    <a:pt x="4168" y="1114"/>
                    <a:pt x="4120" y="924"/>
                  </a:cubicBezTo>
                  <a:cubicBezTo>
                    <a:pt x="4051" y="682"/>
                    <a:pt x="3782" y="519"/>
                    <a:pt x="3527" y="519"/>
                  </a:cubicBezTo>
                  <a:cubicBezTo>
                    <a:pt x="3518" y="519"/>
                    <a:pt x="3510" y="519"/>
                    <a:pt x="3501" y="519"/>
                  </a:cubicBezTo>
                  <a:cubicBezTo>
                    <a:pt x="3227" y="531"/>
                    <a:pt x="2989" y="698"/>
                    <a:pt x="2834" y="924"/>
                  </a:cubicBezTo>
                  <a:cubicBezTo>
                    <a:pt x="2810" y="936"/>
                    <a:pt x="2810" y="948"/>
                    <a:pt x="2798" y="972"/>
                  </a:cubicBezTo>
                  <a:cubicBezTo>
                    <a:pt x="2739" y="638"/>
                    <a:pt x="2560" y="329"/>
                    <a:pt x="2310" y="138"/>
                  </a:cubicBezTo>
                  <a:cubicBezTo>
                    <a:pt x="2185" y="54"/>
                    <a:pt x="2029" y="0"/>
                    <a:pt x="1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32;p49">
              <a:extLst>
                <a:ext uri="{FF2B5EF4-FFF2-40B4-BE49-F238E27FC236}">
                  <a16:creationId xmlns:a16="http://schemas.microsoft.com/office/drawing/2014/main" id="{724C3549-5218-B5E3-F04E-31DDB5739733}"/>
                </a:ext>
              </a:extLst>
            </p:cNvPr>
            <p:cNvSpPr/>
            <p:nvPr/>
          </p:nvSpPr>
          <p:spPr>
            <a:xfrm>
              <a:off x="6494425" y="1055275"/>
              <a:ext cx="88125" cy="96600"/>
            </a:xfrm>
            <a:custGeom>
              <a:avLst/>
              <a:gdLst/>
              <a:ahLst/>
              <a:cxnLst/>
              <a:rect l="l" t="t" r="r" b="b"/>
              <a:pathLst>
                <a:path w="3525" h="3864" extrusionOk="0">
                  <a:moveTo>
                    <a:pt x="1519" y="1"/>
                  </a:moveTo>
                  <a:cubicBezTo>
                    <a:pt x="1204" y="1"/>
                    <a:pt x="884" y="207"/>
                    <a:pt x="786" y="509"/>
                  </a:cubicBezTo>
                  <a:cubicBezTo>
                    <a:pt x="739" y="640"/>
                    <a:pt x="762" y="783"/>
                    <a:pt x="786" y="913"/>
                  </a:cubicBezTo>
                  <a:cubicBezTo>
                    <a:pt x="596" y="925"/>
                    <a:pt x="405" y="1021"/>
                    <a:pt x="262" y="1164"/>
                  </a:cubicBezTo>
                  <a:cubicBezTo>
                    <a:pt x="24" y="1437"/>
                    <a:pt x="0" y="1866"/>
                    <a:pt x="203" y="2164"/>
                  </a:cubicBezTo>
                  <a:cubicBezTo>
                    <a:pt x="353" y="2373"/>
                    <a:pt x="603" y="2494"/>
                    <a:pt x="850" y="2494"/>
                  </a:cubicBezTo>
                  <a:cubicBezTo>
                    <a:pt x="955" y="2494"/>
                    <a:pt x="1059" y="2472"/>
                    <a:pt x="1155" y="2426"/>
                  </a:cubicBezTo>
                  <a:lnTo>
                    <a:pt x="1155" y="2426"/>
                  </a:lnTo>
                  <a:cubicBezTo>
                    <a:pt x="858" y="2604"/>
                    <a:pt x="679" y="2997"/>
                    <a:pt x="786" y="3342"/>
                  </a:cubicBezTo>
                  <a:cubicBezTo>
                    <a:pt x="882" y="3641"/>
                    <a:pt x="1189" y="3863"/>
                    <a:pt x="1500" y="3863"/>
                  </a:cubicBezTo>
                  <a:cubicBezTo>
                    <a:pt x="1536" y="3863"/>
                    <a:pt x="1572" y="3861"/>
                    <a:pt x="1608" y="3854"/>
                  </a:cubicBezTo>
                  <a:cubicBezTo>
                    <a:pt x="1953" y="3795"/>
                    <a:pt x="2227" y="3461"/>
                    <a:pt x="2191" y="3104"/>
                  </a:cubicBezTo>
                  <a:lnTo>
                    <a:pt x="2191" y="3104"/>
                  </a:lnTo>
                  <a:cubicBezTo>
                    <a:pt x="2303" y="3309"/>
                    <a:pt x="2545" y="3448"/>
                    <a:pt x="2788" y="3448"/>
                  </a:cubicBezTo>
                  <a:cubicBezTo>
                    <a:pt x="2856" y="3448"/>
                    <a:pt x="2924" y="3437"/>
                    <a:pt x="2989" y="3414"/>
                  </a:cubicBezTo>
                  <a:cubicBezTo>
                    <a:pt x="3287" y="3307"/>
                    <a:pt x="3501" y="2997"/>
                    <a:pt x="3465" y="2688"/>
                  </a:cubicBezTo>
                  <a:cubicBezTo>
                    <a:pt x="3417" y="2366"/>
                    <a:pt x="3156" y="2104"/>
                    <a:pt x="2846" y="2068"/>
                  </a:cubicBezTo>
                  <a:cubicBezTo>
                    <a:pt x="3084" y="1854"/>
                    <a:pt x="3334" y="1628"/>
                    <a:pt x="3417" y="1318"/>
                  </a:cubicBezTo>
                  <a:cubicBezTo>
                    <a:pt x="3525" y="997"/>
                    <a:pt x="3394" y="604"/>
                    <a:pt x="3096" y="509"/>
                  </a:cubicBezTo>
                  <a:cubicBezTo>
                    <a:pt x="3050" y="492"/>
                    <a:pt x="3002" y="485"/>
                    <a:pt x="2953" y="485"/>
                  </a:cubicBezTo>
                  <a:cubicBezTo>
                    <a:pt x="2827" y="485"/>
                    <a:pt x="2696" y="535"/>
                    <a:pt x="2584" y="604"/>
                  </a:cubicBezTo>
                  <a:cubicBezTo>
                    <a:pt x="2441" y="699"/>
                    <a:pt x="2322" y="842"/>
                    <a:pt x="2203" y="973"/>
                  </a:cubicBezTo>
                  <a:cubicBezTo>
                    <a:pt x="2322" y="604"/>
                    <a:pt x="2096" y="152"/>
                    <a:pt x="1727" y="32"/>
                  </a:cubicBezTo>
                  <a:cubicBezTo>
                    <a:pt x="1660" y="11"/>
                    <a:pt x="1590" y="1"/>
                    <a:pt x="1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33;p49">
              <a:extLst>
                <a:ext uri="{FF2B5EF4-FFF2-40B4-BE49-F238E27FC236}">
                  <a16:creationId xmlns:a16="http://schemas.microsoft.com/office/drawing/2014/main" id="{BCD66A60-AD6A-8014-3F15-1BD1FC208C28}"/>
                </a:ext>
              </a:extLst>
            </p:cNvPr>
            <p:cNvSpPr/>
            <p:nvPr/>
          </p:nvSpPr>
          <p:spPr>
            <a:xfrm>
              <a:off x="6502150" y="1174475"/>
              <a:ext cx="66125" cy="71850"/>
            </a:xfrm>
            <a:custGeom>
              <a:avLst/>
              <a:gdLst/>
              <a:ahLst/>
              <a:cxnLst/>
              <a:rect l="l" t="t" r="r" b="b"/>
              <a:pathLst>
                <a:path w="2645" h="2874" extrusionOk="0">
                  <a:moveTo>
                    <a:pt x="1747" y="0"/>
                  </a:moveTo>
                  <a:cubicBezTo>
                    <a:pt x="1684" y="0"/>
                    <a:pt x="1621" y="9"/>
                    <a:pt x="1561" y="27"/>
                  </a:cubicBezTo>
                  <a:cubicBezTo>
                    <a:pt x="1358" y="98"/>
                    <a:pt x="1192" y="265"/>
                    <a:pt x="1108" y="479"/>
                  </a:cubicBezTo>
                  <a:cubicBezTo>
                    <a:pt x="1061" y="420"/>
                    <a:pt x="1013" y="372"/>
                    <a:pt x="965" y="289"/>
                  </a:cubicBezTo>
                  <a:cubicBezTo>
                    <a:pt x="861" y="193"/>
                    <a:pt x="713" y="130"/>
                    <a:pt x="571" y="130"/>
                  </a:cubicBezTo>
                  <a:cubicBezTo>
                    <a:pt x="518" y="130"/>
                    <a:pt x="466" y="139"/>
                    <a:pt x="418" y="158"/>
                  </a:cubicBezTo>
                  <a:cubicBezTo>
                    <a:pt x="144" y="265"/>
                    <a:pt x="60" y="634"/>
                    <a:pt x="180" y="908"/>
                  </a:cubicBezTo>
                  <a:cubicBezTo>
                    <a:pt x="299" y="1170"/>
                    <a:pt x="561" y="1349"/>
                    <a:pt x="822" y="1479"/>
                  </a:cubicBezTo>
                  <a:cubicBezTo>
                    <a:pt x="785" y="1472"/>
                    <a:pt x="747" y="1468"/>
                    <a:pt x="709" y="1468"/>
                  </a:cubicBezTo>
                  <a:cubicBezTo>
                    <a:pt x="396" y="1468"/>
                    <a:pt x="80" y="1718"/>
                    <a:pt x="49" y="2015"/>
                  </a:cubicBezTo>
                  <a:cubicBezTo>
                    <a:pt x="1" y="2372"/>
                    <a:pt x="287" y="2730"/>
                    <a:pt x="644" y="2753"/>
                  </a:cubicBezTo>
                  <a:cubicBezTo>
                    <a:pt x="651" y="2754"/>
                    <a:pt x="658" y="2754"/>
                    <a:pt x="664" y="2754"/>
                  </a:cubicBezTo>
                  <a:cubicBezTo>
                    <a:pt x="955" y="2754"/>
                    <a:pt x="1241" y="2509"/>
                    <a:pt x="1299" y="2218"/>
                  </a:cubicBezTo>
                  <a:cubicBezTo>
                    <a:pt x="1299" y="2182"/>
                    <a:pt x="1311" y="2134"/>
                    <a:pt x="1311" y="2111"/>
                  </a:cubicBezTo>
                  <a:lnTo>
                    <a:pt x="1311" y="2111"/>
                  </a:lnTo>
                  <a:cubicBezTo>
                    <a:pt x="1311" y="2134"/>
                    <a:pt x="1311" y="2182"/>
                    <a:pt x="1299" y="2218"/>
                  </a:cubicBezTo>
                  <a:cubicBezTo>
                    <a:pt x="1299" y="2539"/>
                    <a:pt x="1573" y="2861"/>
                    <a:pt x="1906" y="2873"/>
                  </a:cubicBezTo>
                  <a:cubicBezTo>
                    <a:pt x="1918" y="2873"/>
                    <a:pt x="1931" y="2874"/>
                    <a:pt x="1943" y="2874"/>
                  </a:cubicBezTo>
                  <a:cubicBezTo>
                    <a:pt x="2287" y="2874"/>
                    <a:pt x="2609" y="2562"/>
                    <a:pt x="2632" y="2218"/>
                  </a:cubicBezTo>
                  <a:cubicBezTo>
                    <a:pt x="2644" y="1860"/>
                    <a:pt x="2370" y="1503"/>
                    <a:pt x="2013" y="1420"/>
                  </a:cubicBezTo>
                  <a:cubicBezTo>
                    <a:pt x="2370" y="1313"/>
                    <a:pt x="2585" y="860"/>
                    <a:pt x="2466" y="503"/>
                  </a:cubicBezTo>
                  <a:cubicBezTo>
                    <a:pt x="2367" y="207"/>
                    <a:pt x="2054" y="0"/>
                    <a:pt x="1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34;p49">
              <a:extLst>
                <a:ext uri="{FF2B5EF4-FFF2-40B4-BE49-F238E27FC236}">
                  <a16:creationId xmlns:a16="http://schemas.microsoft.com/office/drawing/2014/main" id="{EB4F390F-A392-1AC3-5E8F-406C111DB16E}"/>
                </a:ext>
              </a:extLst>
            </p:cNvPr>
            <p:cNvSpPr/>
            <p:nvPr/>
          </p:nvSpPr>
          <p:spPr>
            <a:xfrm>
              <a:off x="6798625" y="1203150"/>
              <a:ext cx="222900" cy="238150"/>
            </a:xfrm>
            <a:custGeom>
              <a:avLst/>
              <a:gdLst/>
              <a:ahLst/>
              <a:cxnLst/>
              <a:rect l="l" t="t" r="r" b="b"/>
              <a:pathLst>
                <a:path w="8916" h="9526" extrusionOk="0">
                  <a:moveTo>
                    <a:pt x="8757" y="0"/>
                  </a:moveTo>
                  <a:cubicBezTo>
                    <a:pt x="8728" y="0"/>
                    <a:pt x="8699" y="17"/>
                    <a:pt x="8680" y="59"/>
                  </a:cubicBezTo>
                  <a:cubicBezTo>
                    <a:pt x="7680" y="987"/>
                    <a:pt x="6763" y="1987"/>
                    <a:pt x="5918" y="3059"/>
                  </a:cubicBezTo>
                  <a:cubicBezTo>
                    <a:pt x="6108" y="2702"/>
                    <a:pt x="6287" y="2333"/>
                    <a:pt x="6466" y="1976"/>
                  </a:cubicBezTo>
                  <a:cubicBezTo>
                    <a:pt x="6514" y="1870"/>
                    <a:pt x="6424" y="1775"/>
                    <a:pt x="6340" y="1775"/>
                  </a:cubicBezTo>
                  <a:cubicBezTo>
                    <a:pt x="6300" y="1775"/>
                    <a:pt x="6262" y="1796"/>
                    <a:pt x="6239" y="1845"/>
                  </a:cubicBezTo>
                  <a:cubicBezTo>
                    <a:pt x="5835" y="2654"/>
                    <a:pt x="5418" y="3464"/>
                    <a:pt x="5001" y="4273"/>
                  </a:cubicBezTo>
                  <a:cubicBezTo>
                    <a:pt x="4763" y="4595"/>
                    <a:pt x="4549" y="4916"/>
                    <a:pt x="4323" y="5262"/>
                  </a:cubicBezTo>
                  <a:cubicBezTo>
                    <a:pt x="4406" y="4416"/>
                    <a:pt x="4430" y="3547"/>
                    <a:pt x="4263" y="2702"/>
                  </a:cubicBezTo>
                  <a:cubicBezTo>
                    <a:pt x="4205" y="2421"/>
                    <a:pt x="4112" y="1820"/>
                    <a:pt x="3715" y="1820"/>
                  </a:cubicBezTo>
                  <a:cubicBezTo>
                    <a:pt x="3707" y="1820"/>
                    <a:pt x="3699" y="1820"/>
                    <a:pt x="3692" y="1821"/>
                  </a:cubicBezTo>
                  <a:cubicBezTo>
                    <a:pt x="3299" y="1856"/>
                    <a:pt x="3180" y="2476"/>
                    <a:pt x="3156" y="2797"/>
                  </a:cubicBezTo>
                  <a:cubicBezTo>
                    <a:pt x="3132" y="3309"/>
                    <a:pt x="3203" y="3869"/>
                    <a:pt x="3322" y="4381"/>
                  </a:cubicBezTo>
                  <a:cubicBezTo>
                    <a:pt x="3441" y="4916"/>
                    <a:pt x="3632" y="5440"/>
                    <a:pt x="3870" y="5952"/>
                  </a:cubicBezTo>
                  <a:cubicBezTo>
                    <a:pt x="3668" y="6274"/>
                    <a:pt x="3477" y="6607"/>
                    <a:pt x="3275" y="6940"/>
                  </a:cubicBezTo>
                  <a:lnTo>
                    <a:pt x="3239" y="7036"/>
                  </a:lnTo>
                  <a:cubicBezTo>
                    <a:pt x="3239" y="6571"/>
                    <a:pt x="3215" y="6095"/>
                    <a:pt x="3156" y="5631"/>
                  </a:cubicBezTo>
                  <a:cubicBezTo>
                    <a:pt x="3084" y="5012"/>
                    <a:pt x="2977" y="4345"/>
                    <a:pt x="2763" y="3761"/>
                  </a:cubicBezTo>
                  <a:cubicBezTo>
                    <a:pt x="2679" y="3571"/>
                    <a:pt x="2537" y="3273"/>
                    <a:pt x="2298" y="3226"/>
                  </a:cubicBezTo>
                  <a:cubicBezTo>
                    <a:pt x="2279" y="3222"/>
                    <a:pt x="2260" y="3220"/>
                    <a:pt x="2243" y="3220"/>
                  </a:cubicBezTo>
                  <a:cubicBezTo>
                    <a:pt x="2032" y="3220"/>
                    <a:pt x="1938" y="3467"/>
                    <a:pt x="1894" y="3642"/>
                  </a:cubicBezTo>
                  <a:cubicBezTo>
                    <a:pt x="1763" y="4285"/>
                    <a:pt x="1882" y="4940"/>
                    <a:pt x="2048" y="5547"/>
                  </a:cubicBezTo>
                  <a:cubicBezTo>
                    <a:pt x="2239" y="6274"/>
                    <a:pt x="2489" y="6988"/>
                    <a:pt x="2787" y="7679"/>
                  </a:cubicBezTo>
                  <a:cubicBezTo>
                    <a:pt x="2799" y="7702"/>
                    <a:pt x="2822" y="7726"/>
                    <a:pt x="2834" y="7738"/>
                  </a:cubicBezTo>
                  <a:cubicBezTo>
                    <a:pt x="2668" y="8000"/>
                    <a:pt x="2525" y="8286"/>
                    <a:pt x="2370" y="8560"/>
                  </a:cubicBezTo>
                  <a:cubicBezTo>
                    <a:pt x="2251" y="7905"/>
                    <a:pt x="2084" y="7250"/>
                    <a:pt x="1870" y="6619"/>
                  </a:cubicBezTo>
                  <a:cubicBezTo>
                    <a:pt x="1751" y="6274"/>
                    <a:pt x="1608" y="5940"/>
                    <a:pt x="1465" y="5595"/>
                  </a:cubicBezTo>
                  <a:cubicBezTo>
                    <a:pt x="1334" y="5285"/>
                    <a:pt x="1179" y="4988"/>
                    <a:pt x="977" y="4714"/>
                  </a:cubicBezTo>
                  <a:cubicBezTo>
                    <a:pt x="852" y="4562"/>
                    <a:pt x="654" y="4364"/>
                    <a:pt x="447" y="4364"/>
                  </a:cubicBezTo>
                  <a:cubicBezTo>
                    <a:pt x="378" y="4364"/>
                    <a:pt x="307" y="4386"/>
                    <a:pt x="239" y="4440"/>
                  </a:cubicBezTo>
                  <a:cubicBezTo>
                    <a:pt x="24" y="4643"/>
                    <a:pt x="1" y="5035"/>
                    <a:pt x="1" y="5309"/>
                  </a:cubicBezTo>
                  <a:cubicBezTo>
                    <a:pt x="24" y="6012"/>
                    <a:pt x="322" y="6667"/>
                    <a:pt x="655" y="7262"/>
                  </a:cubicBezTo>
                  <a:cubicBezTo>
                    <a:pt x="1048" y="7917"/>
                    <a:pt x="1536" y="8488"/>
                    <a:pt x="2120" y="9000"/>
                  </a:cubicBezTo>
                  <a:cubicBezTo>
                    <a:pt x="2060" y="9107"/>
                    <a:pt x="2001" y="9226"/>
                    <a:pt x="1941" y="9322"/>
                  </a:cubicBezTo>
                  <a:cubicBezTo>
                    <a:pt x="1875" y="9430"/>
                    <a:pt x="1971" y="9526"/>
                    <a:pt x="2063" y="9526"/>
                  </a:cubicBezTo>
                  <a:cubicBezTo>
                    <a:pt x="2103" y="9526"/>
                    <a:pt x="2142" y="9508"/>
                    <a:pt x="2168" y="9465"/>
                  </a:cubicBezTo>
                  <a:cubicBezTo>
                    <a:pt x="2441" y="8941"/>
                    <a:pt x="2727" y="8429"/>
                    <a:pt x="3013" y="7917"/>
                  </a:cubicBezTo>
                  <a:cubicBezTo>
                    <a:pt x="3096" y="7920"/>
                    <a:pt x="3179" y="7922"/>
                    <a:pt x="3262" y="7922"/>
                  </a:cubicBezTo>
                  <a:cubicBezTo>
                    <a:pt x="3760" y="7922"/>
                    <a:pt x="4249" y="7861"/>
                    <a:pt x="4739" y="7738"/>
                  </a:cubicBezTo>
                  <a:cubicBezTo>
                    <a:pt x="5025" y="7655"/>
                    <a:pt x="5299" y="7571"/>
                    <a:pt x="5573" y="7441"/>
                  </a:cubicBezTo>
                  <a:cubicBezTo>
                    <a:pt x="5751" y="7345"/>
                    <a:pt x="5930" y="7190"/>
                    <a:pt x="5882" y="6964"/>
                  </a:cubicBezTo>
                  <a:cubicBezTo>
                    <a:pt x="5830" y="6656"/>
                    <a:pt x="5546" y="6564"/>
                    <a:pt x="5244" y="6564"/>
                  </a:cubicBezTo>
                  <a:cubicBezTo>
                    <a:pt x="4998" y="6564"/>
                    <a:pt x="4739" y="6625"/>
                    <a:pt x="4584" y="6679"/>
                  </a:cubicBezTo>
                  <a:cubicBezTo>
                    <a:pt x="4168" y="6809"/>
                    <a:pt x="3751" y="7024"/>
                    <a:pt x="3370" y="7262"/>
                  </a:cubicBezTo>
                  <a:cubicBezTo>
                    <a:pt x="3584" y="6869"/>
                    <a:pt x="3811" y="6464"/>
                    <a:pt x="4049" y="6083"/>
                  </a:cubicBezTo>
                  <a:cubicBezTo>
                    <a:pt x="4096" y="6119"/>
                    <a:pt x="4156" y="6131"/>
                    <a:pt x="4227" y="6143"/>
                  </a:cubicBezTo>
                  <a:cubicBezTo>
                    <a:pt x="4433" y="6172"/>
                    <a:pt x="4655" y="6193"/>
                    <a:pt x="4866" y="6193"/>
                  </a:cubicBezTo>
                  <a:cubicBezTo>
                    <a:pt x="4912" y="6193"/>
                    <a:pt x="4957" y="6192"/>
                    <a:pt x="5001" y="6190"/>
                  </a:cubicBezTo>
                  <a:cubicBezTo>
                    <a:pt x="5513" y="6178"/>
                    <a:pt x="6013" y="6083"/>
                    <a:pt x="6478" y="5893"/>
                  </a:cubicBezTo>
                  <a:cubicBezTo>
                    <a:pt x="6656" y="5797"/>
                    <a:pt x="6835" y="5702"/>
                    <a:pt x="6930" y="5524"/>
                  </a:cubicBezTo>
                  <a:cubicBezTo>
                    <a:pt x="7001" y="5357"/>
                    <a:pt x="6978" y="5143"/>
                    <a:pt x="6859" y="5012"/>
                  </a:cubicBezTo>
                  <a:cubicBezTo>
                    <a:pt x="6718" y="4860"/>
                    <a:pt x="6510" y="4809"/>
                    <a:pt x="6292" y="4809"/>
                  </a:cubicBezTo>
                  <a:cubicBezTo>
                    <a:pt x="6048" y="4809"/>
                    <a:pt x="5791" y="4872"/>
                    <a:pt x="5597" y="4928"/>
                  </a:cubicBezTo>
                  <a:cubicBezTo>
                    <a:pt x="5180" y="5059"/>
                    <a:pt x="4775" y="5262"/>
                    <a:pt x="4406" y="5500"/>
                  </a:cubicBezTo>
                  <a:cubicBezTo>
                    <a:pt x="4430" y="5476"/>
                    <a:pt x="4454" y="5428"/>
                    <a:pt x="4465" y="5405"/>
                  </a:cubicBezTo>
                  <a:cubicBezTo>
                    <a:pt x="4656" y="5107"/>
                    <a:pt x="4858" y="4809"/>
                    <a:pt x="5061" y="4523"/>
                  </a:cubicBezTo>
                  <a:cubicBezTo>
                    <a:pt x="5096" y="4512"/>
                    <a:pt x="5168" y="4369"/>
                    <a:pt x="5204" y="4333"/>
                  </a:cubicBezTo>
                  <a:cubicBezTo>
                    <a:pt x="5799" y="3500"/>
                    <a:pt x="6418" y="2702"/>
                    <a:pt x="7109" y="1952"/>
                  </a:cubicBezTo>
                  <a:cubicBezTo>
                    <a:pt x="7656" y="1333"/>
                    <a:pt x="8216" y="761"/>
                    <a:pt x="8811" y="202"/>
                  </a:cubicBezTo>
                  <a:cubicBezTo>
                    <a:pt x="8916" y="123"/>
                    <a:pt x="8836" y="0"/>
                    <a:pt x="8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35;p49">
              <a:extLst>
                <a:ext uri="{FF2B5EF4-FFF2-40B4-BE49-F238E27FC236}">
                  <a16:creationId xmlns:a16="http://schemas.microsoft.com/office/drawing/2014/main" id="{41042AD0-DB90-AC46-BA4A-B8394BC84A65}"/>
                </a:ext>
              </a:extLst>
            </p:cNvPr>
            <p:cNvSpPr/>
            <p:nvPr/>
          </p:nvSpPr>
          <p:spPr>
            <a:xfrm>
              <a:off x="6984650" y="1140475"/>
              <a:ext cx="113750" cy="117525"/>
            </a:xfrm>
            <a:custGeom>
              <a:avLst/>
              <a:gdLst/>
              <a:ahLst/>
              <a:cxnLst/>
              <a:rect l="l" t="t" r="r" b="b"/>
              <a:pathLst>
                <a:path w="4550" h="4701" extrusionOk="0">
                  <a:moveTo>
                    <a:pt x="1895" y="1"/>
                  </a:moveTo>
                  <a:cubicBezTo>
                    <a:pt x="1569" y="1"/>
                    <a:pt x="1238" y="154"/>
                    <a:pt x="1049" y="423"/>
                  </a:cubicBezTo>
                  <a:cubicBezTo>
                    <a:pt x="763" y="815"/>
                    <a:pt x="858" y="1446"/>
                    <a:pt x="1239" y="1756"/>
                  </a:cubicBezTo>
                  <a:cubicBezTo>
                    <a:pt x="1196" y="1751"/>
                    <a:pt x="1153" y="1748"/>
                    <a:pt x="1110" y="1748"/>
                  </a:cubicBezTo>
                  <a:cubicBezTo>
                    <a:pt x="769" y="1748"/>
                    <a:pt x="428" y="1913"/>
                    <a:pt x="227" y="2208"/>
                  </a:cubicBezTo>
                  <a:cubicBezTo>
                    <a:pt x="1" y="2530"/>
                    <a:pt x="25" y="2994"/>
                    <a:pt x="263" y="3292"/>
                  </a:cubicBezTo>
                  <a:cubicBezTo>
                    <a:pt x="406" y="3488"/>
                    <a:pt x="654" y="3598"/>
                    <a:pt x="899" y="3598"/>
                  </a:cubicBezTo>
                  <a:cubicBezTo>
                    <a:pt x="1040" y="3598"/>
                    <a:pt x="1181" y="3561"/>
                    <a:pt x="1299" y="3482"/>
                  </a:cubicBezTo>
                  <a:lnTo>
                    <a:pt x="1299" y="3482"/>
                  </a:lnTo>
                  <a:cubicBezTo>
                    <a:pt x="1204" y="3637"/>
                    <a:pt x="1132" y="3804"/>
                    <a:pt x="1084" y="3959"/>
                  </a:cubicBezTo>
                  <a:cubicBezTo>
                    <a:pt x="1061" y="4125"/>
                    <a:pt x="1073" y="4316"/>
                    <a:pt x="1168" y="4471"/>
                  </a:cubicBezTo>
                  <a:cubicBezTo>
                    <a:pt x="1274" y="4630"/>
                    <a:pt x="1455" y="4701"/>
                    <a:pt x="1641" y="4701"/>
                  </a:cubicBezTo>
                  <a:cubicBezTo>
                    <a:pt x="1789" y="4701"/>
                    <a:pt x="1940" y="4657"/>
                    <a:pt x="2061" y="4578"/>
                  </a:cubicBezTo>
                  <a:cubicBezTo>
                    <a:pt x="2347" y="4387"/>
                    <a:pt x="2489" y="4078"/>
                    <a:pt x="2608" y="3768"/>
                  </a:cubicBezTo>
                  <a:cubicBezTo>
                    <a:pt x="2620" y="4140"/>
                    <a:pt x="2973" y="4438"/>
                    <a:pt x="3334" y="4438"/>
                  </a:cubicBezTo>
                  <a:cubicBezTo>
                    <a:pt x="3354" y="4438"/>
                    <a:pt x="3374" y="4437"/>
                    <a:pt x="3394" y="4435"/>
                  </a:cubicBezTo>
                  <a:cubicBezTo>
                    <a:pt x="3763" y="4411"/>
                    <a:pt x="4097" y="4054"/>
                    <a:pt x="4132" y="3661"/>
                  </a:cubicBezTo>
                  <a:cubicBezTo>
                    <a:pt x="4156" y="3280"/>
                    <a:pt x="3894" y="2911"/>
                    <a:pt x="3537" y="2756"/>
                  </a:cubicBezTo>
                  <a:lnTo>
                    <a:pt x="3537" y="2756"/>
                  </a:lnTo>
                  <a:cubicBezTo>
                    <a:pt x="3569" y="2760"/>
                    <a:pt x="3600" y="2762"/>
                    <a:pt x="3632" y="2762"/>
                  </a:cubicBezTo>
                  <a:cubicBezTo>
                    <a:pt x="4052" y="2762"/>
                    <a:pt x="4457" y="2402"/>
                    <a:pt x="4502" y="1970"/>
                  </a:cubicBezTo>
                  <a:cubicBezTo>
                    <a:pt x="4549" y="1518"/>
                    <a:pt x="4216" y="1065"/>
                    <a:pt x="3763" y="923"/>
                  </a:cubicBezTo>
                  <a:cubicBezTo>
                    <a:pt x="3673" y="897"/>
                    <a:pt x="3580" y="885"/>
                    <a:pt x="3485" y="885"/>
                  </a:cubicBezTo>
                  <a:cubicBezTo>
                    <a:pt x="3269" y="885"/>
                    <a:pt x="3049" y="949"/>
                    <a:pt x="2858" y="1065"/>
                  </a:cubicBezTo>
                  <a:cubicBezTo>
                    <a:pt x="2882" y="684"/>
                    <a:pt x="2704" y="303"/>
                    <a:pt x="2370" y="125"/>
                  </a:cubicBezTo>
                  <a:cubicBezTo>
                    <a:pt x="2226" y="41"/>
                    <a:pt x="2061" y="1"/>
                    <a:pt x="1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36;p49">
              <a:extLst>
                <a:ext uri="{FF2B5EF4-FFF2-40B4-BE49-F238E27FC236}">
                  <a16:creationId xmlns:a16="http://schemas.microsoft.com/office/drawing/2014/main" id="{00259772-1977-55A0-8205-3B97F6BFC27B}"/>
                </a:ext>
              </a:extLst>
            </p:cNvPr>
            <p:cNvSpPr/>
            <p:nvPr/>
          </p:nvSpPr>
          <p:spPr>
            <a:xfrm>
              <a:off x="6917400" y="1202925"/>
              <a:ext cx="75325" cy="73675"/>
            </a:xfrm>
            <a:custGeom>
              <a:avLst/>
              <a:gdLst/>
              <a:ahLst/>
              <a:cxnLst/>
              <a:rect l="l" t="t" r="r" b="b"/>
              <a:pathLst>
                <a:path w="3013" h="2947" extrusionOk="0">
                  <a:moveTo>
                    <a:pt x="797" y="1"/>
                  </a:moveTo>
                  <a:cubicBezTo>
                    <a:pt x="769" y="1"/>
                    <a:pt x="742" y="3"/>
                    <a:pt x="715" y="8"/>
                  </a:cubicBezTo>
                  <a:cubicBezTo>
                    <a:pt x="512" y="32"/>
                    <a:pt x="334" y="199"/>
                    <a:pt x="298" y="389"/>
                  </a:cubicBezTo>
                  <a:cubicBezTo>
                    <a:pt x="274" y="663"/>
                    <a:pt x="488" y="889"/>
                    <a:pt x="703" y="1068"/>
                  </a:cubicBezTo>
                  <a:cubicBezTo>
                    <a:pt x="662" y="1055"/>
                    <a:pt x="621" y="1050"/>
                    <a:pt x="579" y="1050"/>
                  </a:cubicBezTo>
                  <a:cubicBezTo>
                    <a:pt x="342" y="1050"/>
                    <a:pt x="110" y="1241"/>
                    <a:pt x="60" y="1484"/>
                  </a:cubicBezTo>
                  <a:cubicBezTo>
                    <a:pt x="0" y="1758"/>
                    <a:pt x="179" y="2056"/>
                    <a:pt x="453" y="2175"/>
                  </a:cubicBezTo>
                  <a:cubicBezTo>
                    <a:pt x="524" y="2211"/>
                    <a:pt x="595" y="2223"/>
                    <a:pt x="667" y="2223"/>
                  </a:cubicBezTo>
                  <a:cubicBezTo>
                    <a:pt x="667" y="2318"/>
                    <a:pt x="691" y="2401"/>
                    <a:pt x="691" y="2485"/>
                  </a:cubicBezTo>
                  <a:cubicBezTo>
                    <a:pt x="765" y="2730"/>
                    <a:pt x="983" y="2946"/>
                    <a:pt x="1233" y="2946"/>
                  </a:cubicBezTo>
                  <a:cubicBezTo>
                    <a:pt x="1262" y="2946"/>
                    <a:pt x="1292" y="2943"/>
                    <a:pt x="1322" y="2937"/>
                  </a:cubicBezTo>
                  <a:cubicBezTo>
                    <a:pt x="1500" y="2901"/>
                    <a:pt x="1631" y="2770"/>
                    <a:pt x="1715" y="2604"/>
                  </a:cubicBezTo>
                  <a:cubicBezTo>
                    <a:pt x="1786" y="2461"/>
                    <a:pt x="1786" y="2282"/>
                    <a:pt x="1774" y="2104"/>
                  </a:cubicBezTo>
                  <a:lnTo>
                    <a:pt x="1774" y="2104"/>
                  </a:lnTo>
                  <a:cubicBezTo>
                    <a:pt x="1798" y="2294"/>
                    <a:pt x="1893" y="2473"/>
                    <a:pt x="2024" y="2592"/>
                  </a:cubicBezTo>
                  <a:cubicBezTo>
                    <a:pt x="2152" y="2690"/>
                    <a:pt x="2304" y="2756"/>
                    <a:pt x="2453" y="2756"/>
                  </a:cubicBezTo>
                  <a:cubicBezTo>
                    <a:pt x="2485" y="2756"/>
                    <a:pt x="2517" y="2753"/>
                    <a:pt x="2548" y="2747"/>
                  </a:cubicBezTo>
                  <a:cubicBezTo>
                    <a:pt x="2834" y="2663"/>
                    <a:pt x="3012" y="2342"/>
                    <a:pt x="2953" y="2044"/>
                  </a:cubicBezTo>
                  <a:cubicBezTo>
                    <a:pt x="2881" y="1758"/>
                    <a:pt x="2631" y="1544"/>
                    <a:pt x="2370" y="1425"/>
                  </a:cubicBezTo>
                  <a:cubicBezTo>
                    <a:pt x="2500" y="1330"/>
                    <a:pt x="2631" y="1211"/>
                    <a:pt x="2691" y="1044"/>
                  </a:cubicBezTo>
                  <a:cubicBezTo>
                    <a:pt x="2834" y="711"/>
                    <a:pt x="2620" y="294"/>
                    <a:pt x="2274" y="199"/>
                  </a:cubicBezTo>
                  <a:cubicBezTo>
                    <a:pt x="2230" y="186"/>
                    <a:pt x="2185" y="180"/>
                    <a:pt x="2140" y="180"/>
                  </a:cubicBezTo>
                  <a:cubicBezTo>
                    <a:pt x="1844" y="180"/>
                    <a:pt x="1546" y="436"/>
                    <a:pt x="1536" y="746"/>
                  </a:cubicBezTo>
                  <a:cubicBezTo>
                    <a:pt x="1488" y="556"/>
                    <a:pt x="1417" y="365"/>
                    <a:pt x="1262" y="211"/>
                  </a:cubicBezTo>
                  <a:cubicBezTo>
                    <a:pt x="1140" y="88"/>
                    <a:pt x="965" y="1"/>
                    <a:pt x="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37;p49">
              <a:extLst>
                <a:ext uri="{FF2B5EF4-FFF2-40B4-BE49-F238E27FC236}">
                  <a16:creationId xmlns:a16="http://schemas.microsoft.com/office/drawing/2014/main" id="{FA004D7F-C6D2-4CC0-5C68-1E412FF6B97F}"/>
                </a:ext>
              </a:extLst>
            </p:cNvPr>
            <p:cNvSpPr/>
            <p:nvPr/>
          </p:nvSpPr>
          <p:spPr>
            <a:xfrm>
              <a:off x="6683725" y="949575"/>
              <a:ext cx="250175" cy="536475"/>
            </a:xfrm>
            <a:custGeom>
              <a:avLst/>
              <a:gdLst/>
              <a:ahLst/>
              <a:cxnLst/>
              <a:rect l="l" t="t" r="r" b="b"/>
              <a:pathLst>
                <a:path w="10007" h="21459" extrusionOk="0">
                  <a:moveTo>
                    <a:pt x="6188" y="1"/>
                  </a:moveTo>
                  <a:cubicBezTo>
                    <a:pt x="6124" y="1"/>
                    <a:pt x="6061" y="40"/>
                    <a:pt x="6061" y="117"/>
                  </a:cubicBezTo>
                  <a:cubicBezTo>
                    <a:pt x="6073" y="2951"/>
                    <a:pt x="5871" y="5761"/>
                    <a:pt x="5430" y="8559"/>
                  </a:cubicBezTo>
                  <a:cubicBezTo>
                    <a:pt x="5228" y="9940"/>
                    <a:pt x="4954" y="11333"/>
                    <a:pt x="4632" y="12702"/>
                  </a:cubicBezTo>
                  <a:cubicBezTo>
                    <a:pt x="4323" y="14035"/>
                    <a:pt x="3966" y="15381"/>
                    <a:pt x="3668" y="16738"/>
                  </a:cubicBezTo>
                  <a:cubicBezTo>
                    <a:pt x="3668" y="16762"/>
                    <a:pt x="3644" y="16798"/>
                    <a:pt x="3644" y="16822"/>
                  </a:cubicBezTo>
                  <a:cubicBezTo>
                    <a:pt x="3346" y="13952"/>
                    <a:pt x="3823" y="11035"/>
                    <a:pt x="3442" y="8154"/>
                  </a:cubicBezTo>
                  <a:cubicBezTo>
                    <a:pt x="3323" y="7308"/>
                    <a:pt x="3144" y="6475"/>
                    <a:pt x="2846" y="5677"/>
                  </a:cubicBezTo>
                  <a:cubicBezTo>
                    <a:pt x="2822" y="5615"/>
                    <a:pt x="2768" y="5588"/>
                    <a:pt x="2715" y="5588"/>
                  </a:cubicBezTo>
                  <a:cubicBezTo>
                    <a:pt x="2636" y="5588"/>
                    <a:pt x="2561" y="5649"/>
                    <a:pt x="2596" y="5749"/>
                  </a:cubicBezTo>
                  <a:cubicBezTo>
                    <a:pt x="3680" y="8737"/>
                    <a:pt x="3227" y="11952"/>
                    <a:pt x="3275" y="15059"/>
                  </a:cubicBezTo>
                  <a:cubicBezTo>
                    <a:pt x="3287" y="15940"/>
                    <a:pt x="3335" y="16810"/>
                    <a:pt x="3465" y="17655"/>
                  </a:cubicBezTo>
                  <a:cubicBezTo>
                    <a:pt x="3394" y="18012"/>
                    <a:pt x="3346" y="18381"/>
                    <a:pt x="3287" y="18738"/>
                  </a:cubicBezTo>
                  <a:cubicBezTo>
                    <a:pt x="3025" y="16238"/>
                    <a:pt x="2513" y="13774"/>
                    <a:pt x="1406" y="11511"/>
                  </a:cubicBezTo>
                  <a:cubicBezTo>
                    <a:pt x="1060" y="10833"/>
                    <a:pt x="691" y="10202"/>
                    <a:pt x="239" y="9583"/>
                  </a:cubicBezTo>
                  <a:cubicBezTo>
                    <a:pt x="215" y="9544"/>
                    <a:pt x="170" y="9525"/>
                    <a:pt x="127" y="9525"/>
                  </a:cubicBezTo>
                  <a:cubicBezTo>
                    <a:pt x="63" y="9525"/>
                    <a:pt x="1" y="9565"/>
                    <a:pt x="1" y="9642"/>
                  </a:cubicBezTo>
                  <a:cubicBezTo>
                    <a:pt x="60" y="11059"/>
                    <a:pt x="132" y="12488"/>
                    <a:pt x="394" y="13893"/>
                  </a:cubicBezTo>
                  <a:cubicBezTo>
                    <a:pt x="656" y="15286"/>
                    <a:pt x="1120" y="16631"/>
                    <a:pt x="1882" y="17834"/>
                  </a:cubicBezTo>
                  <a:cubicBezTo>
                    <a:pt x="2275" y="18488"/>
                    <a:pt x="2727" y="19084"/>
                    <a:pt x="3192" y="19691"/>
                  </a:cubicBezTo>
                  <a:cubicBezTo>
                    <a:pt x="3144" y="20227"/>
                    <a:pt x="3108" y="20786"/>
                    <a:pt x="3108" y="21334"/>
                  </a:cubicBezTo>
                  <a:cubicBezTo>
                    <a:pt x="3114" y="21417"/>
                    <a:pt x="3183" y="21459"/>
                    <a:pt x="3250" y="21459"/>
                  </a:cubicBezTo>
                  <a:cubicBezTo>
                    <a:pt x="3317" y="21459"/>
                    <a:pt x="3382" y="21417"/>
                    <a:pt x="3382" y="21334"/>
                  </a:cubicBezTo>
                  <a:cubicBezTo>
                    <a:pt x="3382" y="20870"/>
                    <a:pt x="3394" y="20405"/>
                    <a:pt x="3442" y="19941"/>
                  </a:cubicBezTo>
                  <a:cubicBezTo>
                    <a:pt x="4656" y="19739"/>
                    <a:pt x="5716" y="19036"/>
                    <a:pt x="6597" y="18203"/>
                  </a:cubicBezTo>
                  <a:cubicBezTo>
                    <a:pt x="7549" y="17298"/>
                    <a:pt x="8347" y="16214"/>
                    <a:pt x="9002" y="15071"/>
                  </a:cubicBezTo>
                  <a:cubicBezTo>
                    <a:pt x="9383" y="14416"/>
                    <a:pt x="9704" y="13714"/>
                    <a:pt x="9978" y="13000"/>
                  </a:cubicBezTo>
                  <a:cubicBezTo>
                    <a:pt x="10007" y="12914"/>
                    <a:pt x="9928" y="12828"/>
                    <a:pt x="9853" y="12828"/>
                  </a:cubicBezTo>
                  <a:cubicBezTo>
                    <a:pt x="9835" y="12828"/>
                    <a:pt x="9816" y="12833"/>
                    <a:pt x="9800" y="12845"/>
                  </a:cubicBezTo>
                  <a:cubicBezTo>
                    <a:pt x="7668" y="14166"/>
                    <a:pt x="5525" y="15750"/>
                    <a:pt x="4168" y="17893"/>
                  </a:cubicBezTo>
                  <a:cubicBezTo>
                    <a:pt x="3930" y="18262"/>
                    <a:pt x="3727" y="18667"/>
                    <a:pt x="3549" y="19072"/>
                  </a:cubicBezTo>
                  <a:cubicBezTo>
                    <a:pt x="3585" y="18631"/>
                    <a:pt x="3668" y="18226"/>
                    <a:pt x="3739" y="17798"/>
                  </a:cubicBezTo>
                  <a:cubicBezTo>
                    <a:pt x="3751" y="17786"/>
                    <a:pt x="3763" y="17762"/>
                    <a:pt x="3763" y="17738"/>
                  </a:cubicBezTo>
                  <a:cubicBezTo>
                    <a:pt x="4156" y="16119"/>
                    <a:pt x="4763" y="14559"/>
                    <a:pt x="5585" y="13095"/>
                  </a:cubicBezTo>
                  <a:cubicBezTo>
                    <a:pt x="6371" y="11690"/>
                    <a:pt x="7418" y="10452"/>
                    <a:pt x="8311" y="9106"/>
                  </a:cubicBezTo>
                  <a:cubicBezTo>
                    <a:pt x="8799" y="8368"/>
                    <a:pt x="9240" y="7594"/>
                    <a:pt x="9538" y="6749"/>
                  </a:cubicBezTo>
                  <a:cubicBezTo>
                    <a:pt x="9574" y="6646"/>
                    <a:pt x="9494" y="6580"/>
                    <a:pt x="9413" y="6580"/>
                  </a:cubicBezTo>
                  <a:cubicBezTo>
                    <a:pt x="9362" y="6580"/>
                    <a:pt x="9311" y="6606"/>
                    <a:pt x="9288" y="6665"/>
                  </a:cubicBezTo>
                  <a:cubicBezTo>
                    <a:pt x="8752" y="8178"/>
                    <a:pt x="7752" y="9452"/>
                    <a:pt x="6823" y="10737"/>
                  </a:cubicBezTo>
                  <a:cubicBezTo>
                    <a:pt x="5847" y="12059"/>
                    <a:pt x="5013" y="13452"/>
                    <a:pt x="4394" y="14976"/>
                  </a:cubicBezTo>
                  <a:cubicBezTo>
                    <a:pt x="4358" y="15047"/>
                    <a:pt x="4335" y="15143"/>
                    <a:pt x="4299" y="15214"/>
                  </a:cubicBezTo>
                  <a:cubicBezTo>
                    <a:pt x="4466" y="14524"/>
                    <a:pt x="4644" y="13845"/>
                    <a:pt x="4811" y="13154"/>
                  </a:cubicBezTo>
                  <a:cubicBezTo>
                    <a:pt x="5466" y="10440"/>
                    <a:pt x="5906" y="7666"/>
                    <a:pt x="6144" y="4868"/>
                  </a:cubicBezTo>
                  <a:cubicBezTo>
                    <a:pt x="6263" y="3296"/>
                    <a:pt x="6323" y="1713"/>
                    <a:pt x="6323" y="117"/>
                  </a:cubicBezTo>
                  <a:cubicBezTo>
                    <a:pt x="6317" y="40"/>
                    <a:pt x="6252" y="1"/>
                    <a:pt x="6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38;p49">
              <a:extLst>
                <a:ext uri="{FF2B5EF4-FFF2-40B4-BE49-F238E27FC236}">
                  <a16:creationId xmlns:a16="http://schemas.microsoft.com/office/drawing/2014/main" id="{2BAE6CBE-F763-03A6-9824-B6B72F759C3D}"/>
                </a:ext>
              </a:extLst>
            </p:cNvPr>
            <p:cNvSpPr/>
            <p:nvPr/>
          </p:nvSpPr>
          <p:spPr>
            <a:xfrm>
              <a:off x="6842375" y="1055800"/>
              <a:ext cx="137250" cy="138400"/>
            </a:xfrm>
            <a:custGeom>
              <a:avLst/>
              <a:gdLst/>
              <a:ahLst/>
              <a:cxnLst/>
              <a:rect l="l" t="t" r="r" b="b"/>
              <a:pathLst>
                <a:path w="5490" h="5536" extrusionOk="0">
                  <a:moveTo>
                    <a:pt x="2081" y="1"/>
                  </a:moveTo>
                  <a:cubicBezTo>
                    <a:pt x="2001" y="1"/>
                    <a:pt x="1923" y="21"/>
                    <a:pt x="1858" y="71"/>
                  </a:cubicBezTo>
                  <a:cubicBezTo>
                    <a:pt x="1703" y="190"/>
                    <a:pt x="1691" y="381"/>
                    <a:pt x="1703" y="559"/>
                  </a:cubicBezTo>
                  <a:cubicBezTo>
                    <a:pt x="1751" y="1131"/>
                    <a:pt x="1965" y="1666"/>
                    <a:pt x="2203" y="2166"/>
                  </a:cubicBezTo>
                  <a:cubicBezTo>
                    <a:pt x="1822" y="1797"/>
                    <a:pt x="1287" y="1595"/>
                    <a:pt x="775" y="1595"/>
                  </a:cubicBezTo>
                  <a:cubicBezTo>
                    <a:pt x="513" y="1595"/>
                    <a:pt x="251" y="1666"/>
                    <a:pt x="132" y="1869"/>
                  </a:cubicBezTo>
                  <a:cubicBezTo>
                    <a:pt x="1" y="2107"/>
                    <a:pt x="120" y="2428"/>
                    <a:pt x="310" y="2619"/>
                  </a:cubicBezTo>
                  <a:cubicBezTo>
                    <a:pt x="715" y="3048"/>
                    <a:pt x="1346" y="3119"/>
                    <a:pt x="1942" y="3167"/>
                  </a:cubicBezTo>
                  <a:cubicBezTo>
                    <a:pt x="1346" y="3178"/>
                    <a:pt x="787" y="3595"/>
                    <a:pt x="608" y="4167"/>
                  </a:cubicBezTo>
                  <a:cubicBezTo>
                    <a:pt x="560" y="4298"/>
                    <a:pt x="548" y="4452"/>
                    <a:pt x="572" y="4583"/>
                  </a:cubicBezTo>
                  <a:cubicBezTo>
                    <a:pt x="608" y="4726"/>
                    <a:pt x="715" y="4845"/>
                    <a:pt x="846" y="4893"/>
                  </a:cubicBezTo>
                  <a:cubicBezTo>
                    <a:pt x="877" y="4902"/>
                    <a:pt x="909" y="4905"/>
                    <a:pt x="940" y="4905"/>
                  </a:cubicBezTo>
                  <a:cubicBezTo>
                    <a:pt x="1040" y="4905"/>
                    <a:pt x="1142" y="4867"/>
                    <a:pt x="1251" y="4822"/>
                  </a:cubicBezTo>
                  <a:cubicBezTo>
                    <a:pt x="1680" y="4607"/>
                    <a:pt x="2049" y="4274"/>
                    <a:pt x="2287" y="3833"/>
                  </a:cubicBezTo>
                  <a:lnTo>
                    <a:pt x="2287" y="3833"/>
                  </a:lnTo>
                  <a:cubicBezTo>
                    <a:pt x="2120" y="4238"/>
                    <a:pt x="2096" y="4702"/>
                    <a:pt x="2215" y="5119"/>
                  </a:cubicBezTo>
                  <a:cubicBezTo>
                    <a:pt x="2275" y="5310"/>
                    <a:pt x="2406" y="5536"/>
                    <a:pt x="2620" y="5536"/>
                  </a:cubicBezTo>
                  <a:cubicBezTo>
                    <a:pt x="2811" y="5536"/>
                    <a:pt x="2930" y="5357"/>
                    <a:pt x="3001" y="5179"/>
                  </a:cubicBezTo>
                  <a:cubicBezTo>
                    <a:pt x="3180" y="4750"/>
                    <a:pt x="3168" y="4250"/>
                    <a:pt x="3156" y="3798"/>
                  </a:cubicBezTo>
                  <a:lnTo>
                    <a:pt x="3156" y="3798"/>
                  </a:lnTo>
                  <a:cubicBezTo>
                    <a:pt x="3287" y="4274"/>
                    <a:pt x="3585" y="4702"/>
                    <a:pt x="3989" y="4988"/>
                  </a:cubicBezTo>
                  <a:cubicBezTo>
                    <a:pt x="4096" y="5077"/>
                    <a:pt x="4228" y="5146"/>
                    <a:pt x="4363" y="5146"/>
                  </a:cubicBezTo>
                  <a:cubicBezTo>
                    <a:pt x="4409" y="5146"/>
                    <a:pt x="4456" y="5137"/>
                    <a:pt x="4501" y="5119"/>
                  </a:cubicBezTo>
                  <a:cubicBezTo>
                    <a:pt x="4728" y="5024"/>
                    <a:pt x="4775" y="4726"/>
                    <a:pt x="4728" y="4512"/>
                  </a:cubicBezTo>
                  <a:cubicBezTo>
                    <a:pt x="4609" y="3857"/>
                    <a:pt x="4049" y="3345"/>
                    <a:pt x="3466" y="3000"/>
                  </a:cubicBezTo>
                  <a:lnTo>
                    <a:pt x="3466" y="3000"/>
                  </a:lnTo>
                  <a:cubicBezTo>
                    <a:pt x="3591" y="3028"/>
                    <a:pt x="3717" y="3041"/>
                    <a:pt x="3843" y="3041"/>
                  </a:cubicBezTo>
                  <a:cubicBezTo>
                    <a:pt x="4363" y="3041"/>
                    <a:pt x="4871" y="2812"/>
                    <a:pt x="5216" y="2428"/>
                  </a:cubicBezTo>
                  <a:cubicBezTo>
                    <a:pt x="5371" y="2274"/>
                    <a:pt x="5490" y="2035"/>
                    <a:pt x="5382" y="1845"/>
                  </a:cubicBezTo>
                  <a:cubicBezTo>
                    <a:pt x="5301" y="1699"/>
                    <a:pt x="5128" y="1637"/>
                    <a:pt x="4951" y="1637"/>
                  </a:cubicBezTo>
                  <a:cubicBezTo>
                    <a:pt x="4896" y="1637"/>
                    <a:pt x="4841" y="1643"/>
                    <a:pt x="4787" y="1654"/>
                  </a:cubicBezTo>
                  <a:cubicBezTo>
                    <a:pt x="4204" y="1750"/>
                    <a:pt x="3727" y="2131"/>
                    <a:pt x="3275" y="2500"/>
                  </a:cubicBezTo>
                  <a:cubicBezTo>
                    <a:pt x="3704" y="2047"/>
                    <a:pt x="3989" y="1476"/>
                    <a:pt x="4061" y="857"/>
                  </a:cubicBezTo>
                  <a:cubicBezTo>
                    <a:pt x="4073" y="666"/>
                    <a:pt x="4049" y="416"/>
                    <a:pt x="3870" y="357"/>
                  </a:cubicBezTo>
                  <a:cubicBezTo>
                    <a:pt x="3844" y="346"/>
                    <a:pt x="3817" y="342"/>
                    <a:pt x="3790" y="342"/>
                  </a:cubicBezTo>
                  <a:cubicBezTo>
                    <a:pt x="3660" y="342"/>
                    <a:pt x="3532" y="449"/>
                    <a:pt x="3454" y="547"/>
                  </a:cubicBezTo>
                  <a:cubicBezTo>
                    <a:pt x="3227" y="797"/>
                    <a:pt x="3061" y="1095"/>
                    <a:pt x="2954" y="1416"/>
                  </a:cubicBezTo>
                  <a:cubicBezTo>
                    <a:pt x="2954" y="1000"/>
                    <a:pt x="2811" y="559"/>
                    <a:pt x="2573" y="285"/>
                  </a:cubicBezTo>
                  <a:cubicBezTo>
                    <a:pt x="2477" y="178"/>
                    <a:pt x="2382" y="71"/>
                    <a:pt x="2239" y="23"/>
                  </a:cubicBezTo>
                  <a:cubicBezTo>
                    <a:pt x="2187" y="9"/>
                    <a:pt x="2134" y="1"/>
                    <a:pt x="2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39;p49">
              <a:extLst>
                <a:ext uri="{FF2B5EF4-FFF2-40B4-BE49-F238E27FC236}">
                  <a16:creationId xmlns:a16="http://schemas.microsoft.com/office/drawing/2014/main" id="{9991CD62-233C-D3F2-9A35-E391D72DD346}"/>
                </a:ext>
              </a:extLst>
            </p:cNvPr>
            <p:cNvSpPr/>
            <p:nvPr/>
          </p:nvSpPr>
          <p:spPr>
            <a:xfrm>
              <a:off x="6699500" y="1021825"/>
              <a:ext cx="114625" cy="134125"/>
            </a:xfrm>
            <a:custGeom>
              <a:avLst/>
              <a:gdLst/>
              <a:ahLst/>
              <a:cxnLst/>
              <a:rect l="l" t="t" r="r" b="b"/>
              <a:pathLst>
                <a:path w="4585" h="5365" extrusionOk="0">
                  <a:moveTo>
                    <a:pt x="2024" y="0"/>
                  </a:moveTo>
                  <a:cubicBezTo>
                    <a:pt x="1903" y="0"/>
                    <a:pt x="1794" y="80"/>
                    <a:pt x="1727" y="192"/>
                  </a:cubicBezTo>
                  <a:cubicBezTo>
                    <a:pt x="1644" y="299"/>
                    <a:pt x="1620" y="430"/>
                    <a:pt x="1608" y="573"/>
                  </a:cubicBezTo>
                  <a:cubicBezTo>
                    <a:pt x="1549" y="1073"/>
                    <a:pt x="1620" y="1609"/>
                    <a:pt x="1822" y="2073"/>
                  </a:cubicBezTo>
                  <a:cubicBezTo>
                    <a:pt x="1584" y="1716"/>
                    <a:pt x="1203" y="1466"/>
                    <a:pt x="787" y="1382"/>
                  </a:cubicBezTo>
                  <a:cubicBezTo>
                    <a:pt x="722" y="1373"/>
                    <a:pt x="657" y="1367"/>
                    <a:pt x="594" y="1367"/>
                  </a:cubicBezTo>
                  <a:cubicBezTo>
                    <a:pt x="494" y="1367"/>
                    <a:pt x="398" y="1382"/>
                    <a:pt x="310" y="1418"/>
                  </a:cubicBezTo>
                  <a:cubicBezTo>
                    <a:pt x="156" y="1478"/>
                    <a:pt x="25" y="1597"/>
                    <a:pt x="13" y="1763"/>
                  </a:cubicBezTo>
                  <a:cubicBezTo>
                    <a:pt x="1" y="1954"/>
                    <a:pt x="132" y="2144"/>
                    <a:pt x="275" y="2263"/>
                  </a:cubicBezTo>
                  <a:cubicBezTo>
                    <a:pt x="632" y="2561"/>
                    <a:pt x="1132" y="2680"/>
                    <a:pt x="1584" y="2775"/>
                  </a:cubicBezTo>
                  <a:cubicBezTo>
                    <a:pt x="1108" y="2775"/>
                    <a:pt x="656" y="3037"/>
                    <a:pt x="418" y="3454"/>
                  </a:cubicBezTo>
                  <a:cubicBezTo>
                    <a:pt x="358" y="3561"/>
                    <a:pt x="310" y="3668"/>
                    <a:pt x="310" y="3764"/>
                  </a:cubicBezTo>
                  <a:cubicBezTo>
                    <a:pt x="310" y="3871"/>
                    <a:pt x="358" y="3990"/>
                    <a:pt x="441" y="4049"/>
                  </a:cubicBezTo>
                  <a:cubicBezTo>
                    <a:pt x="494" y="4092"/>
                    <a:pt x="559" y="4108"/>
                    <a:pt x="628" y="4108"/>
                  </a:cubicBezTo>
                  <a:cubicBezTo>
                    <a:pt x="714" y="4108"/>
                    <a:pt x="808" y="4082"/>
                    <a:pt x="894" y="4049"/>
                  </a:cubicBezTo>
                  <a:cubicBezTo>
                    <a:pt x="1215" y="3918"/>
                    <a:pt x="1513" y="3728"/>
                    <a:pt x="1763" y="3466"/>
                  </a:cubicBezTo>
                  <a:lnTo>
                    <a:pt x="1763" y="3466"/>
                  </a:lnTo>
                  <a:cubicBezTo>
                    <a:pt x="1465" y="3883"/>
                    <a:pt x="1334" y="4418"/>
                    <a:pt x="1406" y="4930"/>
                  </a:cubicBezTo>
                  <a:cubicBezTo>
                    <a:pt x="1441" y="5109"/>
                    <a:pt x="1525" y="5335"/>
                    <a:pt x="1703" y="5359"/>
                  </a:cubicBezTo>
                  <a:cubicBezTo>
                    <a:pt x="1722" y="5363"/>
                    <a:pt x="1741" y="5365"/>
                    <a:pt x="1760" y="5365"/>
                  </a:cubicBezTo>
                  <a:cubicBezTo>
                    <a:pt x="1904" y="5365"/>
                    <a:pt x="2034" y="5249"/>
                    <a:pt x="2108" y="5133"/>
                  </a:cubicBezTo>
                  <a:cubicBezTo>
                    <a:pt x="2382" y="4752"/>
                    <a:pt x="2418" y="4264"/>
                    <a:pt x="2453" y="3787"/>
                  </a:cubicBezTo>
                  <a:cubicBezTo>
                    <a:pt x="2525" y="4204"/>
                    <a:pt x="2763" y="4597"/>
                    <a:pt x="3108" y="4859"/>
                  </a:cubicBezTo>
                  <a:cubicBezTo>
                    <a:pt x="3203" y="4946"/>
                    <a:pt x="3339" y="5012"/>
                    <a:pt x="3469" y="5012"/>
                  </a:cubicBezTo>
                  <a:cubicBezTo>
                    <a:pt x="3535" y="5012"/>
                    <a:pt x="3600" y="4994"/>
                    <a:pt x="3656" y="4954"/>
                  </a:cubicBezTo>
                  <a:cubicBezTo>
                    <a:pt x="3823" y="4835"/>
                    <a:pt x="3811" y="4585"/>
                    <a:pt x="3751" y="4383"/>
                  </a:cubicBezTo>
                  <a:cubicBezTo>
                    <a:pt x="3608" y="3978"/>
                    <a:pt x="3358" y="3621"/>
                    <a:pt x="3013" y="3383"/>
                  </a:cubicBezTo>
                  <a:lnTo>
                    <a:pt x="3013" y="3383"/>
                  </a:lnTo>
                  <a:cubicBezTo>
                    <a:pt x="3162" y="3426"/>
                    <a:pt x="3316" y="3448"/>
                    <a:pt x="3471" y="3448"/>
                  </a:cubicBezTo>
                  <a:cubicBezTo>
                    <a:pt x="3739" y="3448"/>
                    <a:pt x="4006" y="3384"/>
                    <a:pt x="4239" y="3264"/>
                  </a:cubicBezTo>
                  <a:cubicBezTo>
                    <a:pt x="4418" y="3168"/>
                    <a:pt x="4585" y="3013"/>
                    <a:pt x="4561" y="2799"/>
                  </a:cubicBezTo>
                  <a:cubicBezTo>
                    <a:pt x="4549" y="2680"/>
                    <a:pt x="4478" y="2573"/>
                    <a:pt x="4370" y="2513"/>
                  </a:cubicBezTo>
                  <a:cubicBezTo>
                    <a:pt x="4287" y="2454"/>
                    <a:pt x="4168" y="2430"/>
                    <a:pt x="4049" y="2418"/>
                  </a:cubicBezTo>
                  <a:cubicBezTo>
                    <a:pt x="3954" y="2406"/>
                    <a:pt x="3858" y="2399"/>
                    <a:pt x="3761" y="2399"/>
                  </a:cubicBezTo>
                  <a:cubicBezTo>
                    <a:pt x="3399" y="2399"/>
                    <a:pt x="3035" y="2487"/>
                    <a:pt x="2715" y="2656"/>
                  </a:cubicBezTo>
                  <a:cubicBezTo>
                    <a:pt x="3120" y="2359"/>
                    <a:pt x="3525" y="2025"/>
                    <a:pt x="3668" y="1549"/>
                  </a:cubicBezTo>
                  <a:cubicBezTo>
                    <a:pt x="3716" y="1418"/>
                    <a:pt x="3727" y="1239"/>
                    <a:pt x="3632" y="1132"/>
                  </a:cubicBezTo>
                  <a:cubicBezTo>
                    <a:pt x="3571" y="1080"/>
                    <a:pt x="3491" y="1047"/>
                    <a:pt x="3415" y="1047"/>
                  </a:cubicBezTo>
                  <a:cubicBezTo>
                    <a:pt x="3387" y="1047"/>
                    <a:pt x="3360" y="1051"/>
                    <a:pt x="3335" y="1061"/>
                  </a:cubicBezTo>
                  <a:cubicBezTo>
                    <a:pt x="3227" y="1073"/>
                    <a:pt x="3132" y="1132"/>
                    <a:pt x="3049" y="1204"/>
                  </a:cubicBezTo>
                  <a:cubicBezTo>
                    <a:pt x="2811" y="1394"/>
                    <a:pt x="2620" y="1644"/>
                    <a:pt x="2477" y="1906"/>
                  </a:cubicBezTo>
                  <a:cubicBezTo>
                    <a:pt x="2537" y="1716"/>
                    <a:pt x="2596" y="1525"/>
                    <a:pt x="2596" y="1311"/>
                  </a:cubicBezTo>
                  <a:cubicBezTo>
                    <a:pt x="2644" y="966"/>
                    <a:pt x="2596" y="608"/>
                    <a:pt x="2453" y="311"/>
                  </a:cubicBezTo>
                  <a:cubicBezTo>
                    <a:pt x="2382" y="168"/>
                    <a:pt x="2227" y="1"/>
                    <a:pt x="2049" y="1"/>
                  </a:cubicBezTo>
                  <a:cubicBezTo>
                    <a:pt x="2040" y="0"/>
                    <a:pt x="2032" y="0"/>
                    <a:pt x="2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40;p49">
              <a:extLst>
                <a:ext uri="{FF2B5EF4-FFF2-40B4-BE49-F238E27FC236}">
                  <a16:creationId xmlns:a16="http://schemas.microsoft.com/office/drawing/2014/main" id="{5C8C86BB-43EA-785C-7001-8328AD6F9AE4}"/>
                </a:ext>
              </a:extLst>
            </p:cNvPr>
            <p:cNvSpPr/>
            <p:nvPr/>
          </p:nvSpPr>
          <p:spPr>
            <a:xfrm>
              <a:off x="6733150" y="812350"/>
              <a:ext cx="215225" cy="230375"/>
            </a:xfrm>
            <a:custGeom>
              <a:avLst/>
              <a:gdLst/>
              <a:ahLst/>
              <a:cxnLst/>
              <a:rect l="l" t="t" r="r" b="b"/>
              <a:pathLst>
                <a:path w="8609" h="9215" extrusionOk="0">
                  <a:moveTo>
                    <a:pt x="4992" y="1"/>
                  </a:moveTo>
                  <a:cubicBezTo>
                    <a:pt x="4829" y="1"/>
                    <a:pt x="4678" y="69"/>
                    <a:pt x="4560" y="177"/>
                  </a:cubicBezTo>
                  <a:cubicBezTo>
                    <a:pt x="4406" y="308"/>
                    <a:pt x="4322" y="474"/>
                    <a:pt x="4227" y="653"/>
                  </a:cubicBezTo>
                  <a:cubicBezTo>
                    <a:pt x="3751" y="1653"/>
                    <a:pt x="3703" y="2808"/>
                    <a:pt x="3786" y="3927"/>
                  </a:cubicBezTo>
                  <a:cubicBezTo>
                    <a:pt x="3465" y="2891"/>
                    <a:pt x="2893" y="1903"/>
                    <a:pt x="2024" y="1248"/>
                  </a:cubicBezTo>
                  <a:cubicBezTo>
                    <a:pt x="1846" y="1117"/>
                    <a:pt x="1655" y="998"/>
                    <a:pt x="1441" y="951"/>
                  </a:cubicBezTo>
                  <a:cubicBezTo>
                    <a:pt x="1412" y="947"/>
                    <a:pt x="1383" y="946"/>
                    <a:pt x="1353" y="946"/>
                  </a:cubicBezTo>
                  <a:cubicBezTo>
                    <a:pt x="1170" y="946"/>
                    <a:pt x="968" y="1008"/>
                    <a:pt x="846" y="1141"/>
                  </a:cubicBezTo>
                  <a:cubicBezTo>
                    <a:pt x="607" y="1439"/>
                    <a:pt x="774" y="1856"/>
                    <a:pt x="965" y="2177"/>
                  </a:cubicBezTo>
                  <a:cubicBezTo>
                    <a:pt x="1500" y="3046"/>
                    <a:pt x="2250" y="3808"/>
                    <a:pt x="3132" y="4380"/>
                  </a:cubicBezTo>
                  <a:cubicBezTo>
                    <a:pt x="2963" y="4347"/>
                    <a:pt x="2792" y="4332"/>
                    <a:pt x="2621" y="4332"/>
                  </a:cubicBezTo>
                  <a:cubicBezTo>
                    <a:pt x="1720" y="4332"/>
                    <a:pt x="826" y="4766"/>
                    <a:pt x="286" y="5487"/>
                  </a:cubicBezTo>
                  <a:cubicBezTo>
                    <a:pt x="119" y="5701"/>
                    <a:pt x="0" y="5987"/>
                    <a:pt x="107" y="6225"/>
                  </a:cubicBezTo>
                  <a:cubicBezTo>
                    <a:pt x="212" y="6464"/>
                    <a:pt x="501" y="6534"/>
                    <a:pt x="784" y="6534"/>
                  </a:cubicBezTo>
                  <a:cubicBezTo>
                    <a:pt x="853" y="6534"/>
                    <a:pt x="922" y="6530"/>
                    <a:pt x="988" y="6523"/>
                  </a:cubicBezTo>
                  <a:cubicBezTo>
                    <a:pt x="1874" y="6409"/>
                    <a:pt x="2748" y="6079"/>
                    <a:pt x="3478" y="5543"/>
                  </a:cubicBezTo>
                  <a:lnTo>
                    <a:pt x="3478" y="5543"/>
                  </a:lnTo>
                  <a:cubicBezTo>
                    <a:pt x="2621" y="6217"/>
                    <a:pt x="2058" y="7282"/>
                    <a:pt x="2012" y="8380"/>
                  </a:cubicBezTo>
                  <a:cubicBezTo>
                    <a:pt x="2000" y="8606"/>
                    <a:pt x="2024" y="8856"/>
                    <a:pt x="2203" y="8976"/>
                  </a:cubicBezTo>
                  <a:cubicBezTo>
                    <a:pt x="2278" y="9028"/>
                    <a:pt x="2362" y="9052"/>
                    <a:pt x="2444" y="9052"/>
                  </a:cubicBezTo>
                  <a:cubicBezTo>
                    <a:pt x="2531" y="9052"/>
                    <a:pt x="2617" y="9025"/>
                    <a:pt x="2691" y="8976"/>
                  </a:cubicBezTo>
                  <a:cubicBezTo>
                    <a:pt x="2846" y="8880"/>
                    <a:pt x="2953" y="8749"/>
                    <a:pt x="3048" y="8618"/>
                  </a:cubicBezTo>
                  <a:cubicBezTo>
                    <a:pt x="3679" y="7785"/>
                    <a:pt x="4096" y="6785"/>
                    <a:pt x="4263" y="5761"/>
                  </a:cubicBezTo>
                  <a:lnTo>
                    <a:pt x="4263" y="5761"/>
                  </a:lnTo>
                  <a:cubicBezTo>
                    <a:pt x="4227" y="6785"/>
                    <a:pt x="4513" y="7821"/>
                    <a:pt x="5060" y="8678"/>
                  </a:cubicBezTo>
                  <a:cubicBezTo>
                    <a:pt x="5224" y="8933"/>
                    <a:pt x="5501" y="9215"/>
                    <a:pt x="5794" y="9215"/>
                  </a:cubicBezTo>
                  <a:cubicBezTo>
                    <a:pt x="5843" y="9215"/>
                    <a:pt x="5892" y="9207"/>
                    <a:pt x="5941" y="9190"/>
                  </a:cubicBezTo>
                  <a:cubicBezTo>
                    <a:pt x="6120" y="9130"/>
                    <a:pt x="6251" y="8952"/>
                    <a:pt x="6299" y="8773"/>
                  </a:cubicBezTo>
                  <a:cubicBezTo>
                    <a:pt x="6358" y="8595"/>
                    <a:pt x="6346" y="8392"/>
                    <a:pt x="6311" y="8202"/>
                  </a:cubicBezTo>
                  <a:cubicBezTo>
                    <a:pt x="6191" y="7237"/>
                    <a:pt x="5787" y="6309"/>
                    <a:pt x="5168" y="5570"/>
                  </a:cubicBezTo>
                  <a:lnTo>
                    <a:pt x="5168" y="5570"/>
                  </a:lnTo>
                  <a:cubicBezTo>
                    <a:pt x="5787" y="6130"/>
                    <a:pt x="6501" y="6701"/>
                    <a:pt x="7358" y="6761"/>
                  </a:cubicBezTo>
                  <a:cubicBezTo>
                    <a:pt x="7386" y="6762"/>
                    <a:pt x="7415" y="6763"/>
                    <a:pt x="7443" y="6763"/>
                  </a:cubicBezTo>
                  <a:cubicBezTo>
                    <a:pt x="7716" y="6763"/>
                    <a:pt x="8000" y="6708"/>
                    <a:pt x="8216" y="6547"/>
                  </a:cubicBezTo>
                  <a:cubicBezTo>
                    <a:pt x="8454" y="6368"/>
                    <a:pt x="8608" y="6035"/>
                    <a:pt x="8501" y="5749"/>
                  </a:cubicBezTo>
                  <a:cubicBezTo>
                    <a:pt x="8394" y="5499"/>
                    <a:pt x="8144" y="5332"/>
                    <a:pt x="7894" y="5213"/>
                  </a:cubicBezTo>
                  <a:cubicBezTo>
                    <a:pt x="7232" y="4917"/>
                    <a:pt x="6504" y="4752"/>
                    <a:pt x="5786" y="4752"/>
                  </a:cubicBezTo>
                  <a:cubicBezTo>
                    <a:pt x="5640" y="4752"/>
                    <a:pt x="5495" y="4758"/>
                    <a:pt x="5351" y="4772"/>
                  </a:cubicBezTo>
                  <a:lnTo>
                    <a:pt x="5351" y="4772"/>
                  </a:lnTo>
                  <a:cubicBezTo>
                    <a:pt x="6468" y="4663"/>
                    <a:pt x="7490" y="3878"/>
                    <a:pt x="7918" y="2856"/>
                  </a:cubicBezTo>
                  <a:cubicBezTo>
                    <a:pt x="8025" y="2618"/>
                    <a:pt x="8085" y="2320"/>
                    <a:pt x="7918" y="2118"/>
                  </a:cubicBezTo>
                  <a:cubicBezTo>
                    <a:pt x="7820" y="1996"/>
                    <a:pt x="7674" y="1951"/>
                    <a:pt x="7516" y="1951"/>
                  </a:cubicBezTo>
                  <a:cubicBezTo>
                    <a:pt x="7348" y="1951"/>
                    <a:pt x="7166" y="2002"/>
                    <a:pt x="7013" y="2070"/>
                  </a:cubicBezTo>
                  <a:cubicBezTo>
                    <a:pt x="6072" y="2475"/>
                    <a:pt x="5239" y="3082"/>
                    <a:pt x="4584" y="3856"/>
                  </a:cubicBezTo>
                  <a:cubicBezTo>
                    <a:pt x="5179" y="3070"/>
                    <a:pt x="5537" y="2082"/>
                    <a:pt x="5596" y="1058"/>
                  </a:cubicBezTo>
                  <a:cubicBezTo>
                    <a:pt x="5608" y="844"/>
                    <a:pt x="5608" y="629"/>
                    <a:pt x="5537" y="427"/>
                  </a:cubicBezTo>
                  <a:cubicBezTo>
                    <a:pt x="5465" y="236"/>
                    <a:pt x="5298" y="58"/>
                    <a:pt x="5096" y="10"/>
                  </a:cubicBezTo>
                  <a:cubicBezTo>
                    <a:pt x="5061" y="4"/>
                    <a:pt x="5026" y="1"/>
                    <a:pt x="4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41;p49">
              <a:extLst>
                <a:ext uri="{FF2B5EF4-FFF2-40B4-BE49-F238E27FC236}">
                  <a16:creationId xmlns:a16="http://schemas.microsoft.com/office/drawing/2014/main" id="{82EE8C26-83DE-D617-8E73-E50AC98B479C}"/>
                </a:ext>
              </a:extLst>
            </p:cNvPr>
            <p:cNvSpPr/>
            <p:nvPr/>
          </p:nvSpPr>
          <p:spPr>
            <a:xfrm>
              <a:off x="6808750" y="903675"/>
              <a:ext cx="59850" cy="58875"/>
            </a:xfrm>
            <a:custGeom>
              <a:avLst/>
              <a:gdLst/>
              <a:ahLst/>
              <a:cxnLst/>
              <a:rect l="l" t="t" r="r" b="b"/>
              <a:pathLst>
                <a:path w="2394" h="2355" extrusionOk="0">
                  <a:moveTo>
                    <a:pt x="1315" y="1"/>
                  </a:moveTo>
                  <a:cubicBezTo>
                    <a:pt x="1087" y="1"/>
                    <a:pt x="862" y="48"/>
                    <a:pt x="655" y="155"/>
                  </a:cubicBezTo>
                  <a:cubicBezTo>
                    <a:pt x="346" y="322"/>
                    <a:pt x="119" y="620"/>
                    <a:pt x="60" y="977"/>
                  </a:cubicBezTo>
                  <a:cubicBezTo>
                    <a:pt x="0" y="1334"/>
                    <a:pt x="119" y="1786"/>
                    <a:pt x="369" y="2048"/>
                  </a:cubicBezTo>
                  <a:cubicBezTo>
                    <a:pt x="581" y="2269"/>
                    <a:pt x="885" y="2355"/>
                    <a:pt x="1178" y="2355"/>
                  </a:cubicBezTo>
                  <a:cubicBezTo>
                    <a:pt x="1263" y="2355"/>
                    <a:pt x="1348" y="2348"/>
                    <a:pt x="1429" y="2334"/>
                  </a:cubicBezTo>
                  <a:cubicBezTo>
                    <a:pt x="1786" y="2275"/>
                    <a:pt x="2108" y="2025"/>
                    <a:pt x="2227" y="1667"/>
                  </a:cubicBezTo>
                  <a:cubicBezTo>
                    <a:pt x="2394" y="1334"/>
                    <a:pt x="2251" y="953"/>
                    <a:pt x="1977" y="727"/>
                  </a:cubicBezTo>
                  <a:cubicBezTo>
                    <a:pt x="1826" y="596"/>
                    <a:pt x="1633" y="523"/>
                    <a:pt x="1439" y="523"/>
                  </a:cubicBezTo>
                  <a:cubicBezTo>
                    <a:pt x="1281" y="523"/>
                    <a:pt x="1123" y="572"/>
                    <a:pt x="989" y="679"/>
                  </a:cubicBezTo>
                  <a:cubicBezTo>
                    <a:pt x="715" y="893"/>
                    <a:pt x="584" y="1263"/>
                    <a:pt x="715" y="1572"/>
                  </a:cubicBezTo>
                  <a:cubicBezTo>
                    <a:pt x="802" y="1793"/>
                    <a:pt x="1028" y="1916"/>
                    <a:pt x="1247" y="1916"/>
                  </a:cubicBezTo>
                  <a:cubicBezTo>
                    <a:pt x="1418" y="1916"/>
                    <a:pt x="1585" y="1841"/>
                    <a:pt x="1679" y="1679"/>
                  </a:cubicBezTo>
                  <a:cubicBezTo>
                    <a:pt x="1786" y="1513"/>
                    <a:pt x="1763" y="1310"/>
                    <a:pt x="1620" y="1167"/>
                  </a:cubicBezTo>
                  <a:cubicBezTo>
                    <a:pt x="1564" y="1111"/>
                    <a:pt x="1488" y="1081"/>
                    <a:pt x="1414" y="1081"/>
                  </a:cubicBezTo>
                  <a:cubicBezTo>
                    <a:pt x="1315" y="1081"/>
                    <a:pt x="1220" y="1135"/>
                    <a:pt x="1179" y="1251"/>
                  </a:cubicBezTo>
                  <a:cubicBezTo>
                    <a:pt x="1146" y="1343"/>
                    <a:pt x="1224" y="1405"/>
                    <a:pt x="1307" y="1405"/>
                  </a:cubicBezTo>
                  <a:cubicBezTo>
                    <a:pt x="1342" y="1405"/>
                    <a:pt x="1377" y="1394"/>
                    <a:pt x="1405" y="1370"/>
                  </a:cubicBezTo>
                  <a:cubicBezTo>
                    <a:pt x="1405" y="1370"/>
                    <a:pt x="1405" y="1343"/>
                    <a:pt x="1413" y="1343"/>
                  </a:cubicBezTo>
                  <a:cubicBezTo>
                    <a:pt x="1414" y="1343"/>
                    <a:pt x="1416" y="1344"/>
                    <a:pt x="1417" y="1346"/>
                  </a:cubicBezTo>
                  <a:lnTo>
                    <a:pt x="1465" y="1393"/>
                  </a:lnTo>
                  <a:cubicBezTo>
                    <a:pt x="1477" y="1441"/>
                    <a:pt x="1477" y="1465"/>
                    <a:pt x="1465" y="1513"/>
                  </a:cubicBezTo>
                  <a:cubicBezTo>
                    <a:pt x="1428" y="1606"/>
                    <a:pt x="1325" y="1655"/>
                    <a:pt x="1225" y="1655"/>
                  </a:cubicBezTo>
                  <a:cubicBezTo>
                    <a:pt x="1197" y="1655"/>
                    <a:pt x="1169" y="1651"/>
                    <a:pt x="1143" y="1644"/>
                  </a:cubicBezTo>
                  <a:cubicBezTo>
                    <a:pt x="893" y="1584"/>
                    <a:pt x="881" y="1310"/>
                    <a:pt x="953" y="1096"/>
                  </a:cubicBezTo>
                  <a:cubicBezTo>
                    <a:pt x="1037" y="896"/>
                    <a:pt x="1214" y="780"/>
                    <a:pt x="1410" y="780"/>
                  </a:cubicBezTo>
                  <a:cubicBezTo>
                    <a:pt x="1436" y="780"/>
                    <a:pt x="1462" y="782"/>
                    <a:pt x="1489" y="786"/>
                  </a:cubicBezTo>
                  <a:cubicBezTo>
                    <a:pt x="1727" y="810"/>
                    <a:pt x="1917" y="1024"/>
                    <a:pt x="2001" y="1251"/>
                  </a:cubicBezTo>
                  <a:cubicBezTo>
                    <a:pt x="2072" y="1465"/>
                    <a:pt x="1977" y="1727"/>
                    <a:pt x="1822" y="1870"/>
                  </a:cubicBezTo>
                  <a:cubicBezTo>
                    <a:pt x="1636" y="2034"/>
                    <a:pt x="1390" y="2097"/>
                    <a:pt x="1148" y="2097"/>
                  </a:cubicBezTo>
                  <a:cubicBezTo>
                    <a:pt x="1126" y="2097"/>
                    <a:pt x="1105" y="2097"/>
                    <a:pt x="1084" y="2096"/>
                  </a:cubicBezTo>
                  <a:cubicBezTo>
                    <a:pt x="834" y="2060"/>
                    <a:pt x="596" y="1965"/>
                    <a:pt x="465" y="1727"/>
                  </a:cubicBezTo>
                  <a:cubicBezTo>
                    <a:pt x="322" y="1501"/>
                    <a:pt x="274" y="1215"/>
                    <a:pt x="322" y="953"/>
                  </a:cubicBezTo>
                  <a:cubicBezTo>
                    <a:pt x="445" y="479"/>
                    <a:pt x="900" y="269"/>
                    <a:pt x="1350" y="269"/>
                  </a:cubicBezTo>
                  <a:cubicBezTo>
                    <a:pt x="1466" y="269"/>
                    <a:pt x="1582" y="283"/>
                    <a:pt x="1691" y="310"/>
                  </a:cubicBezTo>
                  <a:cubicBezTo>
                    <a:pt x="1705" y="314"/>
                    <a:pt x="1718" y="316"/>
                    <a:pt x="1730" y="316"/>
                  </a:cubicBezTo>
                  <a:cubicBezTo>
                    <a:pt x="1868" y="316"/>
                    <a:pt x="1916" y="93"/>
                    <a:pt x="1774" y="60"/>
                  </a:cubicBezTo>
                  <a:cubicBezTo>
                    <a:pt x="1622" y="22"/>
                    <a:pt x="1468" y="1"/>
                    <a:pt x="1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42;p49">
              <a:extLst>
                <a:ext uri="{FF2B5EF4-FFF2-40B4-BE49-F238E27FC236}">
                  <a16:creationId xmlns:a16="http://schemas.microsoft.com/office/drawing/2014/main" id="{63F60895-D3E5-4145-C18A-361DD6107CDE}"/>
                </a:ext>
              </a:extLst>
            </p:cNvPr>
            <p:cNvSpPr/>
            <p:nvPr/>
          </p:nvSpPr>
          <p:spPr>
            <a:xfrm>
              <a:off x="6843875" y="9373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0" y="25"/>
                  </a:moveTo>
                  <a:lnTo>
                    <a:pt x="12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43;p49">
              <a:extLst>
                <a:ext uri="{FF2B5EF4-FFF2-40B4-BE49-F238E27FC236}">
                  <a16:creationId xmlns:a16="http://schemas.microsoft.com/office/drawing/2014/main" id="{6A600A52-6CC9-0846-B998-9ED2FD990945}"/>
                </a:ext>
              </a:extLst>
            </p:cNvPr>
            <p:cNvSpPr/>
            <p:nvPr/>
          </p:nvSpPr>
          <p:spPr>
            <a:xfrm>
              <a:off x="6740000" y="1078575"/>
              <a:ext cx="39300" cy="39725"/>
            </a:xfrm>
            <a:custGeom>
              <a:avLst/>
              <a:gdLst/>
              <a:ahLst/>
              <a:cxnLst/>
              <a:rect l="l" t="t" r="r" b="b"/>
              <a:pathLst>
                <a:path w="1572" h="1589" extrusionOk="0">
                  <a:moveTo>
                    <a:pt x="459" y="1"/>
                  </a:moveTo>
                  <a:cubicBezTo>
                    <a:pt x="426" y="1"/>
                    <a:pt x="394" y="16"/>
                    <a:pt x="369" y="41"/>
                  </a:cubicBezTo>
                  <a:cubicBezTo>
                    <a:pt x="60" y="303"/>
                    <a:pt x="0" y="743"/>
                    <a:pt x="155" y="1101"/>
                  </a:cubicBezTo>
                  <a:cubicBezTo>
                    <a:pt x="284" y="1377"/>
                    <a:pt x="547" y="1588"/>
                    <a:pt x="831" y="1588"/>
                  </a:cubicBezTo>
                  <a:cubicBezTo>
                    <a:pt x="914" y="1588"/>
                    <a:pt x="999" y="1570"/>
                    <a:pt x="1084" y="1529"/>
                  </a:cubicBezTo>
                  <a:cubicBezTo>
                    <a:pt x="1476" y="1363"/>
                    <a:pt x="1572" y="886"/>
                    <a:pt x="1393" y="541"/>
                  </a:cubicBezTo>
                  <a:cubicBezTo>
                    <a:pt x="1310" y="386"/>
                    <a:pt x="1155" y="267"/>
                    <a:pt x="964" y="232"/>
                  </a:cubicBezTo>
                  <a:cubicBezTo>
                    <a:pt x="942" y="229"/>
                    <a:pt x="920" y="227"/>
                    <a:pt x="897" y="227"/>
                  </a:cubicBezTo>
                  <a:cubicBezTo>
                    <a:pt x="740" y="227"/>
                    <a:pt x="582" y="300"/>
                    <a:pt x="488" y="446"/>
                  </a:cubicBezTo>
                  <a:cubicBezTo>
                    <a:pt x="381" y="624"/>
                    <a:pt x="405" y="886"/>
                    <a:pt x="572" y="1017"/>
                  </a:cubicBezTo>
                  <a:cubicBezTo>
                    <a:pt x="623" y="1050"/>
                    <a:pt x="682" y="1071"/>
                    <a:pt x="738" y="1071"/>
                  </a:cubicBezTo>
                  <a:cubicBezTo>
                    <a:pt x="785" y="1071"/>
                    <a:pt x="831" y="1056"/>
                    <a:pt x="869" y="1017"/>
                  </a:cubicBezTo>
                  <a:cubicBezTo>
                    <a:pt x="953" y="946"/>
                    <a:pt x="988" y="827"/>
                    <a:pt x="917" y="743"/>
                  </a:cubicBezTo>
                  <a:cubicBezTo>
                    <a:pt x="885" y="703"/>
                    <a:pt x="841" y="674"/>
                    <a:pt x="798" y="674"/>
                  </a:cubicBezTo>
                  <a:cubicBezTo>
                    <a:pt x="778" y="674"/>
                    <a:pt x="757" y="680"/>
                    <a:pt x="738" y="696"/>
                  </a:cubicBezTo>
                  <a:cubicBezTo>
                    <a:pt x="714" y="708"/>
                    <a:pt x="691" y="743"/>
                    <a:pt x="679" y="767"/>
                  </a:cubicBezTo>
                  <a:cubicBezTo>
                    <a:pt x="667" y="755"/>
                    <a:pt x="667" y="720"/>
                    <a:pt x="667" y="708"/>
                  </a:cubicBezTo>
                  <a:cubicBezTo>
                    <a:pt x="667" y="624"/>
                    <a:pt x="726" y="541"/>
                    <a:pt x="798" y="517"/>
                  </a:cubicBezTo>
                  <a:cubicBezTo>
                    <a:pt x="824" y="510"/>
                    <a:pt x="849" y="507"/>
                    <a:pt x="873" y="507"/>
                  </a:cubicBezTo>
                  <a:cubicBezTo>
                    <a:pt x="1048" y="507"/>
                    <a:pt x="1171" y="685"/>
                    <a:pt x="1203" y="863"/>
                  </a:cubicBezTo>
                  <a:cubicBezTo>
                    <a:pt x="1238" y="1077"/>
                    <a:pt x="1095" y="1315"/>
                    <a:pt x="857" y="1339"/>
                  </a:cubicBezTo>
                  <a:cubicBezTo>
                    <a:pt x="847" y="1340"/>
                    <a:pt x="836" y="1341"/>
                    <a:pt x="826" y="1341"/>
                  </a:cubicBezTo>
                  <a:cubicBezTo>
                    <a:pt x="623" y="1341"/>
                    <a:pt x="437" y="1127"/>
                    <a:pt x="369" y="946"/>
                  </a:cubicBezTo>
                  <a:cubicBezTo>
                    <a:pt x="262" y="696"/>
                    <a:pt x="322" y="398"/>
                    <a:pt x="548" y="220"/>
                  </a:cubicBezTo>
                  <a:cubicBezTo>
                    <a:pt x="607" y="172"/>
                    <a:pt x="595" y="89"/>
                    <a:pt x="548" y="41"/>
                  </a:cubicBezTo>
                  <a:cubicBezTo>
                    <a:pt x="520" y="13"/>
                    <a:pt x="489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44;p49">
              <a:extLst>
                <a:ext uri="{FF2B5EF4-FFF2-40B4-BE49-F238E27FC236}">
                  <a16:creationId xmlns:a16="http://schemas.microsoft.com/office/drawing/2014/main" id="{E74EFFAA-750B-9A46-6DD4-6DFC9A428679}"/>
                </a:ext>
              </a:extLst>
            </p:cNvPr>
            <p:cNvSpPr/>
            <p:nvPr/>
          </p:nvSpPr>
          <p:spPr>
            <a:xfrm>
              <a:off x="6884350" y="1104750"/>
              <a:ext cx="52700" cy="50100"/>
            </a:xfrm>
            <a:custGeom>
              <a:avLst/>
              <a:gdLst/>
              <a:ahLst/>
              <a:cxnLst/>
              <a:rect l="l" t="t" r="r" b="b"/>
              <a:pathLst>
                <a:path w="2108" h="2004" extrusionOk="0">
                  <a:moveTo>
                    <a:pt x="860" y="0"/>
                  </a:moveTo>
                  <a:cubicBezTo>
                    <a:pt x="848" y="0"/>
                    <a:pt x="835" y="2"/>
                    <a:pt x="822" y="6"/>
                  </a:cubicBezTo>
                  <a:cubicBezTo>
                    <a:pt x="298" y="149"/>
                    <a:pt x="1" y="720"/>
                    <a:pt x="143" y="1244"/>
                  </a:cubicBezTo>
                  <a:cubicBezTo>
                    <a:pt x="275" y="1688"/>
                    <a:pt x="676" y="2004"/>
                    <a:pt x="1109" y="2004"/>
                  </a:cubicBezTo>
                  <a:cubicBezTo>
                    <a:pt x="1223" y="2004"/>
                    <a:pt x="1339" y="1982"/>
                    <a:pt x="1453" y="1935"/>
                  </a:cubicBezTo>
                  <a:cubicBezTo>
                    <a:pt x="1715" y="1840"/>
                    <a:pt x="1917" y="1625"/>
                    <a:pt x="2013" y="1375"/>
                  </a:cubicBezTo>
                  <a:cubicBezTo>
                    <a:pt x="2108" y="1137"/>
                    <a:pt x="2084" y="828"/>
                    <a:pt x="1917" y="601"/>
                  </a:cubicBezTo>
                  <a:cubicBezTo>
                    <a:pt x="1781" y="396"/>
                    <a:pt x="1524" y="267"/>
                    <a:pt x="1282" y="267"/>
                  </a:cubicBezTo>
                  <a:cubicBezTo>
                    <a:pt x="1272" y="267"/>
                    <a:pt x="1261" y="267"/>
                    <a:pt x="1251" y="268"/>
                  </a:cubicBezTo>
                  <a:cubicBezTo>
                    <a:pt x="977" y="280"/>
                    <a:pt x="763" y="458"/>
                    <a:pt x="655" y="709"/>
                  </a:cubicBezTo>
                  <a:cubicBezTo>
                    <a:pt x="536" y="970"/>
                    <a:pt x="620" y="1340"/>
                    <a:pt x="917" y="1447"/>
                  </a:cubicBezTo>
                  <a:cubicBezTo>
                    <a:pt x="965" y="1465"/>
                    <a:pt x="1013" y="1474"/>
                    <a:pt x="1060" y="1474"/>
                  </a:cubicBezTo>
                  <a:cubicBezTo>
                    <a:pt x="1315" y="1474"/>
                    <a:pt x="1528" y="1220"/>
                    <a:pt x="1417" y="959"/>
                  </a:cubicBezTo>
                  <a:cubicBezTo>
                    <a:pt x="1393" y="918"/>
                    <a:pt x="1346" y="899"/>
                    <a:pt x="1296" y="899"/>
                  </a:cubicBezTo>
                  <a:cubicBezTo>
                    <a:pt x="1273" y="899"/>
                    <a:pt x="1250" y="903"/>
                    <a:pt x="1227" y="911"/>
                  </a:cubicBezTo>
                  <a:cubicBezTo>
                    <a:pt x="1155" y="959"/>
                    <a:pt x="1155" y="1030"/>
                    <a:pt x="1191" y="1090"/>
                  </a:cubicBezTo>
                  <a:cubicBezTo>
                    <a:pt x="1215" y="1149"/>
                    <a:pt x="1144" y="1209"/>
                    <a:pt x="1096" y="1220"/>
                  </a:cubicBezTo>
                  <a:cubicBezTo>
                    <a:pt x="1083" y="1224"/>
                    <a:pt x="1071" y="1226"/>
                    <a:pt x="1059" y="1226"/>
                  </a:cubicBezTo>
                  <a:cubicBezTo>
                    <a:pt x="992" y="1226"/>
                    <a:pt x="936" y="1172"/>
                    <a:pt x="905" y="1101"/>
                  </a:cubicBezTo>
                  <a:cubicBezTo>
                    <a:pt x="834" y="959"/>
                    <a:pt x="882" y="780"/>
                    <a:pt x="977" y="673"/>
                  </a:cubicBezTo>
                  <a:cubicBezTo>
                    <a:pt x="1070" y="579"/>
                    <a:pt x="1187" y="537"/>
                    <a:pt x="1303" y="537"/>
                  </a:cubicBezTo>
                  <a:cubicBezTo>
                    <a:pt x="1511" y="537"/>
                    <a:pt x="1718" y="673"/>
                    <a:pt x="1787" y="887"/>
                  </a:cubicBezTo>
                  <a:cubicBezTo>
                    <a:pt x="1906" y="1256"/>
                    <a:pt x="1667" y="1613"/>
                    <a:pt x="1310" y="1721"/>
                  </a:cubicBezTo>
                  <a:cubicBezTo>
                    <a:pt x="1247" y="1739"/>
                    <a:pt x="1184" y="1748"/>
                    <a:pt x="1123" y="1748"/>
                  </a:cubicBezTo>
                  <a:cubicBezTo>
                    <a:pt x="796" y="1748"/>
                    <a:pt x="518" y="1496"/>
                    <a:pt x="417" y="1185"/>
                  </a:cubicBezTo>
                  <a:cubicBezTo>
                    <a:pt x="298" y="792"/>
                    <a:pt x="489" y="375"/>
                    <a:pt x="894" y="256"/>
                  </a:cubicBezTo>
                  <a:cubicBezTo>
                    <a:pt x="1046" y="213"/>
                    <a:pt x="989" y="0"/>
                    <a:pt x="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45;p49">
              <a:extLst>
                <a:ext uri="{FF2B5EF4-FFF2-40B4-BE49-F238E27FC236}">
                  <a16:creationId xmlns:a16="http://schemas.microsoft.com/office/drawing/2014/main" id="{C4C3BA36-332E-40C2-FC3B-EED26E409965}"/>
                </a:ext>
              </a:extLst>
            </p:cNvPr>
            <p:cNvSpPr/>
            <p:nvPr/>
          </p:nvSpPr>
          <p:spPr>
            <a:xfrm>
              <a:off x="6512275" y="1183400"/>
              <a:ext cx="47950" cy="49975"/>
            </a:xfrm>
            <a:custGeom>
              <a:avLst/>
              <a:gdLst/>
              <a:ahLst/>
              <a:cxnLst/>
              <a:rect l="l" t="t" r="r" b="b"/>
              <a:pathLst>
                <a:path w="1918" h="1999" extrusionOk="0">
                  <a:moveTo>
                    <a:pt x="569" y="1"/>
                  </a:moveTo>
                  <a:cubicBezTo>
                    <a:pt x="499" y="1"/>
                    <a:pt x="431" y="25"/>
                    <a:pt x="370" y="87"/>
                  </a:cubicBezTo>
                  <a:cubicBezTo>
                    <a:pt x="227" y="253"/>
                    <a:pt x="251" y="491"/>
                    <a:pt x="358" y="670"/>
                  </a:cubicBezTo>
                  <a:cubicBezTo>
                    <a:pt x="382" y="730"/>
                    <a:pt x="429" y="789"/>
                    <a:pt x="477" y="837"/>
                  </a:cubicBezTo>
                  <a:cubicBezTo>
                    <a:pt x="417" y="872"/>
                    <a:pt x="346" y="920"/>
                    <a:pt x="298" y="968"/>
                  </a:cubicBezTo>
                  <a:cubicBezTo>
                    <a:pt x="132" y="1134"/>
                    <a:pt x="1" y="1396"/>
                    <a:pt x="179" y="1587"/>
                  </a:cubicBezTo>
                  <a:cubicBezTo>
                    <a:pt x="256" y="1674"/>
                    <a:pt x="347" y="1708"/>
                    <a:pt x="439" y="1708"/>
                  </a:cubicBezTo>
                  <a:cubicBezTo>
                    <a:pt x="561" y="1708"/>
                    <a:pt x="685" y="1649"/>
                    <a:pt x="787" y="1575"/>
                  </a:cubicBezTo>
                  <a:cubicBezTo>
                    <a:pt x="822" y="1563"/>
                    <a:pt x="834" y="1527"/>
                    <a:pt x="858" y="1515"/>
                  </a:cubicBezTo>
                  <a:cubicBezTo>
                    <a:pt x="882" y="1563"/>
                    <a:pt x="894" y="1587"/>
                    <a:pt x="918" y="1634"/>
                  </a:cubicBezTo>
                  <a:cubicBezTo>
                    <a:pt x="1004" y="1797"/>
                    <a:pt x="1169" y="1998"/>
                    <a:pt x="1377" y="1998"/>
                  </a:cubicBezTo>
                  <a:cubicBezTo>
                    <a:pt x="1398" y="1998"/>
                    <a:pt x="1420" y="1996"/>
                    <a:pt x="1441" y="1992"/>
                  </a:cubicBezTo>
                  <a:cubicBezTo>
                    <a:pt x="1691" y="1932"/>
                    <a:pt x="1691" y="1623"/>
                    <a:pt x="1632" y="1432"/>
                  </a:cubicBezTo>
                  <a:cubicBezTo>
                    <a:pt x="1596" y="1313"/>
                    <a:pt x="1537" y="1194"/>
                    <a:pt x="1453" y="1087"/>
                  </a:cubicBezTo>
                  <a:cubicBezTo>
                    <a:pt x="1537" y="1027"/>
                    <a:pt x="1620" y="932"/>
                    <a:pt x="1691" y="849"/>
                  </a:cubicBezTo>
                  <a:cubicBezTo>
                    <a:pt x="1834" y="670"/>
                    <a:pt x="1918" y="372"/>
                    <a:pt x="1680" y="253"/>
                  </a:cubicBezTo>
                  <a:cubicBezTo>
                    <a:pt x="1631" y="225"/>
                    <a:pt x="1581" y="213"/>
                    <a:pt x="1531" y="213"/>
                  </a:cubicBezTo>
                  <a:cubicBezTo>
                    <a:pt x="1374" y="213"/>
                    <a:pt x="1219" y="333"/>
                    <a:pt x="1120" y="432"/>
                  </a:cubicBezTo>
                  <a:lnTo>
                    <a:pt x="1096" y="444"/>
                  </a:lnTo>
                  <a:cubicBezTo>
                    <a:pt x="1060" y="360"/>
                    <a:pt x="1013" y="265"/>
                    <a:pt x="941" y="194"/>
                  </a:cubicBezTo>
                  <a:cubicBezTo>
                    <a:pt x="840" y="92"/>
                    <a:pt x="702" y="1"/>
                    <a:pt x="569" y="1"/>
                  </a:cubicBezTo>
                  <a:close/>
                </a:path>
              </a:pathLst>
            </a:custGeom>
            <a:solidFill>
              <a:srgbClr val="F7EDE6">
                <a:alpha val="294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46;p49">
              <a:extLst>
                <a:ext uri="{FF2B5EF4-FFF2-40B4-BE49-F238E27FC236}">
                  <a16:creationId xmlns:a16="http://schemas.microsoft.com/office/drawing/2014/main" id="{F1ECBF68-7D73-51EA-E3B0-59A3C83F6308}"/>
                </a:ext>
              </a:extLst>
            </p:cNvPr>
            <p:cNvSpPr/>
            <p:nvPr/>
          </p:nvSpPr>
          <p:spPr>
            <a:xfrm>
              <a:off x="6951925" y="12245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ubicBezTo>
                    <a:pt x="0" y="0"/>
                    <a:pt x="0" y="0"/>
                    <a:pt x="24" y="0"/>
                  </a:cubicBezTo>
                  <a:close/>
                </a:path>
              </a:pathLst>
            </a:custGeom>
            <a:solidFill>
              <a:srgbClr val="E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47;p49">
              <a:extLst>
                <a:ext uri="{FF2B5EF4-FFF2-40B4-BE49-F238E27FC236}">
                  <a16:creationId xmlns:a16="http://schemas.microsoft.com/office/drawing/2014/main" id="{A537EBD8-EC71-A020-4158-3F2FA9BB59BC}"/>
                </a:ext>
              </a:extLst>
            </p:cNvPr>
            <p:cNvSpPr/>
            <p:nvPr/>
          </p:nvSpPr>
          <p:spPr>
            <a:xfrm>
              <a:off x="6510500" y="1075500"/>
              <a:ext cx="64325" cy="57700"/>
            </a:xfrm>
            <a:custGeom>
              <a:avLst/>
              <a:gdLst/>
              <a:ahLst/>
              <a:cxnLst/>
              <a:rect l="l" t="t" r="r" b="b"/>
              <a:pathLst>
                <a:path w="2573" h="2308" extrusionOk="0">
                  <a:moveTo>
                    <a:pt x="910" y="1"/>
                  </a:moveTo>
                  <a:cubicBezTo>
                    <a:pt x="885" y="1"/>
                    <a:pt x="860" y="3"/>
                    <a:pt x="834" y="9"/>
                  </a:cubicBezTo>
                  <a:cubicBezTo>
                    <a:pt x="548" y="69"/>
                    <a:pt x="512" y="426"/>
                    <a:pt x="596" y="664"/>
                  </a:cubicBezTo>
                  <a:lnTo>
                    <a:pt x="679" y="843"/>
                  </a:lnTo>
                  <a:cubicBezTo>
                    <a:pt x="608" y="843"/>
                    <a:pt x="548" y="878"/>
                    <a:pt x="477" y="902"/>
                  </a:cubicBezTo>
                  <a:cubicBezTo>
                    <a:pt x="250" y="1009"/>
                    <a:pt x="0" y="1247"/>
                    <a:pt x="96" y="1521"/>
                  </a:cubicBezTo>
                  <a:cubicBezTo>
                    <a:pt x="169" y="1714"/>
                    <a:pt x="371" y="1773"/>
                    <a:pt x="563" y="1773"/>
                  </a:cubicBezTo>
                  <a:cubicBezTo>
                    <a:pt x="619" y="1773"/>
                    <a:pt x="675" y="1768"/>
                    <a:pt x="727" y="1759"/>
                  </a:cubicBezTo>
                  <a:cubicBezTo>
                    <a:pt x="750" y="1736"/>
                    <a:pt x="798" y="1736"/>
                    <a:pt x="834" y="1724"/>
                  </a:cubicBezTo>
                  <a:lnTo>
                    <a:pt x="834" y="1759"/>
                  </a:lnTo>
                  <a:cubicBezTo>
                    <a:pt x="834" y="1974"/>
                    <a:pt x="893" y="2295"/>
                    <a:pt x="1155" y="2307"/>
                  </a:cubicBezTo>
                  <a:cubicBezTo>
                    <a:pt x="1162" y="2307"/>
                    <a:pt x="1169" y="2308"/>
                    <a:pt x="1175" y="2308"/>
                  </a:cubicBezTo>
                  <a:cubicBezTo>
                    <a:pt x="1403" y="2308"/>
                    <a:pt x="1562" y="2111"/>
                    <a:pt x="1620" y="1902"/>
                  </a:cubicBezTo>
                  <a:cubicBezTo>
                    <a:pt x="1643" y="1831"/>
                    <a:pt x="1667" y="1736"/>
                    <a:pt x="1667" y="1664"/>
                  </a:cubicBezTo>
                  <a:cubicBezTo>
                    <a:pt x="1751" y="1712"/>
                    <a:pt x="1822" y="1736"/>
                    <a:pt x="1917" y="1759"/>
                  </a:cubicBezTo>
                  <a:cubicBezTo>
                    <a:pt x="1953" y="1765"/>
                    <a:pt x="1990" y="1768"/>
                    <a:pt x="2029" y="1768"/>
                  </a:cubicBezTo>
                  <a:cubicBezTo>
                    <a:pt x="2235" y="1768"/>
                    <a:pt x="2462" y="1683"/>
                    <a:pt x="2513" y="1462"/>
                  </a:cubicBezTo>
                  <a:cubicBezTo>
                    <a:pt x="2572" y="1176"/>
                    <a:pt x="2298" y="1021"/>
                    <a:pt x="2084" y="962"/>
                  </a:cubicBezTo>
                  <a:cubicBezTo>
                    <a:pt x="2048" y="962"/>
                    <a:pt x="2024" y="962"/>
                    <a:pt x="2001" y="950"/>
                  </a:cubicBezTo>
                  <a:cubicBezTo>
                    <a:pt x="2155" y="771"/>
                    <a:pt x="2334" y="485"/>
                    <a:pt x="2120" y="295"/>
                  </a:cubicBezTo>
                  <a:cubicBezTo>
                    <a:pt x="2059" y="238"/>
                    <a:pt x="1989" y="215"/>
                    <a:pt x="1916" y="215"/>
                  </a:cubicBezTo>
                  <a:cubicBezTo>
                    <a:pt x="1762" y="215"/>
                    <a:pt x="1598" y="321"/>
                    <a:pt x="1501" y="426"/>
                  </a:cubicBezTo>
                  <a:lnTo>
                    <a:pt x="1465" y="462"/>
                  </a:lnTo>
                  <a:cubicBezTo>
                    <a:pt x="1465" y="450"/>
                    <a:pt x="1453" y="426"/>
                    <a:pt x="1453" y="414"/>
                  </a:cubicBezTo>
                  <a:cubicBezTo>
                    <a:pt x="1346" y="232"/>
                    <a:pt x="1141" y="1"/>
                    <a:pt x="910" y="1"/>
                  </a:cubicBezTo>
                  <a:close/>
                </a:path>
              </a:pathLst>
            </a:custGeom>
            <a:solidFill>
              <a:srgbClr val="F7EDE6">
                <a:alpha val="294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48;p49">
              <a:extLst>
                <a:ext uri="{FF2B5EF4-FFF2-40B4-BE49-F238E27FC236}">
                  <a16:creationId xmlns:a16="http://schemas.microsoft.com/office/drawing/2014/main" id="{BA708270-B849-359C-64E8-AA9FE3C35DF6}"/>
                </a:ext>
              </a:extLst>
            </p:cNvPr>
            <p:cNvSpPr/>
            <p:nvPr/>
          </p:nvSpPr>
          <p:spPr>
            <a:xfrm>
              <a:off x="7003425" y="1164750"/>
              <a:ext cx="73225" cy="65775"/>
            </a:xfrm>
            <a:custGeom>
              <a:avLst/>
              <a:gdLst/>
              <a:ahLst/>
              <a:cxnLst/>
              <a:rect l="l" t="t" r="r" b="b"/>
              <a:pathLst>
                <a:path w="2929" h="2631" extrusionOk="0">
                  <a:moveTo>
                    <a:pt x="1867" y="0"/>
                  </a:moveTo>
                  <a:cubicBezTo>
                    <a:pt x="1648" y="0"/>
                    <a:pt x="1476" y="182"/>
                    <a:pt x="1369" y="404"/>
                  </a:cubicBezTo>
                  <a:cubicBezTo>
                    <a:pt x="1310" y="321"/>
                    <a:pt x="1250" y="261"/>
                    <a:pt x="1155" y="202"/>
                  </a:cubicBezTo>
                  <a:cubicBezTo>
                    <a:pt x="1066" y="142"/>
                    <a:pt x="959" y="106"/>
                    <a:pt x="853" y="106"/>
                  </a:cubicBezTo>
                  <a:cubicBezTo>
                    <a:pt x="747" y="106"/>
                    <a:pt x="643" y="142"/>
                    <a:pt x="560" y="225"/>
                  </a:cubicBezTo>
                  <a:cubicBezTo>
                    <a:pt x="417" y="368"/>
                    <a:pt x="405" y="618"/>
                    <a:pt x="476" y="821"/>
                  </a:cubicBezTo>
                  <a:cubicBezTo>
                    <a:pt x="500" y="856"/>
                    <a:pt x="524" y="904"/>
                    <a:pt x="548" y="952"/>
                  </a:cubicBezTo>
                  <a:cubicBezTo>
                    <a:pt x="441" y="964"/>
                    <a:pt x="345" y="1011"/>
                    <a:pt x="250" y="1083"/>
                  </a:cubicBezTo>
                  <a:cubicBezTo>
                    <a:pt x="72" y="1249"/>
                    <a:pt x="0" y="1499"/>
                    <a:pt x="119" y="1714"/>
                  </a:cubicBezTo>
                  <a:cubicBezTo>
                    <a:pt x="229" y="1915"/>
                    <a:pt x="423" y="1997"/>
                    <a:pt x="637" y="1997"/>
                  </a:cubicBezTo>
                  <a:cubicBezTo>
                    <a:pt x="701" y="1997"/>
                    <a:pt x="767" y="1989"/>
                    <a:pt x="834" y="1976"/>
                  </a:cubicBezTo>
                  <a:cubicBezTo>
                    <a:pt x="834" y="2047"/>
                    <a:pt x="834" y="2130"/>
                    <a:pt x="845" y="2202"/>
                  </a:cubicBezTo>
                  <a:cubicBezTo>
                    <a:pt x="893" y="2428"/>
                    <a:pt x="1036" y="2630"/>
                    <a:pt x="1274" y="2630"/>
                  </a:cubicBezTo>
                  <a:cubicBezTo>
                    <a:pt x="1607" y="2630"/>
                    <a:pt x="1774" y="2380"/>
                    <a:pt x="1857" y="2095"/>
                  </a:cubicBezTo>
                  <a:cubicBezTo>
                    <a:pt x="1953" y="2154"/>
                    <a:pt x="2048" y="2202"/>
                    <a:pt x="2155" y="2214"/>
                  </a:cubicBezTo>
                  <a:cubicBezTo>
                    <a:pt x="2194" y="2221"/>
                    <a:pt x="2234" y="2225"/>
                    <a:pt x="2273" y="2225"/>
                  </a:cubicBezTo>
                  <a:cubicBezTo>
                    <a:pt x="2484" y="2225"/>
                    <a:pt x="2688" y="2119"/>
                    <a:pt x="2798" y="1928"/>
                  </a:cubicBezTo>
                  <a:cubicBezTo>
                    <a:pt x="2929" y="1714"/>
                    <a:pt x="2869" y="1428"/>
                    <a:pt x="2643" y="1249"/>
                  </a:cubicBezTo>
                  <a:cubicBezTo>
                    <a:pt x="2548" y="1130"/>
                    <a:pt x="2393" y="1071"/>
                    <a:pt x="2250" y="1035"/>
                  </a:cubicBezTo>
                  <a:cubicBezTo>
                    <a:pt x="2310" y="940"/>
                    <a:pt x="2369" y="833"/>
                    <a:pt x="2381" y="702"/>
                  </a:cubicBezTo>
                  <a:cubicBezTo>
                    <a:pt x="2429" y="464"/>
                    <a:pt x="2334" y="190"/>
                    <a:pt x="2107" y="71"/>
                  </a:cubicBezTo>
                  <a:cubicBezTo>
                    <a:pt x="2022" y="22"/>
                    <a:pt x="1942" y="0"/>
                    <a:pt x="1867" y="0"/>
                  </a:cubicBezTo>
                  <a:close/>
                </a:path>
              </a:pathLst>
            </a:custGeom>
            <a:solidFill>
              <a:srgbClr val="F7EDE6">
                <a:alpha val="294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3049;p49">
              <a:extLst>
                <a:ext uri="{FF2B5EF4-FFF2-40B4-BE49-F238E27FC236}">
                  <a16:creationId xmlns:a16="http://schemas.microsoft.com/office/drawing/2014/main" id="{E1F753A6-D1D3-421E-52B3-FB9BEC179568}"/>
                </a:ext>
              </a:extLst>
            </p:cNvPr>
            <p:cNvSpPr/>
            <p:nvPr/>
          </p:nvSpPr>
          <p:spPr>
            <a:xfrm>
              <a:off x="6929600" y="1214450"/>
              <a:ext cx="50625" cy="43750"/>
            </a:xfrm>
            <a:custGeom>
              <a:avLst/>
              <a:gdLst/>
              <a:ahLst/>
              <a:cxnLst/>
              <a:rect l="l" t="t" r="r" b="b"/>
              <a:pathLst>
                <a:path w="2025" h="1750" extrusionOk="0">
                  <a:moveTo>
                    <a:pt x="903" y="1"/>
                  </a:moveTo>
                  <a:cubicBezTo>
                    <a:pt x="876" y="1"/>
                    <a:pt x="849" y="4"/>
                    <a:pt x="822" y="11"/>
                  </a:cubicBezTo>
                  <a:cubicBezTo>
                    <a:pt x="631" y="47"/>
                    <a:pt x="524" y="226"/>
                    <a:pt x="512" y="428"/>
                  </a:cubicBezTo>
                  <a:lnTo>
                    <a:pt x="512" y="559"/>
                  </a:lnTo>
                  <a:cubicBezTo>
                    <a:pt x="453" y="559"/>
                    <a:pt x="393" y="559"/>
                    <a:pt x="334" y="571"/>
                  </a:cubicBezTo>
                  <a:cubicBezTo>
                    <a:pt x="119" y="619"/>
                    <a:pt x="0" y="833"/>
                    <a:pt x="84" y="1035"/>
                  </a:cubicBezTo>
                  <a:cubicBezTo>
                    <a:pt x="155" y="1226"/>
                    <a:pt x="358" y="1321"/>
                    <a:pt x="560" y="1333"/>
                  </a:cubicBezTo>
                  <a:cubicBezTo>
                    <a:pt x="568" y="1337"/>
                    <a:pt x="578" y="1338"/>
                    <a:pt x="590" y="1338"/>
                  </a:cubicBezTo>
                  <a:cubicBezTo>
                    <a:pt x="613" y="1338"/>
                    <a:pt x="639" y="1333"/>
                    <a:pt x="655" y="1333"/>
                  </a:cubicBezTo>
                  <a:cubicBezTo>
                    <a:pt x="679" y="1357"/>
                    <a:pt x="679" y="1404"/>
                    <a:pt x="691" y="1428"/>
                  </a:cubicBezTo>
                  <a:cubicBezTo>
                    <a:pt x="750" y="1607"/>
                    <a:pt x="917" y="1750"/>
                    <a:pt x="1108" y="1750"/>
                  </a:cubicBezTo>
                  <a:cubicBezTo>
                    <a:pt x="1334" y="1750"/>
                    <a:pt x="1477" y="1559"/>
                    <a:pt x="1453" y="1345"/>
                  </a:cubicBezTo>
                  <a:cubicBezTo>
                    <a:pt x="1453" y="1285"/>
                    <a:pt x="1429" y="1226"/>
                    <a:pt x="1417" y="1178"/>
                  </a:cubicBezTo>
                  <a:cubicBezTo>
                    <a:pt x="1524" y="1166"/>
                    <a:pt x="1608" y="1154"/>
                    <a:pt x="1703" y="1107"/>
                  </a:cubicBezTo>
                  <a:cubicBezTo>
                    <a:pt x="1893" y="1023"/>
                    <a:pt x="2024" y="762"/>
                    <a:pt x="1905" y="559"/>
                  </a:cubicBezTo>
                  <a:cubicBezTo>
                    <a:pt x="1827" y="431"/>
                    <a:pt x="1701" y="379"/>
                    <a:pt x="1569" y="379"/>
                  </a:cubicBezTo>
                  <a:cubicBezTo>
                    <a:pt x="1481" y="379"/>
                    <a:pt x="1391" y="402"/>
                    <a:pt x="1310" y="440"/>
                  </a:cubicBezTo>
                  <a:cubicBezTo>
                    <a:pt x="1310" y="381"/>
                    <a:pt x="1298" y="309"/>
                    <a:pt x="1274" y="238"/>
                  </a:cubicBezTo>
                  <a:cubicBezTo>
                    <a:pt x="1194" y="106"/>
                    <a:pt x="1053" y="1"/>
                    <a:pt x="903" y="1"/>
                  </a:cubicBezTo>
                  <a:close/>
                </a:path>
              </a:pathLst>
            </a:custGeom>
            <a:solidFill>
              <a:srgbClr val="F7EDE6">
                <a:alpha val="294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3050;p49">
              <a:extLst>
                <a:ext uri="{FF2B5EF4-FFF2-40B4-BE49-F238E27FC236}">
                  <a16:creationId xmlns:a16="http://schemas.microsoft.com/office/drawing/2014/main" id="{E699C765-18C6-5621-32DD-255203960962}"/>
                </a:ext>
              </a:extLst>
            </p:cNvPr>
            <p:cNvSpPr/>
            <p:nvPr/>
          </p:nvSpPr>
          <p:spPr>
            <a:xfrm>
              <a:off x="6591150" y="1120525"/>
              <a:ext cx="71475" cy="70800"/>
            </a:xfrm>
            <a:custGeom>
              <a:avLst/>
              <a:gdLst/>
              <a:ahLst/>
              <a:cxnLst/>
              <a:rect l="l" t="t" r="r" b="b"/>
              <a:pathLst>
                <a:path w="2859" h="2832" extrusionOk="0">
                  <a:moveTo>
                    <a:pt x="1723" y="0"/>
                  </a:moveTo>
                  <a:cubicBezTo>
                    <a:pt x="1451" y="0"/>
                    <a:pt x="1274" y="246"/>
                    <a:pt x="1180" y="530"/>
                  </a:cubicBezTo>
                  <a:cubicBezTo>
                    <a:pt x="1072" y="459"/>
                    <a:pt x="953" y="399"/>
                    <a:pt x="822" y="387"/>
                  </a:cubicBezTo>
                  <a:cubicBezTo>
                    <a:pt x="776" y="377"/>
                    <a:pt x="727" y="372"/>
                    <a:pt x="678" y="372"/>
                  </a:cubicBezTo>
                  <a:cubicBezTo>
                    <a:pt x="485" y="372"/>
                    <a:pt x="286" y="452"/>
                    <a:pt x="239" y="661"/>
                  </a:cubicBezTo>
                  <a:cubicBezTo>
                    <a:pt x="180" y="911"/>
                    <a:pt x="370" y="1161"/>
                    <a:pt x="549" y="1292"/>
                  </a:cubicBezTo>
                  <a:lnTo>
                    <a:pt x="561" y="1292"/>
                  </a:lnTo>
                  <a:cubicBezTo>
                    <a:pt x="549" y="1304"/>
                    <a:pt x="525" y="1316"/>
                    <a:pt x="489" y="1340"/>
                  </a:cubicBezTo>
                  <a:cubicBezTo>
                    <a:pt x="263" y="1471"/>
                    <a:pt x="1" y="1673"/>
                    <a:pt x="13" y="1959"/>
                  </a:cubicBezTo>
                  <a:cubicBezTo>
                    <a:pt x="44" y="2249"/>
                    <a:pt x="301" y="2359"/>
                    <a:pt x="547" y="2359"/>
                  </a:cubicBezTo>
                  <a:cubicBezTo>
                    <a:pt x="584" y="2359"/>
                    <a:pt x="620" y="2356"/>
                    <a:pt x="656" y="2352"/>
                  </a:cubicBezTo>
                  <a:cubicBezTo>
                    <a:pt x="751" y="2328"/>
                    <a:pt x="858" y="2292"/>
                    <a:pt x="965" y="2244"/>
                  </a:cubicBezTo>
                  <a:cubicBezTo>
                    <a:pt x="965" y="2304"/>
                    <a:pt x="977" y="2352"/>
                    <a:pt x="1001" y="2411"/>
                  </a:cubicBezTo>
                  <a:cubicBezTo>
                    <a:pt x="1061" y="2602"/>
                    <a:pt x="1203" y="2792"/>
                    <a:pt x="1430" y="2828"/>
                  </a:cubicBezTo>
                  <a:cubicBezTo>
                    <a:pt x="1451" y="2831"/>
                    <a:pt x="1471" y="2832"/>
                    <a:pt x="1491" y="2832"/>
                  </a:cubicBezTo>
                  <a:cubicBezTo>
                    <a:pt x="1829" y="2832"/>
                    <a:pt x="1980" y="2463"/>
                    <a:pt x="2025" y="2125"/>
                  </a:cubicBezTo>
                  <a:cubicBezTo>
                    <a:pt x="2114" y="2165"/>
                    <a:pt x="2211" y="2188"/>
                    <a:pt x="2309" y="2188"/>
                  </a:cubicBezTo>
                  <a:cubicBezTo>
                    <a:pt x="2329" y="2188"/>
                    <a:pt x="2350" y="2187"/>
                    <a:pt x="2370" y="2185"/>
                  </a:cubicBezTo>
                  <a:cubicBezTo>
                    <a:pt x="2608" y="2173"/>
                    <a:pt x="2799" y="1994"/>
                    <a:pt x="2823" y="1744"/>
                  </a:cubicBezTo>
                  <a:cubicBezTo>
                    <a:pt x="2858" y="1506"/>
                    <a:pt x="2727" y="1292"/>
                    <a:pt x="2525" y="1161"/>
                  </a:cubicBezTo>
                  <a:cubicBezTo>
                    <a:pt x="2430" y="1101"/>
                    <a:pt x="2287" y="1054"/>
                    <a:pt x="2168" y="1042"/>
                  </a:cubicBezTo>
                  <a:cubicBezTo>
                    <a:pt x="2227" y="935"/>
                    <a:pt x="2275" y="816"/>
                    <a:pt x="2287" y="685"/>
                  </a:cubicBezTo>
                  <a:cubicBezTo>
                    <a:pt x="2323" y="423"/>
                    <a:pt x="2192" y="161"/>
                    <a:pt x="1954" y="54"/>
                  </a:cubicBezTo>
                  <a:cubicBezTo>
                    <a:pt x="1870" y="17"/>
                    <a:pt x="1793" y="0"/>
                    <a:pt x="1723" y="0"/>
                  </a:cubicBezTo>
                  <a:close/>
                </a:path>
              </a:pathLst>
            </a:custGeom>
            <a:solidFill>
              <a:srgbClr val="F7EDE6">
                <a:alpha val="294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3051;p49">
              <a:extLst>
                <a:ext uri="{FF2B5EF4-FFF2-40B4-BE49-F238E27FC236}">
                  <a16:creationId xmlns:a16="http://schemas.microsoft.com/office/drawing/2014/main" id="{F39EA576-9AB4-0A9C-6259-966ECB0547F0}"/>
                </a:ext>
              </a:extLst>
            </p:cNvPr>
            <p:cNvSpPr/>
            <p:nvPr/>
          </p:nvSpPr>
          <p:spPr>
            <a:xfrm>
              <a:off x="6524200" y="1194175"/>
              <a:ext cx="12525" cy="9550"/>
            </a:xfrm>
            <a:custGeom>
              <a:avLst/>
              <a:gdLst/>
              <a:ahLst/>
              <a:cxnLst/>
              <a:rect l="l" t="t" r="r" b="b"/>
              <a:pathLst>
                <a:path w="501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500" y="382"/>
                    <a:pt x="500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3052;p49">
              <a:extLst>
                <a:ext uri="{FF2B5EF4-FFF2-40B4-BE49-F238E27FC236}">
                  <a16:creationId xmlns:a16="http://schemas.microsoft.com/office/drawing/2014/main" id="{322A1F58-B96F-2531-245F-38DA4E414BC5}"/>
                </a:ext>
              </a:extLst>
            </p:cNvPr>
            <p:cNvSpPr/>
            <p:nvPr/>
          </p:nvSpPr>
          <p:spPr>
            <a:xfrm>
              <a:off x="6517350" y="1209375"/>
              <a:ext cx="12825" cy="9550"/>
            </a:xfrm>
            <a:custGeom>
              <a:avLst/>
              <a:gdLst/>
              <a:ahLst/>
              <a:cxnLst/>
              <a:rect l="l" t="t" r="r" b="b"/>
              <a:pathLst>
                <a:path w="513" h="382" extrusionOk="0">
                  <a:moveTo>
                    <a:pt x="262" y="0"/>
                  </a:moveTo>
                  <a:cubicBezTo>
                    <a:pt x="0" y="0"/>
                    <a:pt x="0" y="381"/>
                    <a:pt x="262" y="381"/>
                  </a:cubicBezTo>
                  <a:cubicBezTo>
                    <a:pt x="266" y="381"/>
                    <a:pt x="270" y="381"/>
                    <a:pt x="273" y="381"/>
                  </a:cubicBezTo>
                  <a:cubicBezTo>
                    <a:pt x="512" y="381"/>
                    <a:pt x="50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3053;p49">
              <a:extLst>
                <a:ext uri="{FF2B5EF4-FFF2-40B4-BE49-F238E27FC236}">
                  <a16:creationId xmlns:a16="http://schemas.microsoft.com/office/drawing/2014/main" id="{DE9BC495-0EE1-C74A-5D07-7C6F98131212}"/>
                </a:ext>
              </a:extLst>
            </p:cNvPr>
            <p:cNvSpPr/>
            <p:nvPr/>
          </p:nvSpPr>
          <p:spPr>
            <a:xfrm>
              <a:off x="6526275" y="1223050"/>
              <a:ext cx="12825" cy="9850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62" y="1"/>
                  </a:moveTo>
                  <a:cubicBezTo>
                    <a:pt x="0" y="1"/>
                    <a:pt x="0" y="394"/>
                    <a:pt x="262" y="394"/>
                  </a:cubicBezTo>
                  <a:cubicBezTo>
                    <a:pt x="512" y="394"/>
                    <a:pt x="51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3054;p49">
              <a:extLst>
                <a:ext uri="{FF2B5EF4-FFF2-40B4-BE49-F238E27FC236}">
                  <a16:creationId xmlns:a16="http://schemas.microsoft.com/office/drawing/2014/main" id="{DECF88B3-EED5-9E6F-B595-8B13C372725A}"/>
                </a:ext>
              </a:extLst>
            </p:cNvPr>
            <p:cNvSpPr/>
            <p:nvPr/>
          </p:nvSpPr>
          <p:spPr>
            <a:xfrm>
              <a:off x="6539075" y="1222475"/>
              <a:ext cx="12525" cy="9575"/>
            </a:xfrm>
            <a:custGeom>
              <a:avLst/>
              <a:gdLst/>
              <a:ahLst/>
              <a:cxnLst/>
              <a:rect l="l" t="t" r="r" b="b"/>
              <a:pathLst>
                <a:path w="501" h="383" extrusionOk="0">
                  <a:moveTo>
                    <a:pt x="250" y="0"/>
                  </a:moveTo>
                  <a:cubicBezTo>
                    <a:pt x="0" y="0"/>
                    <a:pt x="0" y="381"/>
                    <a:pt x="250" y="381"/>
                  </a:cubicBezTo>
                  <a:cubicBezTo>
                    <a:pt x="257" y="382"/>
                    <a:pt x="264" y="382"/>
                    <a:pt x="271" y="382"/>
                  </a:cubicBezTo>
                  <a:cubicBezTo>
                    <a:pt x="500" y="382"/>
                    <a:pt x="493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3055;p49">
              <a:extLst>
                <a:ext uri="{FF2B5EF4-FFF2-40B4-BE49-F238E27FC236}">
                  <a16:creationId xmlns:a16="http://schemas.microsoft.com/office/drawing/2014/main" id="{048C5008-94EE-BFA0-AFB4-4D6DED04792D}"/>
                </a:ext>
              </a:extLst>
            </p:cNvPr>
            <p:cNvSpPr/>
            <p:nvPr/>
          </p:nvSpPr>
          <p:spPr>
            <a:xfrm>
              <a:off x="6548300" y="1210850"/>
              <a:ext cx="12825" cy="9550"/>
            </a:xfrm>
            <a:custGeom>
              <a:avLst/>
              <a:gdLst/>
              <a:ahLst/>
              <a:cxnLst/>
              <a:rect l="l" t="t" r="r" b="b"/>
              <a:pathLst>
                <a:path w="513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512" y="382"/>
                    <a:pt x="512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3056;p49">
              <a:extLst>
                <a:ext uri="{FF2B5EF4-FFF2-40B4-BE49-F238E27FC236}">
                  <a16:creationId xmlns:a16="http://schemas.microsoft.com/office/drawing/2014/main" id="{A707BDFD-C774-84BB-B52B-494A786CEB7B}"/>
                </a:ext>
              </a:extLst>
            </p:cNvPr>
            <p:cNvSpPr/>
            <p:nvPr/>
          </p:nvSpPr>
          <p:spPr>
            <a:xfrm>
              <a:off x="6541150" y="1194475"/>
              <a:ext cx="12825" cy="9575"/>
            </a:xfrm>
            <a:custGeom>
              <a:avLst/>
              <a:gdLst/>
              <a:ahLst/>
              <a:cxnLst/>
              <a:rect l="l" t="t" r="r" b="b"/>
              <a:pathLst>
                <a:path w="513" h="383" extrusionOk="0">
                  <a:moveTo>
                    <a:pt x="263" y="1"/>
                  </a:moveTo>
                  <a:cubicBezTo>
                    <a:pt x="1" y="1"/>
                    <a:pt x="1" y="382"/>
                    <a:pt x="263" y="382"/>
                  </a:cubicBezTo>
                  <a:cubicBezTo>
                    <a:pt x="266" y="382"/>
                    <a:pt x="270" y="382"/>
                    <a:pt x="274" y="382"/>
                  </a:cubicBezTo>
                  <a:cubicBezTo>
                    <a:pt x="513" y="382"/>
                    <a:pt x="50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3057;p49">
              <a:extLst>
                <a:ext uri="{FF2B5EF4-FFF2-40B4-BE49-F238E27FC236}">
                  <a16:creationId xmlns:a16="http://schemas.microsoft.com/office/drawing/2014/main" id="{BDC48630-2EA1-929A-B10C-F242569D93B6}"/>
                </a:ext>
              </a:extLst>
            </p:cNvPr>
            <p:cNvSpPr/>
            <p:nvPr/>
          </p:nvSpPr>
          <p:spPr>
            <a:xfrm>
              <a:off x="6531925" y="1206100"/>
              <a:ext cx="12825" cy="9575"/>
            </a:xfrm>
            <a:custGeom>
              <a:avLst/>
              <a:gdLst/>
              <a:ahLst/>
              <a:cxnLst/>
              <a:rect l="l" t="t" r="r" b="b"/>
              <a:pathLst>
                <a:path w="513" h="383" extrusionOk="0">
                  <a:moveTo>
                    <a:pt x="251" y="0"/>
                  </a:moveTo>
                  <a:cubicBezTo>
                    <a:pt x="1" y="0"/>
                    <a:pt x="1" y="381"/>
                    <a:pt x="251" y="381"/>
                  </a:cubicBezTo>
                  <a:cubicBezTo>
                    <a:pt x="258" y="382"/>
                    <a:pt x="265" y="382"/>
                    <a:pt x="272" y="382"/>
                  </a:cubicBezTo>
                  <a:cubicBezTo>
                    <a:pt x="512" y="382"/>
                    <a:pt x="50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3058;p49">
              <a:extLst>
                <a:ext uri="{FF2B5EF4-FFF2-40B4-BE49-F238E27FC236}">
                  <a16:creationId xmlns:a16="http://schemas.microsoft.com/office/drawing/2014/main" id="{571F7F34-15B6-D653-434F-9869E378C58E}"/>
                </a:ext>
              </a:extLst>
            </p:cNvPr>
            <p:cNvSpPr/>
            <p:nvPr/>
          </p:nvSpPr>
          <p:spPr>
            <a:xfrm>
              <a:off x="6617050" y="1152225"/>
              <a:ext cx="12825" cy="9550"/>
            </a:xfrm>
            <a:custGeom>
              <a:avLst/>
              <a:gdLst/>
              <a:ahLst/>
              <a:cxnLst/>
              <a:rect l="l" t="t" r="r" b="b"/>
              <a:pathLst>
                <a:path w="513" h="382" extrusionOk="0">
                  <a:moveTo>
                    <a:pt x="263" y="0"/>
                  </a:moveTo>
                  <a:cubicBezTo>
                    <a:pt x="1" y="0"/>
                    <a:pt x="1" y="381"/>
                    <a:pt x="263" y="381"/>
                  </a:cubicBezTo>
                  <a:cubicBezTo>
                    <a:pt x="513" y="381"/>
                    <a:pt x="513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3059;p49">
              <a:extLst>
                <a:ext uri="{FF2B5EF4-FFF2-40B4-BE49-F238E27FC236}">
                  <a16:creationId xmlns:a16="http://schemas.microsoft.com/office/drawing/2014/main" id="{20D80C7F-2DD6-8645-5FF9-AD9813A4D10A}"/>
                </a:ext>
              </a:extLst>
            </p:cNvPr>
            <p:cNvSpPr/>
            <p:nvPr/>
          </p:nvSpPr>
          <p:spPr>
            <a:xfrm>
              <a:off x="6602775" y="1151325"/>
              <a:ext cx="12525" cy="9575"/>
            </a:xfrm>
            <a:custGeom>
              <a:avLst/>
              <a:gdLst/>
              <a:ahLst/>
              <a:cxnLst/>
              <a:rect l="l" t="t" r="r" b="b"/>
              <a:pathLst>
                <a:path w="501" h="383" extrusionOk="0">
                  <a:moveTo>
                    <a:pt x="250" y="0"/>
                  </a:moveTo>
                  <a:cubicBezTo>
                    <a:pt x="0" y="0"/>
                    <a:pt x="0" y="381"/>
                    <a:pt x="250" y="381"/>
                  </a:cubicBezTo>
                  <a:cubicBezTo>
                    <a:pt x="257" y="382"/>
                    <a:pt x="264" y="382"/>
                    <a:pt x="271" y="382"/>
                  </a:cubicBezTo>
                  <a:cubicBezTo>
                    <a:pt x="500" y="382"/>
                    <a:pt x="493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3060;p49">
              <a:extLst>
                <a:ext uri="{FF2B5EF4-FFF2-40B4-BE49-F238E27FC236}">
                  <a16:creationId xmlns:a16="http://schemas.microsoft.com/office/drawing/2014/main" id="{6A330636-7CA7-2CF2-1156-DE4511BCD996}"/>
                </a:ext>
              </a:extLst>
            </p:cNvPr>
            <p:cNvSpPr/>
            <p:nvPr/>
          </p:nvSpPr>
          <p:spPr>
            <a:xfrm>
              <a:off x="6608725" y="1165600"/>
              <a:ext cx="12525" cy="9575"/>
            </a:xfrm>
            <a:custGeom>
              <a:avLst/>
              <a:gdLst/>
              <a:ahLst/>
              <a:cxnLst/>
              <a:rect l="l" t="t" r="r" b="b"/>
              <a:pathLst>
                <a:path w="501" h="383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254" y="382"/>
                    <a:pt x="258" y="382"/>
                    <a:pt x="261" y="382"/>
                  </a:cubicBezTo>
                  <a:cubicBezTo>
                    <a:pt x="500" y="382"/>
                    <a:pt x="497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3061;p49">
              <a:extLst>
                <a:ext uri="{FF2B5EF4-FFF2-40B4-BE49-F238E27FC236}">
                  <a16:creationId xmlns:a16="http://schemas.microsoft.com/office/drawing/2014/main" id="{5AF209A9-0A8D-D70C-D47C-9EEA4B920AF8}"/>
                </a:ext>
              </a:extLst>
            </p:cNvPr>
            <p:cNvSpPr/>
            <p:nvPr/>
          </p:nvSpPr>
          <p:spPr>
            <a:xfrm>
              <a:off x="6623600" y="1163525"/>
              <a:ext cx="12525" cy="9850"/>
            </a:xfrm>
            <a:custGeom>
              <a:avLst/>
              <a:gdLst/>
              <a:ahLst/>
              <a:cxnLst/>
              <a:rect l="l" t="t" r="r" b="b"/>
              <a:pathLst>
                <a:path w="501" h="394" extrusionOk="0">
                  <a:moveTo>
                    <a:pt x="251" y="1"/>
                  </a:moveTo>
                  <a:cubicBezTo>
                    <a:pt x="1" y="1"/>
                    <a:pt x="1" y="393"/>
                    <a:pt x="251" y="393"/>
                  </a:cubicBezTo>
                  <a:cubicBezTo>
                    <a:pt x="501" y="393"/>
                    <a:pt x="5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3062;p49">
              <a:extLst>
                <a:ext uri="{FF2B5EF4-FFF2-40B4-BE49-F238E27FC236}">
                  <a16:creationId xmlns:a16="http://schemas.microsoft.com/office/drawing/2014/main" id="{B774EE59-09D1-1071-8288-AB8EF916C0E9}"/>
                </a:ext>
              </a:extLst>
            </p:cNvPr>
            <p:cNvSpPr/>
            <p:nvPr/>
          </p:nvSpPr>
          <p:spPr>
            <a:xfrm>
              <a:off x="6630450" y="1150125"/>
              <a:ext cx="12825" cy="9850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62" y="1"/>
                  </a:moveTo>
                  <a:cubicBezTo>
                    <a:pt x="1" y="1"/>
                    <a:pt x="1" y="394"/>
                    <a:pt x="262" y="394"/>
                  </a:cubicBezTo>
                  <a:cubicBezTo>
                    <a:pt x="266" y="394"/>
                    <a:pt x="270" y="394"/>
                    <a:pt x="273" y="394"/>
                  </a:cubicBezTo>
                  <a:cubicBezTo>
                    <a:pt x="512" y="394"/>
                    <a:pt x="50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3063;p49">
              <a:extLst>
                <a:ext uri="{FF2B5EF4-FFF2-40B4-BE49-F238E27FC236}">
                  <a16:creationId xmlns:a16="http://schemas.microsoft.com/office/drawing/2014/main" id="{4D2495DA-84F7-E572-41A7-7FD4E6BD5C75}"/>
                </a:ext>
              </a:extLst>
            </p:cNvPr>
            <p:cNvSpPr/>
            <p:nvPr/>
          </p:nvSpPr>
          <p:spPr>
            <a:xfrm>
              <a:off x="6621225" y="1136750"/>
              <a:ext cx="12825" cy="9850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50" y="0"/>
                  </a:moveTo>
                  <a:cubicBezTo>
                    <a:pt x="0" y="0"/>
                    <a:pt x="0" y="393"/>
                    <a:pt x="250" y="393"/>
                  </a:cubicBezTo>
                  <a:cubicBezTo>
                    <a:pt x="254" y="393"/>
                    <a:pt x="258" y="393"/>
                    <a:pt x="262" y="393"/>
                  </a:cubicBezTo>
                  <a:cubicBezTo>
                    <a:pt x="512" y="393"/>
                    <a:pt x="509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3064;p49">
              <a:extLst>
                <a:ext uri="{FF2B5EF4-FFF2-40B4-BE49-F238E27FC236}">
                  <a16:creationId xmlns:a16="http://schemas.microsoft.com/office/drawing/2014/main" id="{90717B36-653A-642D-2869-2E3A86CA8656}"/>
                </a:ext>
              </a:extLst>
            </p:cNvPr>
            <p:cNvSpPr/>
            <p:nvPr/>
          </p:nvSpPr>
          <p:spPr>
            <a:xfrm>
              <a:off x="6607225" y="1138225"/>
              <a:ext cx="12525" cy="9850"/>
            </a:xfrm>
            <a:custGeom>
              <a:avLst/>
              <a:gdLst/>
              <a:ahLst/>
              <a:cxnLst/>
              <a:rect l="l" t="t" r="r" b="b"/>
              <a:pathLst>
                <a:path w="501" h="394" extrusionOk="0">
                  <a:moveTo>
                    <a:pt x="251" y="1"/>
                  </a:moveTo>
                  <a:cubicBezTo>
                    <a:pt x="1" y="1"/>
                    <a:pt x="1" y="393"/>
                    <a:pt x="251" y="393"/>
                  </a:cubicBezTo>
                  <a:cubicBezTo>
                    <a:pt x="501" y="393"/>
                    <a:pt x="5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3065;p49">
              <a:extLst>
                <a:ext uri="{FF2B5EF4-FFF2-40B4-BE49-F238E27FC236}">
                  <a16:creationId xmlns:a16="http://schemas.microsoft.com/office/drawing/2014/main" id="{8DA5E48E-EA00-A922-37FC-20A404BF0CDD}"/>
                </a:ext>
              </a:extLst>
            </p:cNvPr>
            <p:cNvSpPr/>
            <p:nvPr/>
          </p:nvSpPr>
          <p:spPr>
            <a:xfrm>
              <a:off x="6529850" y="1086125"/>
              <a:ext cx="12525" cy="9850"/>
            </a:xfrm>
            <a:custGeom>
              <a:avLst/>
              <a:gdLst/>
              <a:ahLst/>
              <a:cxnLst/>
              <a:rect l="l" t="t" r="r" b="b"/>
              <a:pathLst>
                <a:path w="501" h="394" extrusionOk="0">
                  <a:moveTo>
                    <a:pt x="250" y="1"/>
                  </a:moveTo>
                  <a:cubicBezTo>
                    <a:pt x="0" y="1"/>
                    <a:pt x="0" y="394"/>
                    <a:pt x="250" y="394"/>
                  </a:cubicBezTo>
                  <a:cubicBezTo>
                    <a:pt x="500" y="394"/>
                    <a:pt x="500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3066;p49">
              <a:extLst>
                <a:ext uri="{FF2B5EF4-FFF2-40B4-BE49-F238E27FC236}">
                  <a16:creationId xmlns:a16="http://schemas.microsoft.com/office/drawing/2014/main" id="{07D839B9-9CA3-F4AB-ABD9-FE10751F653B}"/>
                </a:ext>
              </a:extLst>
            </p:cNvPr>
            <p:cNvSpPr/>
            <p:nvPr/>
          </p:nvSpPr>
          <p:spPr>
            <a:xfrm>
              <a:off x="6518825" y="1100725"/>
              <a:ext cx="12825" cy="9850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63" y="0"/>
                  </a:moveTo>
                  <a:cubicBezTo>
                    <a:pt x="1" y="0"/>
                    <a:pt x="1" y="393"/>
                    <a:pt x="263" y="393"/>
                  </a:cubicBezTo>
                  <a:cubicBezTo>
                    <a:pt x="266" y="393"/>
                    <a:pt x="270" y="394"/>
                    <a:pt x="273" y="394"/>
                  </a:cubicBezTo>
                  <a:cubicBezTo>
                    <a:pt x="513" y="394"/>
                    <a:pt x="50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3067;p49">
              <a:extLst>
                <a:ext uri="{FF2B5EF4-FFF2-40B4-BE49-F238E27FC236}">
                  <a16:creationId xmlns:a16="http://schemas.microsoft.com/office/drawing/2014/main" id="{1ED82BCA-99D4-CB51-30E7-CD27BBAB800B}"/>
                </a:ext>
              </a:extLst>
            </p:cNvPr>
            <p:cNvSpPr/>
            <p:nvPr/>
          </p:nvSpPr>
          <p:spPr>
            <a:xfrm>
              <a:off x="6526275" y="1112325"/>
              <a:ext cx="12825" cy="9550"/>
            </a:xfrm>
            <a:custGeom>
              <a:avLst/>
              <a:gdLst/>
              <a:ahLst/>
              <a:cxnLst/>
              <a:rect l="l" t="t" r="r" b="b"/>
              <a:pathLst>
                <a:path w="513" h="382" extrusionOk="0">
                  <a:moveTo>
                    <a:pt x="262" y="1"/>
                  </a:moveTo>
                  <a:cubicBezTo>
                    <a:pt x="0" y="1"/>
                    <a:pt x="0" y="382"/>
                    <a:pt x="262" y="382"/>
                  </a:cubicBezTo>
                  <a:cubicBezTo>
                    <a:pt x="512" y="382"/>
                    <a:pt x="51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3068;p49">
              <a:extLst>
                <a:ext uri="{FF2B5EF4-FFF2-40B4-BE49-F238E27FC236}">
                  <a16:creationId xmlns:a16="http://schemas.microsoft.com/office/drawing/2014/main" id="{8E0CCD7B-D993-3BD9-73CE-AB5A9684B1C0}"/>
                </a:ext>
              </a:extLst>
            </p:cNvPr>
            <p:cNvSpPr/>
            <p:nvPr/>
          </p:nvSpPr>
          <p:spPr>
            <a:xfrm>
              <a:off x="6543250" y="1112325"/>
              <a:ext cx="12525" cy="9550"/>
            </a:xfrm>
            <a:custGeom>
              <a:avLst/>
              <a:gdLst/>
              <a:ahLst/>
              <a:cxnLst/>
              <a:rect l="l" t="t" r="r" b="b"/>
              <a:pathLst>
                <a:path w="501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500" y="382"/>
                    <a:pt x="500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3069;p49">
              <a:extLst>
                <a:ext uri="{FF2B5EF4-FFF2-40B4-BE49-F238E27FC236}">
                  <a16:creationId xmlns:a16="http://schemas.microsoft.com/office/drawing/2014/main" id="{1206FF10-C6C0-AC99-E325-E21CCD815272}"/>
                </a:ext>
              </a:extLst>
            </p:cNvPr>
            <p:cNvSpPr/>
            <p:nvPr/>
          </p:nvSpPr>
          <p:spPr>
            <a:xfrm>
              <a:off x="6549775" y="1095650"/>
              <a:ext cx="12825" cy="9575"/>
            </a:xfrm>
            <a:custGeom>
              <a:avLst/>
              <a:gdLst/>
              <a:ahLst/>
              <a:cxnLst/>
              <a:rect l="l" t="t" r="r" b="b"/>
              <a:pathLst>
                <a:path w="513" h="383" extrusionOk="0">
                  <a:moveTo>
                    <a:pt x="251" y="1"/>
                  </a:moveTo>
                  <a:cubicBezTo>
                    <a:pt x="1" y="1"/>
                    <a:pt x="1" y="382"/>
                    <a:pt x="251" y="382"/>
                  </a:cubicBezTo>
                  <a:cubicBezTo>
                    <a:pt x="255" y="382"/>
                    <a:pt x="259" y="382"/>
                    <a:pt x="263" y="382"/>
                  </a:cubicBezTo>
                  <a:cubicBezTo>
                    <a:pt x="513" y="382"/>
                    <a:pt x="509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3070;p49">
              <a:extLst>
                <a:ext uri="{FF2B5EF4-FFF2-40B4-BE49-F238E27FC236}">
                  <a16:creationId xmlns:a16="http://schemas.microsoft.com/office/drawing/2014/main" id="{B64B82E3-49BF-B9C7-AE55-53414D5609E4}"/>
                </a:ext>
              </a:extLst>
            </p:cNvPr>
            <p:cNvSpPr/>
            <p:nvPr/>
          </p:nvSpPr>
          <p:spPr>
            <a:xfrm>
              <a:off x="6533425" y="1099225"/>
              <a:ext cx="12800" cy="9575"/>
            </a:xfrm>
            <a:custGeom>
              <a:avLst/>
              <a:gdLst/>
              <a:ahLst/>
              <a:cxnLst/>
              <a:rect l="l" t="t" r="r" b="b"/>
              <a:pathLst>
                <a:path w="512" h="383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258" y="383"/>
                    <a:pt x="265" y="383"/>
                    <a:pt x="272" y="383"/>
                  </a:cubicBezTo>
                  <a:cubicBezTo>
                    <a:pt x="512" y="383"/>
                    <a:pt x="505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3071;p49">
              <a:extLst>
                <a:ext uri="{FF2B5EF4-FFF2-40B4-BE49-F238E27FC236}">
                  <a16:creationId xmlns:a16="http://schemas.microsoft.com/office/drawing/2014/main" id="{9BFF4DC9-5CF2-B053-B0D6-419BB8DC4957}"/>
                </a:ext>
              </a:extLst>
            </p:cNvPr>
            <p:cNvSpPr/>
            <p:nvPr/>
          </p:nvSpPr>
          <p:spPr>
            <a:xfrm>
              <a:off x="6948350" y="1231700"/>
              <a:ext cx="12525" cy="9575"/>
            </a:xfrm>
            <a:custGeom>
              <a:avLst/>
              <a:gdLst/>
              <a:ahLst/>
              <a:cxnLst/>
              <a:rect l="l" t="t" r="r" b="b"/>
              <a:pathLst>
                <a:path w="501" h="383" extrusionOk="0">
                  <a:moveTo>
                    <a:pt x="250" y="0"/>
                  </a:moveTo>
                  <a:cubicBezTo>
                    <a:pt x="0" y="0"/>
                    <a:pt x="0" y="381"/>
                    <a:pt x="250" y="381"/>
                  </a:cubicBezTo>
                  <a:cubicBezTo>
                    <a:pt x="258" y="382"/>
                    <a:pt x="265" y="382"/>
                    <a:pt x="271" y="382"/>
                  </a:cubicBezTo>
                  <a:cubicBezTo>
                    <a:pt x="500" y="382"/>
                    <a:pt x="493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3072;p49">
              <a:extLst>
                <a:ext uri="{FF2B5EF4-FFF2-40B4-BE49-F238E27FC236}">
                  <a16:creationId xmlns:a16="http://schemas.microsoft.com/office/drawing/2014/main" id="{A99C02DE-7581-2B4B-EF63-75C00AEFA831}"/>
                </a:ext>
              </a:extLst>
            </p:cNvPr>
            <p:cNvSpPr/>
            <p:nvPr/>
          </p:nvSpPr>
          <p:spPr>
            <a:xfrm>
              <a:off x="6940600" y="1243600"/>
              <a:ext cx="12525" cy="9850"/>
            </a:xfrm>
            <a:custGeom>
              <a:avLst/>
              <a:gdLst/>
              <a:ahLst/>
              <a:cxnLst/>
              <a:rect l="l" t="t" r="r" b="b"/>
              <a:pathLst>
                <a:path w="501" h="394" extrusionOk="0">
                  <a:moveTo>
                    <a:pt x="251" y="0"/>
                  </a:moveTo>
                  <a:cubicBezTo>
                    <a:pt x="1" y="0"/>
                    <a:pt x="1" y="393"/>
                    <a:pt x="251" y="393"/>
                  </a:cubicBezTo>
                  <a:cubicBezTo>
                    <a:pt x="501" y="393"/>
                    <a:pt x="5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3073;p49">
              <a:extLst>
                <a:ext uri="{FF2B5EF4-FFF2-40B4-BE49-F238E27FC236}">
                  <a16:creationId xmlns:a16="http://schemas.microsoft.com/office/drawing/2014/main" id="{D1572F91-BDC5-5400-FED5-02D12632FAAF}"/>
                </a:ext>
              </a:extLst>
            </p:cNvPr>
            <p:cNvSpPr/>
            <p:nvPr/>
          </p:nvSpPr>
          <p:spPr>
            <a:xfrm>
              <a:off x="6956075" y="1242700"/>
              <a:ext cx="12825" cy="9850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51" y="1"/>
                  </a:moveTo>
                  <a:cubicBezTo>
                    <a:pt x="1" y="1"/>
                    <a:pt x="1" y="394"/>
                    <a:pt x="251" y="394"/>
                  </a:cubicBezTo>
                  <a:cubicBezTo>
                    <a:pt x="513" y="394"/>
                    <a:pt x="513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3074;p49">
              <a:extLst>
                <a:ext uri="{FF2B5EF4-FFF2-40B4-BE49-F238E27FC236}">
                  <a16:creationId xmlns:a16="http://schemas.microsoft.com/office/drawing/2014/main" id="{9C2EEAC4-57B8-5093-2BB1-F65579FD42A3}"/>
                </a:ext>
              </a:extLst>
            </p:cNvPr>
            <p:cNvSpPr/>
            <p:nvPr/>
          </p:nvSpPr>
          <p:spPr>
            <a:xfrm>
              <a:off x="6960250" y="1228425"/>
              <a:ext cx="12525" cy="9575"/>
            </a:xfrm>
            <a:custGeom>
              <a:avLst/>
              <a:gdLst/>
              <a:ahLst/>
              <a:cxnLst/>
              <a:rect l="l" t="t" r="r" b="b"/>
              <a:pathLst>
                <a:path w="501" h="383" extrusionOk="0">
                  <a:moveTo>
                    <a:pt x="251" y="0"/>
                  </a:moveTo>
                  <a:cubicBezTo>
                    <a:pt x="1" y="0"/>
                    <a:pt x="1" y="381"/>
                    <a:pt x="251" y="381"/>
                  </a:cubicBezTo>
                  <a:cubicBezTo>
                    <a:pt x="258" y="382"/>
                    <a:pt x="265" y="382"/>
                    <a:pt x="272" y="382"/>
                  </a:cubicBezTo>
                  <a:cubicBezTo>
                    <a:pt x="501" y="382"/>
                    <a:pt x="494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3075;p49">
              <a:extLst>
                <a:ext uri="{FF2B5EF4-FFF2-40B4-BE49-F238E27FC236}">
                  <a16:creationId xmlns:a16="http://schemas.microsoft.com/office/drawing/2014/main" id="{92E75E12-DACF-0679-7918-C2AC007AC234}"/>
                </a:ext>
              </a:extLst>
            </p:cNvPr>
            <p:cNvSpPr/>
            <p:nvPr/>
          </p:nvSpPr>
          <p:spPr>
            <a:xfrm>
              <a:off x="6949825" y="1216200"/>
              <a:ext cx="12525" cy="9550"/>
            </a:xfrm>
            <a:custGeom>
              <a:avLst/>
              <a:gdLst/>
              <a:ahLst/>
              <a:cxnLst/>
              <a:rect l="l" t="t" r="r" b="b"/>
              <a:pathLst>
                <a:path w="501" h="382" extrusionOk="0">
                  <a:moveTo>
                    <a:pt x="251" y="1"/>
                  </a:moveTo>
                  <a:cubicBezTo>
                    <a:pt x="1" y="1"/>
                    <a:pt x="1" y="382"/>
                    <a:pt x="251" y="382"/>
                  </a:cubicBezTo>
                  <a:cubicBezTo>
                    <a:pt x="501" y="382"/>
                    <a:pt x="501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3076;p49">
              <a:extLst>
                <a:ext uri="{FF2B5EF4-FFF2-40B4-BE49-F238E27FC236}">
                  <a16:creationId xmlns:a16="http://schemas.microsoft.com/office/drawing/2014/main" id="{424F1002-E463-F303-3C36-6B10D2C1D128}"/>
                </a:ext>
              </a:extLst>
            </p:cNvPr>
            <p:cNvSpPr/>
            <p:nvPr/>
          </p:nvSpPr>
          <p:spPr>
            <a:xfrm>
              <a:off x="6935550" y="1223050"/>
              <a:ext cx="12825" cy="9850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62" y="1"/>
                  </a:moveTo>
                  <a:cubicBezTo>
                    <a:pt x="0" y="1"/>
                    <a:pt x="0" y="394"/>
                    <a:pt x="262" y="394"/>
                  </a:cubicBezTo>
                  <a:cubicBezTo>
                    <a:pt x="512" y="394"/>
                    <a:pt x="51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3077;p49">
              <a:extLst>
                <a:ext uri="{FF2B5EF4-FFF2-40B4-BE49-F238E27FC236}">
                  <a16:creationId xmlns:a16="http://schemas.microsoft.com/office/drawing/2014/main" id="{EE0457A9-7618-3EC5-774C-21BA0AEA39CD}"/>
                </a:ext>
              </a:extLst>
            </p:cNvPr>
            <p:cNvSpPr/>
            <p:nvPr/>
          </p:nvSpPr>
          <p:spPr>
            <a:xfrm>
              <a:off x="6931675" y="1234675"/>
              <a:ext cx="12525" cy="9850"/>
            </a:xfrm>
            <a:custGeom>
              <a:avLst/>
              <a:gdLst/>
              <a:ahLst/>
              <a:cxnLst/>
              <a:rect l="l" t="t" r="r" b="b"/>
              <a:pathLst>
                <a:path w="501" h="394" extrusionOk="0">
                  <a:moveTo>
                    <a:pt x="251" y="0"/>
                  </a:moveTo>
                  <a:cubicBezTo>
                    <a:pt x="1" y="0"/>
                    <a:pt x="1" y="393"/>
                    <a:pt x="251" y="393"/>
                  </a:cubicBezTo>
                  <a:cubicBezTo>
                    <a:pt x="254" y="393"/>
                    <a:pt x="258" y="393"/>
                    <a:pt x="261" y="393"/>
                  </a:cubicBezTo>
                  <a:cubicBezTo>
                    <a:pt x="501" y="393"/>
                    <a:pt x="497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3078;p49">
              <a:extLst>
                <a:ext uri="{FF2B5EF4-FFF2-40B4-BE49-F238E27FC236}">
                  <a16:creationId xmlns:a16="http://schemas.microsoft.com/office/drawing/2014/main" id="{967995BF-D076-0708-61EC-97E91B8C013F}"/>
                </a:ext>
              </a:extLst>
            </p:cNvPr>
            <p:cNvSpPr/>
            <p:nvPr/>
          </p:nvSpPr>
          <p:spPr>
            <a:xfrm>
              <a:off x="7036750" y="1191200"/>
              <a:ext cx="12825" cy="9575"/>
            </a:xfrm>
            <a:custGeom>
              <a:avLst/>
              <a:gdLst/>
              <a:ahLst/>
              <a:cxnLst/>
              <a:rect l="l" t="t" r="r" b="b"/>
              <a:pathLst>
                <a:path w="513" h="383" extrusionOk="0">
                  <a:moveTo>
                    <a:pt x="263" y="1"/>
                  </a:moveTo>
                  <a:cubicBezTo>
                    <a:pt x="1" y="1"/>
                    <a:pt x="1" y="382"/>
                    <a:pt x="263" y="382"/>
                  </a:cubicBezTo>
                  <a:cubicBezTo>
                    <a:pt x="270" y="383"/>
                    <a:pt x="277" y="383"/>
                    <a:pt x="283" y="383"/>
                  </a:cubicBezTo>
                  <a:cubicBezTo>
                    <a:pt x="512" y="383"/>
                    <a:pt x="505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3079;p49">
              <a:extLst>
                <a:ext uri="{FF2B5EF4-FFF2-40B4-BE49-F238E27FC236}">
                  <a16:creationId xmlns:a16="http://schemas.microsoft.com/office/drawing/2014/main" id="{F2B64F22-E89B-1C86-3C89-A0E26FB914EC}"/>
                </a:ext>
              </a:extLst>
            </p:cNvPr>
            <p:cNvSpPr/>
            <p:nvPr/>
          </p:nvSpPr>
          <p:spPr>
            <a:xfrm>
              <a:off x="7037950" y="1206675"/>
              <a:ext cx="12825" cy="9850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50" y="1"/>
                  </a:moveTo>
                  <a:cubicBezTo>
                    <a:pt x="0" y="1"/>
                    <a:pt x="0" y="394"/>
                    <a:pt x="250" y="394"/>
                  </a:cubicBezTo>
                  <a:cubicBezTo>
                    <a:pt x="512" y="394"/>
                    <a:pt x="512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3080;p49">
              <a:extLst>
                <a:ext uri="{FF2B5EF4-FFF2-40B4-BE49-F238E27FC236}">
                  <a16:creationId xmlns:a16="http://schemas.microsoft.com/office/drawing/2014/main" id="{0B624001-8F5C-4179-026D-ED8EB97E466B}"/>
                </a:ext>
              </a:extLst>
            </p:cNvPr>
            <p:cNvSpPr/>
            <p:nvPr/>
          </p:nvSpPr>
          <p:spPr>
            <a:xfrm>
              <a:off x="7050150" y="1197450"/>
              <a:ext cx="12825" cy="9850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62" y="1"/>
                  </a:moveTo>
                  <a:cubicBezTo>
                    <a:pt x="0" y="1"/>
                    <a:pt x="0" y="394"/>
                    <a:pt x="262" y="394"/>
                  </a:cubicBezTo>
                  <a:cubicBezTo>
                    <a:pt x="512" y="394"/>
                    <a:pt x="51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3081;p49">
              <a:extLst>
                <a:ext uri="{FF2B5EF4-FFF2-40B4-BE49-F238E27FC236}">
                  <a16:creationId xmlns:a16="http://schemas.microsoft.com/office/drawing/2014/main" id="{FA36A1BA-B09D-252B-9248-17555E98769A}"/>
                </a:ext>
              </a:extLst>
            </p:cNvPr>
            <p:cNvSpPr/>
            <p:nvPr/>
          </p:nvSpPr>
          <p:spPr>
            <a:xfrm>
              <a:off x="7049250" y="1181975"/>
              <a:ext cx="12525" cy="9575"/>
            </a:xfrm>
            <a:custGeom>
              <a:avLst/>
              <a:gdLst/>
              <a:ahLst/>
              <a:cxnLst/>
              <a:rect l="l" t="t" r="r" b="b"/>
              <a:pathLst>
                <a:path w="501" h="383" extrusionOk="0">
                  <a:moveTo>
                    <a:pt x="251" y="1"/>
                  </a:moveTo>
                  <a:cubicBezTo>
                    <a:pt x="1" y="1"/>
                    <a:pt x="1" y="382"/>
                    <a:pt x="251" y="382"/>
                  </a:cubicBezTo>
                  <a:cubicBezTo>
                    <a:pt x="254" y="382"/>
                    <a:pt x="258" y="382"/>
                    <a:pt x="262" y="382"/>
                  </a:cubicBezTo>
                  <a:cubicBezTo>
                    <a:pt x="501" y="382"/>
                    <a:pt x="497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3082;p49">
              <a:extLst>
                <a:ext uri="{FF2B5EF4-FFF2-40B4-BE49-F238E27FC236}">
                  <a16:creationId xmlns:a16="http://schemas.microsoft.com/office/drawing/2014/main" id="{323C10D8-B836-3FD6-9128-D5630F5F9EB7}"/>
                </a:ext>
              </a:extLst>
            </p:cNvPr>
            <p:cNvSpPr/>
            <p:nvPr/>
          </p:nvSpPr>
          <p:spPr>
            <a:xfrm>
              <a:off x="7035850" y="1173950"/>
              <a:ext cx="12525" cy="9850"/>
            </a:xfrm>
            <a:custGeom>
              <a:avLst/>
              <a:gdLst/>
              <a:ahLst/>
              <a:cxnLst/>
              <a:rect l="l" t="t" r="r" b="b"/>
              <a:pathLst>
                <a:path w="501" h="394" extrusionOk="0">
                  <a:moveTo>
                    <a:pt x="251" y="0"/>
                  </a:moveTo>
                  <a:cubicBezTo>
                    <a:pt x="1" y="0"/>
                    <a:pt x="1" y="393"/>
                    <a:pt x="251" y="393"/>
                  </a:cubicBezTo>
                  <a:cubicBezTo>
                    <a:pt x="501" y="393"/>
                    <a:pt x="501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3083;p49">
              <a:extLst>
                <a:ext uri="{FF2B5EF4-FFF2-40B4-BE49-F238E27FC236}">
                  <a16:creationId xmlns:a16="http://schemas.microsoft.com/office/drawing/2014/main" id="{F85BE775-6E39-3B36-48A1-7609605B4987}"/>
                </a:ext>
              </a:extLst>
            </p:cNvPr>
            <p:cNvSpPr/>
            <p:nvPr/>
          </p:nvSpPr>
          <p:spPr>
            <a:xfrm>
              <a:off x="7021275" y="1178400"/>
              <a:ext cx="12225" cy="9875"/>
            </a:xfrm>
            <a:custGeom>
              <a:avLst/>
              <a:gdLst/>
              <a:ahLst/>
              <a:cxnLst/>
              <a:rect l="l" t="t" r="r" b="b"/>
              <a:pathLst>
                <a:path w="489" h="395" extrusionOk="0">
                  <a:moveTo>
                    <a:pt x="250" y="1"/>
                  </a:moveTo>
                  <a:cubicBezTo>
                    <a:pt x="0" y="1"/>
                    <a:pt x="0" y="394"/>
                    <a:pt x="250" y="394"/>
                  </a:cubicBezTo>
                  <a:cubicBezTo>
                    <a:pt x="254" y="394"/>
                    <a:pt x="257" y="394"/>
                    <a:pt x="261" y="394"/>
                  </a:cubicBezTo>
                  <a:cubicBezTo>
                    <a:pt x="489" y="394"/>
                    <a:pt x="485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3084;p49">
              <a:extLst>
                <a:ext uri="{FF2B5EF4-FFF2-40B4-BE49-F238E27FC236}">
                  <a16:creationId xmlns:a16="http://schemas.microsoft.com/office/drawing/2014/main" id="{A60A9C99-FA4A-8B45-7BE9-928986E1F357}"/>
                </a:ext>
              </a:extLst>
            </p:cNvPr>
            <p:cNvSpPr/>
            <p:nvPr/>
          </p:nvSpPr>
          <p:spPr>
            <a:xfrm>
              <a:off x="7015925" y="1195375"/>
              <a:ext cx="12825" cy="9550"/>
            </a:xfrm>
            <a:custGeom>
              <a:avLst/>
              <a:gdLst/>
              <a:ahLst/>
              <a:cxnLst/>
              <a:rect l="l" t="t" r="r" b="b"/>
              <a:pathLst>
                <a:path w="513" h="382" extrusionOk="0">
                  <a:moveTo>
                    <a:pt x="262" y="1"/>
                  </a:moveTo>
                  <a:cubicBezTo>
                    <a:pt x="0" y="1"/>
                    <a:pt x="0" y="382"/>
                    <a:pt x="262" y="382"/>
                  </a:cubicBezTo>
                  <a:cubicBezTo>
                    <a:pt x="512" y="382"/>
                    <a:pt x="51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3085;p49">
              <a:extLst>
                <a:ext uri="{FF2B5EF4-FFF2-40B4-BE49-F238E27FC236}">
                  <a16:creationId xmlns:a16="http://schemas.microsoft.com/office/drawing/2014/main" id="{41BB4612-C97E-37A4-D47A-33D18CB42632}"/>
                </a:ext>
              </a:extLst>
            </p:cNvPr>
            <p:cNvSpPr/>
            <p:nvPr/>
          </p:nvSpPr>
          <p:spPr>
            <a:xfrm>
              <a:off x="7023050" y="1208175"/>
              <a:ext cx="12825" cy="9850"/>
            </a:xfrm>
            <a:custGeom>
              <a:avLst/>
              <a:gdLst/>
              <a:ahLst/>
              <a:cxnLst/>
              <a:rect l="l" t="t" r="r" b="b"/>
              <a:pathLst>
                <a:path w="513" h="394" extrusionOk="0">
                  <a:moveTo>
                    <a:pt x="251" y="1"/>
                  </a:moveTo>
                  <a:cubicBezTo>
                    <a:pt x="1" y="1"/>
                    <a:pt x="1" y="393"/>
                    <a:pt x="251" y="393"/>
                  </a:cubicBezTo>
                  <a:cubicBezTo>
                    <a:pt x="513" y="393"/>
                    <a:pt x="513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086;p49">
              <a:extLst>
                <a:ext uri="{FF2B5EF4-FFF2-40B4-BE49-F238E27FC236}">
                  <a16:creationId xmlns:a16="http://schemas.microsoft.com/office/drawing/2014/main" id="{52A7AD6B-C4FC-3D99-D92D-1A96CB91F093}"/>
                </a:ext>
              </a:extLst>
            </p:cNvPr>
            <p:cNvSpPr/>
            <p:nvPr/>
          </p:nvSpPr>
          <p:spPr>
            <a:xfrm>
              <a:off x="6570325" y="982550"/>
              <a:ext cx="119675" cy="75950"/>
            </a:xfrm>
            <a:custGeom>
              <a:avLst/>
              <a:gdLst/>
              <a:ahLst/>
              <a:cxnLst/>
              <a:rect l="l" t="t" r="r" b="b"/>
              <a:pathLst>
                <a:path w="4787" h="3038" extrusionOk="0">
                  <a:moveTo>
                    <a:pt x="2643" y="1"/>
                  </a:moveTo>
                  <a:cubicBezTo>
                    <a:pt x="2624" y="1"/>
                    <a:pt x="2604" y="4"/>
                    <a:pt x="2584" y="13"/>
                  </a:cubicBezTo>
                  <a:cubicBezTo>
                    <a:pt x="2560" y="24"/>
                    <a:pt x="2548" y="36"/>
                    <a:pt x="2548" y="72"/>
                  </a:cubicBezTo>
                  <a:cubicBezTo>
                    <a:pt x="2525" y="453"/>
                    <a:pt x="2572" y="846"/>
                    <a:pt x="2632" y="1251"/>
                  </a:cubicBezTo>
                  <a:cubicBezTo>
                    <a:pt x="2501" y="1084"/>
                    <a:pt x="2370" y="917"/>
                    <a:pt x="2215" y="751"/>
                  </a:cubicBezTo>
                  <a:cubicBezTo>
                    <a:pt x="2132" y="655"/>
                    <a:pt x="2025" y="560"/>
                    <a:pt x="1917" y="477"/>
                  </a:cubicBezTo>
                  <a:cubicBezTo>
                    <a:pt x="1854" y="403"/>
                    <a:pt x="1745" y="330"/>
                    <a:pt x="1647" y="330"/>
                  </a:cubicBezTo>
                  <a:cubicBezTo>
                    <a:pt x="1633" y="330"/>
                    <a:pt x="1620" y="331"/>
                    <a:pt x="1608" y="334"/>
                  </a:cubicBezTo>
                  <a:cubicBezTo>
                    <a:pt x="1501" y="370"/>
                    <a:pt x="1501" y="513"/>
                    <a:pt x="1513" y="584"/>
                  </a:cubicBezTo>
                  <a:cubicBezTo>
                    <a:pt x="1536" y="727"/>
                    <a:pt x="1596" y="858"/>
                    <a:pt x="1632" y="989"/>
                  </a:cubicBezTo>
                  <a:cubicBezTo>
                    <a:pt x="1715" y="1227"/>
                    <a:pt x="1786" y="1453"/>
                    <a:pt x="1870" y="1679"/>
                  </a:cubicBezTo>
                  <a:cubicBezTo>
                    <a:pt x="1679" y="1560"/>
                    <a:pt x="1501" y="1441"/>
                    <a:pt x="1310" y="1322"/>
                  </a:cubicBezTo>
                  <a:cubicBezTo>
                    <a:pt x="1165" y="1225"/>
                    <a:pt x="981" y="1097"/>
                    <a:pt x="795" y="1097"/>
                  </a:cubicBezTo>
                  <a:cubicBezTo>
                    <a:pt x="753" y="1097"/>
                    <a:pt x="710" y="1104"/>
                    <a:pt x="667" y="1120"/>
                  </a:cubicBezTo>
                  <a:cubicBezTo>
                    <a:pt x="560" y="1167"/>
                    <a:pt x="596" y="1286"/>
                    <a:pt x="643" y="1382"/>
                  </a:cubicBezTo>
                  <a:cubicBezTo>
                    <a:pt x="679" y="1477"/>
                    <a:pt x="774" y="1572"/>
                    <a:pt x="846" y="1667"/>
                  </a:cubicBezTo>
                  <a:cubicBezTo>
                    <a:pt x="977" y="1810"/>
                    <a:pt x="1120" y="1965"/>
                    <a:pt x="1239" y="2120"/>
                  </a:cubicBezTo>
                  <a:cubicBezTo>
                    <a:pt x="1036" y="2048"/>
                    <a:pt x="834" y="1989"/>
                    <a:pt x="620" y="1965"/>
                  </a:cubicBezTo>
                  <a:cubicBezTo>
                    <a:pt x="521" y="1938"/>
                    <a:pt x="403" y="1905"/>
                    <a:pt x="295" y="1905"/>
                  </a:cubicBezTo>
                  <a:cubicBezTo>
                    <a:pt x="259" y="1905"/>
                    <a:pt x="224" y="1909"/>
                    <a:pt x="191" y="1918"/>
                  </a:cubicBezTo>
                  <a:cubicBezTo>
                    <a:pt x="84" y="1941"/>
                    <a:pt x="0" y="2037"/>
                    <a:pt x="48" y="2156"/>
                  </a:cubicBezTo>
                  <a:cubicBezTo>
                    <a:pt x="72" y="2275"/>
                    <a:pt x="191" y="2358"/>
                    <a:pt x="286" y="2453"/>
                  </a:cubicBezTo>
                  <a:cubicBezTo>
                    <a:pt x="370" y="2537"/>
                    <a:pt x="477" y="2632"/>
                    <a:pt x="584" y="2703"/>
                  </a:cubicBezTo>
                  <a:cubicBezTo>
                    <a:pt x="798" y="2858"/>
                    <a:pt x="1060" y="2965"/>
                    <a:pt x="1310" y="3037"/>
                  </a:cubicBezTo>
                  <a:cubicBezTo>
                    <a:pt x="1314" y="3037"/>
                    <a:pt x="1317" y="3038"/>
                    <a:pt x="1320" y="3038"/>
                  </a:cubicBezTo>
                  <a:cubicBezTo>
                    <a:pt x="1386" y="3038"/>
                    <a:pt x="1425" y="2929"/>
                    <a:pt x="1334" y="2918"/>
                  </a:cubicBezTo>
                  <a:cubicBezTo>
                    <a:pt x="917" y="2810"/>
                    <a:pt x="536" y="2584"/>
                    <a:pt x="239" y="2263"/>
                  </a:cubicBezTo>
                  <a:cubicBezTo>
                    <a:pt x="203" y="2227"/>
                    <a:pt x="131" y="2156"/>
                    <a:pt x="143" y="2108"/>
                  </a:cubicBezTo>
                  <a:cubicBezTo>
                    <a:pt x="164" y="2073"/>
                    <a:pt x="202" y="2063"/>
                    <a:pt x="240" y="2063"/>
                  </a:cubicBezTo>
                  <a:cubicBezTo>
                    <a:pt x="265" y="2063"/>
                    <a:pt x="291" y="2067"/>
                    <a:pt x="310" y="2072"/>
                  </a:cubicBezTo>
                  <a:cubicBezTo>
                    <a:pt x="429" y="2096"/>
                    <a:pt x="548" y="2108"/>
                    <a:pt x="667" y="2144"/>
                  </a:cubicBezTo>
                  <a:cubicBezTo>
                    <a:pt x="917" y="2203"/>
                    <a:pt x="1155" y="2275"/>
                    <a:pt x="1382" y="2370"/>
                  </a:cubicBezTo>
                  <a:cubicBezTo>
                    <a:pt x="1395" y="2377"/>
                    <a:pt x="1408" y="2380"/>
                    <a:pt x="1420" y="2380"/>
                  </a:cubicBezTo>
                  <a:cubicBezTo>
                    <a:pt x="1471" y="2380"/>
                    <a:pt x="1502" y="2323"/>
                    <a:pt x="1453" y="2275"/>
                  </a:cubicBezTo>
                  <a:cubicBezTo>
                    <a:pt x="1310" y="2108"/>
                    <a:pt x="1155" y="1929"/>
                    <a:pt x="1013" y="1763"/>
                  </a:cubicBezTo>
                  <a:cubicBezTo>
                    <a:pt x="941" y="1691"/>
                    <a:pt x="882" y="1596"/>
                    <a:pt x="798" y="1525"/>
                  </a:cubicBezTo>
                  <a:cubicBezTo>
                    <a:pt x="739" y="1453"/>
                    <a:pt x="703" y="1382"/>
                    <a:pt x="679" y="1286"/>
                  </a:cubicBezTo>
                  <a:cubicBezTo>
                    <a:pt x="705" y="1279"/>
                    <a:pt x="731" y="1276"/>
                    <a:pt x="757" y="1276"/>
                  </a:cubicBezTo>
                  <a:cubicBezTo>
                    <a:pt x="949" y="1276"/>
                    <a:pt x="1149" y="1451"/>
                    <a:pt x="1274" y="1525"/>
                  </a:cubicBezTo>
                  <a:cubicBezTo>
                    <a:pt x="1489" y="1667"/>
                    <a:pt x="1691" y="1798"/>
                    <a:pt x="1917" y="1918"/>
                  </a:cubicBezTo>
                  <a:cubicBezTo>
                    <a:pt x="1926" y="1922"/>
                    <a:pt x="1935" y="1924"/>
                    <a:pt x="1945" y="1924"/>
                  </a:cubicBezTo>
                  <a:cubicBezTo>
                    <a:pt x="1988" y="1924"/>
                    <a:pt x="2032" y="1883"/>
                    <a:pt x="2013" y="1834"/>
                  </a:cubicBezTo>
                  <a:cubicBezTo>
                    <a:pt x="1917" y="1596"/>
                    <a:pt x="1834" y="1382"/>
                    <a:pt x="1751" y="1144"/>
                  </a:cubicBezTo>
                  <a:cubicBezTo>
                    <a:pt x="1715" y="1025"/>
                    <a:pt x="1679" y="905"/>
                    <a:pt x="1655" y="798"/>
                  </a:cubicBezTo>
                  <a:cubicBezTo>
                    <a:pt x="1620" y="727"/>
                    <a:pt x="1560" y="572"/>
                    <a:pt x="1608" y="489"/>
                  </a:cubicBezTo>
                  <a:lnTo>
                    <a:pt x="1608" y="489"/>
                  </a:lnTo>
                  <a:cubicBezTo>
                    <a:pt x="1727" y="501"/>
                    <a:pt x="1810" y="608"/>
                    <a:pt x="1905" y="679"/>
                  </a:cubicBezTo>
                  <a:lnTo>
                    <a:pt x="2167" y="941"/>
                  </a:lnTo>
                  <a:cubicBezTo>
                    <a:pt x="2346" y="1144"/>
                    <a:pt x="2501" y="1334"/>
                    <a:pt x="2667" y="1525"/>
                  </a:cubicBezTo>
                  <a:cubicBezTo>
                    <a:pt x="2677" y="1541"/>
                    <a:pt x="2690" y="1547"/>
                    <a:pt x="2704" y="1547"/>
                  </a:cubicBezTo>
                  <a:cubicBezTo>
                    <a:pt x="2740" y="1547"/>
                    <a:pt x="2780" y="1500"/>
                    <a:pt x="2763" y="1465"/>
                  </a:cubicBezTo>
                  <a:cubicBezTo>
                    <a:pt x="2703" y="1036"/>
                    <a:pt x="2644" y="608"/>
                    <a:pt x="2644" y="167"/>
                  </a:cubicBezTo>
                  <a:lnTo>
                    <a:pt x="2644" y="167"/>
                  </a:lnTo>
                  <a:cubicBezTo>
                    <a:pt x="2703" y="227"/>
                    <a:pt x="2763" y="394"/>
                    <a:pt x="2787" y="429"/>
                  </a:cubicBezTo>
                  <a:cubicBezTo>
                    <a:pt x="2846" y="548"/>
                    <a:pt x="2882" y="667"/>
                    <a:pt x="2929" y="798"/>
                  </a:cubicBezTo>
                  <a:cubicBezTo>
                    <a:pt x="3025" y="1036"/>
                    <a:pt x="3108" y="1275"/>
                    <a:pt x="3168" y="1513"/>
                  </a:cubicBezTo>
                  <a:cubicBezTo>
                    <a:pt x="3173" y="1542"/>
                    <a:pt x="3200" y="1557"/>
                    <a:pt x="3227" y="1557"/>
                  </a:cubicBezTo>
                  <a:cubicBezTo>
                    <a:pt x="3254" y="1557"/>
                    <a:pt x="3281" y="1542"/>
                    <a:pt x="3287" y="1513"/>
                  </a:cubicBezTo>
                  <a:cubicBezTo>
                    <a:pt x="3382" y="1167"/>
                    <a:pt x="3465" y="810"/>
                    <a:pt x="3632" y="501"/>
                  </a:cubicBezTo>
                  <a:cubicBezTo>
                    <a:pt x="3703" y="620"/>
                    <a:pt x="3680" y="822"/>
                    <a:pt x="3680" y="941"/>
                  </a:cubicBezTo>
                  <a:cubicBezTo>
                    <a:pt x="3680" y="1167"/>
                    <a:pt x="3680" y="1382"/>
                    <a:pt x="3656" y="1596"/>
                  </a:cubicBezTo>
                  <a:cubicBezTo>
                    <a:pt x="3656" y="1640"/>
                    <a:pt x="3691" y="1665"/>
                    <a:pt x="3724" y="1665"/>
                  </a:cubicBezTo>
                  <a:cubicBezTo>
                    <a:pt x="3745" y="1665"/>
                    <a:pt x="3765" y="1655"/>
                    <a:pt x="3775" y="1632"/>
                  </a:cubicBezTo>
                  <a:cubicBezTo>
                    <a:pt x="4001" y="1203"/>
                    <a:pt x="4239" y="751"/>
                    <a:pt x="4584" y="405"/>
                  </a:cubicBezTo>
                  <a:lnTo>
                    <a:pt x="4584" y="405"/>
                  </a:lnTo>
                  <a:cubicBezTo>
                    <a:pt x="4596" y="477"/>
                    <a:pt x="4549" y="572"/>
                    <a:pt x="4537" y="620"/>
                  </a:cubicBezTo>
                  <a:lnTo>
                    <a:pt x="4406" y="977"/>
                  </a:lnTo>
                  <a:cubicBezTo>
                    <a:pt x="4311" y="1215"/>
                    <a:pt x="4191" y="1441"/>
                    <a:pt x="4072" y="1679"/>
                  </a:cubicBezTo>
                  <a:cubicBezTo>
                    <a:pt x="4048" y="1728"/>
                    <a:pt x="4096" y="1771"/>
                    <a:pt x="4140" y="1771"/>
                  </a:cubicBezTo>
                  <a:cubicBezTo>
                    <a:pt x="4160" y="1771"/>
                    <a:pt x="4180" y="1762"/>
                    <a:pt x="4191" y="1739"/>
                  </a:cubicBezTo>
                  <a:cubicBezTo>
                    <a:pt x="4346" y="1465"/>
                    <a:pt x="4465" y="1191"/>
                    <a:pt x="4584" y="905"/>
                  </a:cubicBezTo>
                  <a:cubicBezTo>
                    <a:pt x="4632" y="775"/>
                    <a:pt x="4703" y="632"/>
                    <a:pt x="4715" y="501"/>
                  </a:cubicBezTo>
                  <a:cubicBezTo>
                    <a:pt x="4787" y="370"/>
                    <a:pt x="4775" y="263"/>
                    <a:pt x="4692" y="215"/>
                  </a:cubicBezTo>
                  <a:cubicBezTo>
                    <a:pt x="4678" y="211"/>
                    <a:pt x="4667" y="208"/>
                    <a:pt x="4657" y="208"/>
                  </a:cubicBezTo>
                  <a:cubicBezTo>
                    <a:pt x="4638" y="208"/>
                    <a:pt x="4623" y="216"/>
                    <a:pt x="4608" y="239"/>
                  </a:cubicBezTo>
                  <a:cubicBezTo>
                    <a:pt x="4299" y="536"/>
                    <a:pt x="4061" y="905"/>
                    <a:pt x="3858" y="1286"/>
                  </a:cubicBezTo>
                  <a:lnTo>
                    <a:pt x="3858" y="786"/>
                  </a:lnTo>
                  <a:cubicBezTo>
                    <a:pt x="3858" y="620"/>
                    <a:pt x="3870" y="394"/>
                    <a:pt x="3691" y="310"/>
                  </a:cubicBezTo>
                  <a:cubicBezTo>
                    <a:pt x="3677" y="300"/>
                    <a:pt x="3662" y="295"/>
                    <a:pt x="3648" y="295"/>
                  </a:cubicBezTo>
                  <a:cubicBezTo>
                    <a:pt x="3628" y="295"/>
                    <a:pt x="3610" y="306"/>
                    <a:pt x="3596" y="334"/>
                  </a:cubicBezTo>
                  <a:cubicBezTo>
                    <a:pt x="3453" y="620"/>
                    <a:pt x="3346" y="929"/>
                    <a:pt x="3263" y="1239"/>
                  </a:cubicBezTo>
                  <a:cubicBezTo>
                    <a:pt x="3179" y="1025"/>
                    <a:pt x="3108" y="786"/>
                    <a:pt x="3025" y="560"/>
                  </a:cubicBezTo>
                  <a:cubicBezTo>
                    <a:pt x="2965" y="429"/>
                    <a:pt x="2918" y="286"/>
                    <a:pt x="2846" y="155"/>
                  </a:cubicBezTo>
                  <a:cubicBezTo>
                    <a:pt x="2807" y="86"/>
                    <a:pt x="2734" y="1"/>
                    <a:pt x="2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087;p49">
              <a:extLst>
                <a:ext uri="{FF2B5EF4-FFF2-40B4-BE49-F238E27FC236}">
                  <a16:creationId xmlns:a16="http://schemas.microsoft.com/office/drawing/2014/main" id="{18D78663-E280-40A5-D4CF-30672DFFEE85}"/>
                </a:ext>
              </a:extLst>
            </p:cNvPr>
            <p:cNvSpPr/>
            <p:nvPr/>
          </p:nvSpPr>
          <p:spPr>
            <a:xfrm>
              <a:off x="6972300" y="966250"/>
              <a:ext cx="80250" cy="63600"/>
            </a:xfrm>
            <a:custGeom>
              <a:avLst/>
              <a:gdLst/>
              <a:ahLst/>
              <a:cxnLst/>
              <a:rect l="l" t="t" r="r" b="b"/>
              <a:pathLst>
                <a:path w="3210" h="2544" extrusionOk="0">
                  <a:moveTo>
                    <a:pt x="499" y="0"/>
                  </a:moveTo>
                  <a:cubicBezTo>
                    <a:pt x="480" y="0"/>
                    <a:pt x="459" y="3"/>
                    <a:pt x="435" y="10"/>
                  </a:cubicBezTo>
                  <a:cubicBezTo>
                    <a:pt x="281" y="57"/>
                    <a:pt x="197" y="295"/>
                    <a:pt x="138" y="426"/>
                  </a:cubicBezTo>
                  <a:cubicBezTo>
                    <a:pt x="66" y="617"/>
                    <a:pt x="19" y="831"/>
                    <a:pt x="7" y="1034"/>
                  </a:cubicBezTo>
                  <a:cubicBezTo>
                    <a:pt x="1" y="1081"/>
                    <a:pt x="31" y="1105"/>
                    <a:pt x="63" y="1105"/>
                  </a:cubicBezTo>
                  <a:cubicBezTo>
                    <a:pt x="96" y="1105"/>
                    <a:pt x="132" y="1081"/>
                    <a:pt x="138" y="1034"/>
                  </a:cubicBezTo>
                  <a:cubicBezTo>
                    <a:pt x="162" y="867"/>
                    <a:pt x="185" y="724"/>
                    <a:pt x="245" y="557"/>
                  </a:cubicBezTo>
                  <a:cubicBezTo>
                    <a:pt x="281" y="486"/>
                    <a:pt x="304" y="414"/>
                    <a:pt x="340" y="319"/>
                  </a:cubicBezTo>
                  <a:cubicBezTo>
                    <a:pt x="364" y="260"/>
                    <a:pt x="400" y="188"/>
                    <a:pt x="435" y="141"/>
                  </a:cubicBezTo>
                  <a:cubicBezTo>
                    <a:pt x="460" y="124"/>
                    <a:pt x="491" y="102"/>
                    <a:pt x="515" y="102"/>
                  </a:cubicBezTo>
                  <a:cubicBezTo>
                    <a:pt x="526" y="102"/>
                    <a:pt x="535" y="106"/>
                    <a:pt x="543" y="117"/>
                  </a:cubicBezTo>
                  <a:cubicBezTo>
                    <a:pt x="578" y="141"/>
                    <a:pt x="578" y="188"/>
                    <a:pt x="590" y="212"/>
                  </a:cubicBezTo>
                  <a:cubicBezTo>
                    <a:pt x="602" y="307"/>
                    <a:pt x="614" y="379"/>
                    <a:pt x="614" y="474"/>
                  </a:cubicBezTo>
                  <a:cubicBezTo>
                    <a:pt x="638" y="629"/>
                    <a:pt x="638" y="795"/>
                    <a:pt x="614" y="962"/>
                  </a:cubicBezTo>
                  <a:cubicBezTo>
                    <a:pt x="614" y="1003"/>
                    <a:pt x="653" y="1027"/>
                    <a:pt x="685" y="1027"/>
                  </a:cubicBezTo>
                  <a:cubicBezTo>
                    <a:pt x="700" y="1027"/>
                    <a:pt x="714" y="1021"/>
                    <a:pt x="721" y="1010"/>
                  </a:cubicBezTo>
                  <a:cubicBezTo>
                    <a:pt x="816" y="903"/>
                    <a:pt x="900" y="795"/>
                    <a:pt x="1007" y="712"/>
                  </a:cubicBezTo>
                  <a:cubicBezTo>
                    <a:pt x="1055" y="665"/>
                    <a:pt x="1090" y="629"/>
                    <a:pt x="1138" y="593"/>
                  </a:cubicBezTo>
                  <a:cubicBezTo>
                    <a:pt x="1174" y="557"/>
                    <a:pt x="1257" y="474"/>
                    <a:pt x="1305" y="474"/>
                  </a:cubicBezTo>
                  <a:lnTo>
                    <a:pt x="1305" y="474"/>
                  </a:lnTo>
                  <a:cubicBezTo>
                    <a:pt x="1424" y="498"/>
                    <a:pt x="1126" y="1105"/>
                    <a:pt x="1078" y="1188"/>
                  </a:cubicBezTo>
                  <a:cubicBezTo>
                    <a:pt x="1061" y="1232"/>
                    <a:pt x="1095" y="1282"/>
                    <a:pt x="1138" y="1282"/>
                  </a:cubicBezTo>
                  <a:cubicBezTo>
                    <a:pt x="1153" y="1282"/>
                    <a:pt x="1170" y="1276"/>
                    <a:pt x="1186" y="1260"/>
                  </a:cubicBezTo>
                  <a:cubicBezTo>
                    <a:pt x="1305" y="1153"/>
                    <a:pt x="1412" y="1069"/>
                    <a:pt x="1543" y="974"/>
                  </a:cubicBezTo>
                  <a:cubicBezTo>
                    <a:pt x="1628" y="927"/>
                    <a:pt x="1758" y="834"/>
                    <a:pt x="1874" y="834"/>
                  </a:cubicBezTo>
                  <a:cubicBezTo>
                    <a:pt x="1904" y="834"/>
                    <a:pt x="1933" y="840"/>
                    <a:pt x="1959" y="855"/>
                  </a:cubicBezTo>
                  <a:cubicBezTo>
                    <a:pt x="2126" y="962"/>
                    <a:pt x="1567" y="1450"/>
                    <a:pt x="1483" y="1522"/>
                  </a:cubicBezTo>
                  <a:cubicBezTo>
                    <a:pt x="1428" y="1566"/>
                    <a:pt x="1475" y="1630"/>
                    <a:pt x="1529" y="1630"/>
                  </a:cubicBezTo>
                  <a:cubicBezTo>
                    <a:pt x="1534" y="1630"/>
                    <a:pt x="1538" y="1630"/>
                    <a:pt x="1543" y="1629"/>
                  </a:cubicBezTo>
                  <a:cubicBezTo>
                    <a:pt x="1695" y="1589"/>
                    <a:pt x="1869" y="1543"/>
                    <a:pt x="2035" y="1543"/>
                  </a:cubicBezTo>
                  <a:cubicBezTo>
                    <a:pt x="2116" y="1543"/>
                    <a:pt x="2195" y="1554"/>
                    <a:pt x="2269" y="1581"/>
                  </a:cubicBezTo>
                  <a:cubicBezTo>
                    <a:pt x="2317" y="1605"/>
                    <a:pt x="2376" y="1629"/>
                    <a:pt x="2376" y="1688"/>
                  </a:cubicBezTo>
                  <a:cubicBezTo>
                    <a:pt x="2376" y="1736"/>
                    <a:pt x="2281" y="1784"/>
                    <a:pt x="2245" y="1808"/>
                  </a:cubicBezTo>
                  <a:cubicBezTo>
                    <a:pt x="2138" y="1879"/>
                    <a:pt x="2031" y="1938"/>
                    <a:pt x="1924" y="1986"/>
                  </a:cubicBezTo>
                  <a:cubicBezTo>
                    <a:pt x="1868" y="2020"/>
                    <a:pt x="1896" y="2106"/>
                    <a:pt x="1949" y="2106"/>
                  </a:cubicBezTo>
                  <a:cubicBezTo>
                    <a:pt x="1953" y="2106"/>
                    <a:pt x="1956" y="2106"/>
                    <a:pt x="1959" y="2105"/>
                  </a:cubicBezTo>
                  <a:cubicBezTo>
                    <a:pt x="2095" y="2095"/>
                    <a:pt x="2235" y="2082"/>
                    <a:pt x="2375" y="2082"/>
                  </a:cubicBezTo>
                  <a:cubicBezTo>
                    <a:pt x="2554" y="2082"/>
                    <a:pt x="2733" y="2103"/>
                    <a:pt x="2900" y="2177"/>
                  </a:cubicBezTo>
                  <a:cubicBezTo>
                    <a:pt x="2936" y="2212"/>
                    <a:pt x="3091" y="2272"/>
                    <a:pt x="2995" y="2331"/>
                  </a:cubicBezTo>
                  <a:cubicBezTo>
                    <a:pt x="2936" y="2379"/>
                    <a:pt x="2852" y="2379"/>
                    <a:pt x="2781" y="2391"/>
                  </a:cubicBezTo>
                  <a:cubicBezTo>
                    <a:pt x="2662" y="2405"/>
                    <a:pt x="2552" y="2411"/>
                    <a:pt x="2443" y="2411"/>
                  </a:cubicBezTo>
                  <a:cubicBezTo>
                    <a:pt x="2365" y="2411"/>
                    <a:pt x="2288" y="2408"/>
                    <a:pt x="2209" y="2403"/>
                  </a:cubicBezTo>
                  <a:cubicBezTo>
                    <a:pt x="2126" y="2403"/>
                    <a:pt x="2126" y="2522"/>
                    <a:pt x="2209" y="2534"/>
                  </a:cubicBezTo>
                  <a:cubicBezTo>
                    <a:pt x="2276" y="2540"/>
                    <a:pt x="2342" y="2543"/>
                    <a:pt x="2409" y="2543"/>
                  </a:cubicBezTo>
                  <a:cubicBezTo>
                    <a:pt x="2581" y="2543"/>
                    <a:pt x="2752" y="2524"/>
                    <a:pt x="2924" y="2498"/>
                  </a:cubicBezTo>
                  <a:cubicBezTo>
                    <a:pt x="2995" y="2474"/>
                    <a:pt x="3091" y="2450"/>
                    <a:pt x="3150" y="2391"/>
                  </a:cubicBezTo>
                  <a:cubicBezTo>
                    <a:pt x="3210" y="2391"/>
                    <a:pt x="3198" y="2296"/>
                    <a:pt x="3150" y="2236"/>
                  </a:cubicBezTo>
                  <a:cubicBezTo>
                    <a:pt x="3031" y="2105"/>
                    <a:pt x="2805" y="2058"/>
                    <a:pt x="2626" y="2034"/>
                  </a:cubicBezTo>
                  <a:cubicBezTo>
                    <a:pt x="2507" y="2022"/>
                    <a:pt x="2400" y="2022"/>
                    <a:pt x="2281" y="2022"/>
                  </a:cubicBezTo>
                  <a:cubicBezTo>
                    <a:pt x="2460" y="1903"/>
                    <a:pt x="2626" y="1748"/>
                    <a:pt x="2448" y="1581"/>
                  </a:cubicBezTo>
                  <a:cubicBezTo>
                    <a:pt x="2340" y="1486"/>
                    <a:pt x="2186" y="1462"/>
                    <a:pt x="2031" y="1462"/>
                  </a:cubicBezTo>
                  <a:cubicBezTo>
                    <a:pt x="1948" y="1462"/>
                    <a:pt x="1852" y="1486"/>
                    <a:pt x="1769" y="1498"/>
                  </a:cubicBezTo>
                  <a:cubicBezTo>
                    <a:pt x="1840" y="1427"/>
                    <a:pt x="1924" y="1331"/>
                    <a:pt x="1983" y="1248"/>
                  </a:cubicBezTo>
                  <a:cubicBezTo>
                    <a:pt x="2079" y="1129"/>
                    <a:pt x="2209" y="950"/>
                    <a:pt x="2067" y="807"/>
                  </a:cubicBezTo>
                  <a:cubicBezTo>
                    <a:pt x="2015" y="764"/>
                    <a:pt x="1956" y="747"/>
                    <a:pt x="1897" y="747"/>
                  </a:cubicBezTo>
                  <a:cubicBezTo>
                    <a:pt x="1793" y="747"/>
                    <a:pt x="1686" y="798"/>
                    <a:pt x="1602" y="843"/>
                  </a:cubicBezTo>
                  <a:cubicBezTo>
                    <a:pt x="1507" y="891"/>
                    <a:pt x="1424" y="950"/>
                    <a:pt x="1328" y="1022"/>
                  </a:cubicBezTo>
                  <a:cubicBezTo>
                    <a:pt x="1364" y="950"/>
                    <a:pt x="1388" y="855"/>
                    <a:pt x="1424" y="784"/>
                  </a:cubicBezTo>
                  <a:cubicBezTo>
                    <a:pt x="1471" y="665"/>
                    <a:pt x="1531" y="486"/>
                    <a:pt x="1412" y="414"/>
                  </a:cubicBezTo>
                  <a:cubicBezTo>
                    <a:pt x="1377" y="391"/>
                    <a:pt x="1342" y="381"/>
                    <a:pt x="1309" y="381"/>
                  </a:cubicBezTo>
                  <a:cubicBezTo>
                    <a:pt x="1206" y="381"/>
                    <a:pt x="1112" y="474"/>
                    <a:pt x="1031" y="545"/>
                  </a:cubicBezTo>
                  <a:cubicBezTo>
                    <a:pt x="936" y="629"/>
                    <a:pt x="840" y="736"/>
                    <a:pt x="757" y="831"/>
                  </a:cubicBezTo>
                  <a:cubicBezTo>
                    <a:pt x="757" y="665"/>
                    <a:pt x="757" y="498"/>
                    <a:pt x="721" y="331"/>
                  </a:cubicBezTo>
                  <a:cubicBezTo>
                    <a:pt x="711" y="204"/>
                    <a:pt x="662" y="0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088;p49">
              <a:extLst>
                <a:ext uri="{FF2B5EF4-FFF2-40B4-BE49-F238E27FC236}">
                  <a16:creationId xmlns:a16="http://schemas.microsoft.com/office/drawing/2014/main" id="{71274CF1-7885-7521-9269-E56D6D416317}"/>
                </a:ext>
              </a:extLst>
            </p:cNvPr>
            <p:cNvSpPr/>
            <p:nvPr/>
          </p:nvSpPr>
          <p:spPr>
            <a:xfrm>
              <a:off x="6769550" y="1294575"/>
              <a:ext cx="144525" cy="143875"/>
            </a:xfrm>
            <a:custGeom>
              <a:avLst/>
              <a:gdLst/>
              <a:ahLst/>
              <a:cxnLst/>
              <a:rect l="l" t="t" r="r" b="b"/>
              <a:pathLst>
                <a:path w="5781" h="5755" extrusionOk="0">
                  <a:moveTo>
                    <a:pt x="5697" y="1"/>
                  </a:moveTo>
                  <a:cubicBezTo>
                    <a:pt x="5683" y="1"/>
                    <a:pt x="5667" y="7"/>
                    <a:pt x="5652" y="21"/>
                  </a:cubicBezTo>
                  <a:cubicBezTo>
                    <a:pt x="5200" y="438"/>
                    <a:pt x="4759" y="855"/>
                    <a:pt x="4319" y="1271"/>
                  </a:cubicBezTo>
                  <a:cubicBezTo>
                    <a:pt x="4402" y="1009"/>
                    <a:pt x="4485" y="759"/>
                    <a:pt x="4581" y="521"/>
                  </a:cubicBezTo>
                  <a:cubicBezTo>
                    <a:pt x="4595" y="478"/>
                    <a:pt x="4558" y="444"/>
                    <a:pt x="4521" y="444"/>
                  </a:cubicBezTo>
                  <a:cubicBezTo>
                    <a:pt x="4496" y="444"/>
                    <a:pt x="4471" y="459"/>
                    <a:pt x="4462" y="497"/>
                  </a:cubicBezTo>
                  <a:cubicBezTo>
                    <a:pt x="4343" y="807"/>
                    <a:pt x="4235" y="1128"/>
                    <a:pt x="4140" y="1462"/>
                  </a:cubicBezTo>
                  <a:cubicBezTo>
                    <a:pt x="3664" y="1902"/>
                    <a:pt x="3211" y="2367"/>
                    <a:pt x="2747" y="2831"/>
                  </a:cubicBezTo>
                  <a:cubicBezTo>
                    <a:pt x="2914" y="2379"/>
                    <a:pt x="3092" y="1938"/>
                    <a:pt x="3283" y="1486"/>
                  </a:cubicBezTo>
                  <a:cubicBezTo>
                    <a:pt x="3299" y="1437"/>
                    <a:pt x="3260" y="1389"/>
                    <a:pt x="3219" y="1389"/>
                  </a:cubicBezTo>
                  <a:cubicBezTo>
                    <a:pt x="3199" y="1389"/>
                    <a:pt x="3179" y="1399"/>
                    <a:pt x="3164" y="1426"/>
                  </a:cubicBezTo>
                  <a:cubicBezTo>
                    <a:pt x="2938" y="1962"/>
                    <a:pt x="2711" y="2521"/>
                    <a:pt x="2521" y="3069"/>
                  </a:cubicBezTo>
                  <a:cubicBezTo>
                    <a:pt x="2092" y="3498"/>
                    <a:pt x="1676" y="3926"/>
                    <a:pt x="1259" y="4379"/>
                  </a:cubicBezTo>
                  <a:lnTo>
                    <a:pt x="1199" y="4438"/>
                  </a:lnTo>
                  <a:cubicBezTo>
                    <a:pt x="1354" y="3986"/>
                    <a:pt x="1545" y="3545"/>
                    <a:pt x="1735" y="3093"/>
                  </a:cubicBezTo>
                  <a:cubicBezTo>
                    <a:pt x="1751" y="3044"/>
                    <a:pt x="1707" y="2996"/>
                    <a:pt x="1666" y="2996"/>
                  </a:cubicBezTo>
                  <a:cubicBezTo>
                    <a:pt x="1646" y="2996"/>
                    <a:pt x="1627" y="3007"/>
                    <a:pt x="1616" y="3033"/>
                  </a:cubicBezTo>
                  <a:cubicBezTo>
                    <a:pt x="1378" y="3569"/>
                    <a:pt x="1164" y="4129"/>
                    <a:pt x="961" y="4676"/>
                  </a:cubicBezTo>
                  <a:cubicBezTo>
                    <a:pt x="664" y="4998"/>
                    <a:pt x="354" y="5319"/>
                    <a:pt x="56" y="5641"/>
                  </a:cubicBezTo>
                  <a:cubicBezTo>
                    <a:pt x="1" y="5687"/>
                    <a:pt x="46" y="5755"/>
                    <a:pt x="97" y="5755"/>
                  </a:cubicBezTo>
                  <a:cubicBezTo>
                    <a:pt x="111" y="5755"/>
                    <a:pt x="126" y="5749"/>
                    <a:pt x="140" y="5736"/>
                  </a:cubicBezTo>
                  <a:cubicBezTo>
                    <a:pt x="449" y="5391"/>
                    <a:pt x="759" y="5057"/>
                    <a:pt x="1080" y="4736"/>
                  </a:cubicBezTo>
                  <a:cubicBezTo>
                    <a:pt x="1854" y="4462"/>
                    <a:pt x="2604" y="4188"/>
                    <a:pt x="3354" y="3867"/>
                  </a:cubicBezTo>
                  <a:cubicBezTo>
                    <a:pt x="3417" y="3846"/>
                    <a:pt x="3406" y="3742"/>
                    <a:pt x="3346" y="3742"/>
                  </a:cubicBezTo>
                  <a:cubicBezTo>
                    <a:pt x="3338" y="3742"/>
                    <a:pt x="3328" y="3744"/>
                    <a:pt x="3319" y="3748"/>
                  </a:cubicBezTo>
                  <a:cubicBezTo>
                    <a:pt x="2652" y="4034"/>
                    <a:pt x="1973" y="4284"/>
                    <a:pt x="1283" y="4522"/>
                  </a:cubicBezTo>
                  <a:cubicBezTo>
                    <a:pt x="1699" y="4081"/>
                    <a:pt x="2128" y="3629"/>
                    <a:pt x="2569" y="3200"/>
                  </a:cubicBezTo>
                  <a:lnTo>
                    <a:pt x="2592" y="3200"/>
                  </a:lnTo>
                  <a:lnTo>
                    <a:pt x="4569" y="2355"/>
                  </a:lnTo>
                  <a:cubicBezTo>
                    <a:pt x="4641" y="2324"/>
                    <a:pt x="4605" y="2229"/>
                    <a:pt x="4540" y="2229"/>
                  </a:cubicBezTo>
                  <a:cubicBezTo>
                    <a:pt x="4530" y="2229"/>
                    <a:pt x="4520" y="2231"/>
                    <a:pt x="4509" y="2236"/>
                  </a:cubicBezTo>
                  <a:cubicBezTo>
                    <a:pt x="3950" y="2486"/>
                    <a:pt x="3378" y="2724"/>
                    <a:pt x="2807" y="2974"/>
                  </a:cubicBezTo>
                  <a:cubicBezTo>
                    <a:pt x="3247" y="2521"/>
                    <a:pt x="3712" y="2069"/>
                    <a:pt x="4176" y="1628"/>
                  </a:cubicBezTo>
                  <a:lnTo>
                    <a:pt x="4200" y="1628"/>
                  </a:lnTo>
                  <a:cubicBezTo>
                    <a:pt x="4557" y="1533"/>
                    <a:pt x="4902" y="1426"/>
                    <a:pt x="5259" y="1343"/>
                  </a:cubicBezTo>
                  <a:cubicBezTo>
                    <a:pt x="5323" y="1332"/>
                    <a:pt x="5311" y="1218"/>
                    <a:pt x="5249" y="1218"/>
                  </a:cubicBezTo>
                  <a:cubicBezTo>
                    <a:pt x="5241" y="1218"/>
                    <a:pt x="5233" y="1220"/>
                    <a:pt x="5224" y="1224"/>
                  </a:cubicBezTo>
                  <a:cubicBezTo>
                    <a:pt x="4926" y="1295"/>
                    <a:pt x="4652" y="1378"/>
                    <a:pt x="4354" y="1462"/>
                  </a:cubicBezTo>
                  <a:lnTo>
                    <a:pt x="4474" y="1343"/>
                  </a:lnTo>
                  <a:cubicBezTo>
                    <a:pt x="4890" y="914"/>
                    <a:pt x="5307" y="509"/>
                    <a:pt x="5736" y="104"/>
                  </a:cubicBezTo>
                  <a:cubicBezTo>
                    <a:pt x="5781" y="59"/>
                    <a:pt x="5744" y="1"/>
                    <a:pt x="56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089;p49">
              <a:extLst>
                <a:ext uri="{FF2B5EF4-FFF2-40B4-BE49-F238E27FC236}">
                  <a16:creationId xmlns:a16="http://schemas.microsoft.com/office/drawing/2014/main" id="{16F13B89-5B70-1CC9-7154-B972268CCEA0}"/>
                </a:ext>
              </a:extLst>
            </p:cNvPr>
            <p:cNvSpPr/>
            <p:nvPr/>
          </p:nvSpPr>
          <p:spPr>
            <a:xfrm>
              <a:off x="6690950" y="1217250"/>
              <a:ext cx="73050" cy="210050"/>
            </a:xfrm>
            <a:custGeom>
              <a:avLst/>
              <a:gdLst/>
              <a:ahLst/>
              <a:cxnLst/>
              <a:rect l="l" t="t" r="r" b="b"/>
              <a:pathLst>
                <a:path w="2922" h="8402" extrusionOk="0">
                  <a:moveTo>
                    <a:pt x="226" y="0"/>
                  </a:moveTo>
                  <a:cubicBezTo>
                    <a:pt x="188" y="0"/>
                    <a:pt x="155" y="29"/>
                    <a:pt x="176" y="78"/>
                  </a:cubicBezTo>
                  <a:cubicBezTo>
                    <a:pt x="462" y="864"/>
                    <a:pt x="736" y="1650"/>
                    <a:pt x="998" y="2435"/>
                  </a:cubicBezTo>
                  <a:cubicBezTo>
                    <a:pt x="712" y="2126"/>
                    <a:pt x="414" y="1816"/>
                    <a:pt x="128" y="1519"/>
                  </a:cubicBezTo>
                  <a:cubicBezTo>
                    <a:pt x="114" y="1504"/>
                    <a:pt x="98" y="1498"/>
                    <a:pt x="83" y="1498"/>
                  </a:cubicBezTo>
                  <a:cubicBezTo>
                    <a:pt x="37" y="1498"/>
                    <a:pt x="0" y="1557"/>
                    <a:pt x="45" y="1602"/>
                  </a:cubicBezTo>
                  <a:cubicBezTo>
                    <a:pt x="402" y="1983"/>
                    <a:pt x="760" y="2352"/>
                    <a:pt x="1093" y="2733"/>
                  </a:cubicBezTo>
                  <a:lnTo>
                    <a:pt x="1271" y="3269"/>
                  </a:lnTo>
                  <a:cubicBezTo>
                    <a:pt x="1426" y="3721"/>
                    <a:pt x="1557" y="4162"/>
                    <a:pt x="1688" y="4614"/>
                  </a:cubicBezTo>
                  <a:cubicBezTo>
                    <a:pt x="1319" y="4269"/>
                    <a:pt x="950" y="3912"/>
                    <a:pt x="593" y="3555"/>
                  </a:cubicBezTo>
                  <a:cubicBezTo>
                    <a:pt x="580" y="3541"/>
                    <a:pt x="565" y="3536"/>
                    <a:pt x="550" y="3536"/>
                  </a:cubicBezTo>
                  <a:cubicBezTo>
                    <a:pt x="499" y="3536"/>
                    <a:pt x="451" y="3604"/>
                    <a:pt x="498" y="3650"/>
                  </a:cubicBezTo>
                  <a:cubicBezTo>
                    <a:pt x="914" y="4067"/>
                    <a:pt x="1331" y="4460"/>
                    <a:pt x="1772" y="4864"/>
                  </a:cubicBezTo>
                  <a:cubicBezTo>
                    <a:pt x="1926" y="5412"/>
                    <a:pt x="2093" y="5948"/>
                    <a:pt x="2248" y="6507"/>
                  </a:cubicBezTo>
                  <a:cubicBezTo>
                    <a:pt x="2260" y="6531"/>
                    <a:pt x="2260" y="6567"/>
                    <a:pt x="2272" y="6603"/>
                  </a:cubicBezTo>
                  <a:cubicBezTo>
                    <a:pt x="1926" y="6234"/>
                    <a:pt x="1593" y="5864"/>
                    <a:pt x="1212" y="5519"/>
                  </a:cubicBezTo>
                  <a:cubicBezTo>
                    <a:pt x="1197" y="5505"/>
                    <a:pt x="1182" y="5499"/>
                    <a:pt x="1167" y="5499"/>
                  </a:cubicBezTo>
                  <a:cubicBezTo>
                    <a:pt x="1120" y="5499"/>
                    <a:pt x="1084" y="5557"/>
                    <a:pt x="1129" y="5603"/>
                  </a:cubicBezTo>
                  <a:cubicBezTo>
                    <a:pt x="1557" y="6007"/>
                    <a:pt x="1962" y="6436"/>
                    <a:pt x="2343" y="6888"/>
                  </a:cubicBezTo>
                  <a:cubicBezTo>
                    <a:pt x="2486" y="7365"/>
                    <a:pt x="2617" y="7853"/>
                    <a:pt x="2736" y="8341"/>
                  </a:cubicBezTo>
                  <a:cubicBezTo>
                    <a:pt x="2767" y="8383"/>
                    <a:pt x="2808" y="8402"/>
                    <a:pt x="2842" y="8402"/>
                  </a:cubicBezTo>
                  <a:cubicBezTo>
                    <a:pt x="2887" y="8402"/>
                    <a:pt x="2921" y="8371"/>
                    <a:pt x="2915" y="8317"/>
                  </a:cubicBezTo>
                  <a:cubicBezTo>
                    <a:pt x="2795" y="7853"/>
                    <a:pt x="2665" y="7377"/>
                    <a:pt x="2545" y="6924"/>
                  </a:cubicBezTo>
                  <a:lnTo>
                    <a:pt x="2545" y="6888"/>
                  </a:lnTo>
                  <a:lnTo>
                    <a:pt x="2450" y="5233"/>
                  </a:lnTo>
                  <a:cubicBezTo>
                    <a:pt x="2450" y="5192"/>
                    <a:pt x="2417" y="5171"/>
                    <a:pt x="2385" y="5171"/>
                  </a:cubicBezTo>
                  <a:cubicBezTo>
                    <a:pt x="2352" y="5171"/>
                    <a:pt x="2319" y="5192"/>
                    <a:pt x="2319" y="5233"/>
                  </a:cubicBezTo>
                  <a:cubicBezTo>
                    <a:pt x="2331" y="5614"/>
                    <a:pt x="2367" y="5995"/>
                    <a:pt x="2379" y="6365"/>
                  </a:cubicBezTo>
                  <a:cubicBezTo>
                    <a:pt x="2260" y="5936"/>
                    <a:pt x="2129" y="5495"/>
                    <a:pt x="1986" y="5055"/>
                  </a:cubicBezTo>
                  <a:cubicBezTo>
                    <a:pt x="1974" y="4995"/>
                    <a:pt x="1962" y="4936"/>
                    <a:pt x="1926" y="4876"/>
                  </a:cubicBezTo>
                  <a:lnTo>
                    <a:pt x="1926" y="4864"/>
                  </a:lnTo>
                  <a:cubicBezTo>
                    <a:pt x="1914" y="4340"/>
                    <a:pt x="1903" y="3805"/>
                    <a:pt x="1891" y="3293"/>
                  </a:cubicBezTo>
                  <a:cubicBezTo>
                    <a:pt x="1891" y="3245"/>
                    <a:pt x="1855" y="3221"/>
                    <a:pt x="1819" y="3221"/>
                  </a:cubicBezTo>
                  <a:cubicBezTo>
                    <a:pt x="1783" y="3221"/>
                    <a:pt x="1748" y="3245"/>
                    <a:pt x="1748" y="3293"/>
                  </a:cubicBezTo>
                  <a:cubicBezTo>
                    <a:pt x="1772" y="3674"/>
                    <a:pt x="1783" y="4067"/>
                    <a:pt x="1783" y="4448"/>
                  </a:cubicBezTo>
                  <a:cubicBezTo>
                    <a:pt x="1605" y="3864"/>
                    <a:pt x="1426" y="3305"/>
                    <a:pt x="1236" y="2733"/>
                  </a:cubicBezTo>
                  <a:lnTo>
                    <a:pt x="1236" y="2721"/>
                  </a:lnTo>
                  <a:cubicBezTo>
                    <a:pt x="1236" y="2293"/>
                    <a:pt x="1236" y="1864"/>
                    <a:pt x="1212" y="1423"/>
                  </a:cubicBezTo>
                  <a:cubicBezTo>
                    <a:pt x="1212" y="1382"/>
                    <a:pt x="1179" y="1361"/>
                    <a:pt x="1146" y="1361"/>
                  </a:cubicBezTo>
                  <a:cubicBezTo>
                    <a:pt x="1114" y="1361"/>
                    <a:pt x="1081" y="1382"/>
                    <a:pt x="1081" y="1423"/>
                  </a:cubicBezTo>
                  <a:cubicBezTo>
                    <a:pt x="1093" y="1745"/>
                    <a:pt x="1093" y="2043"/>
                    <a:pt x="1093" y="2352"/>
                  </a:cubicBezTo>
                  <a:cubicBezTo>
                    <a:pt x="1033" y="2185"/>
                    <a:pt x="998" y="2007"/>
                    <a:pt x="938" y="1840"/>
                  </a:cubicBezTo>
                  <a:cubicBezTo>
                    <a:pt x="724" y="1245"/>
                    <a:pt x="521" y="638"/>
                    <a:pt x="295" y="42"/>
                  </a:cubicBezTo>
                  <a:cubicBezTo>
                    <a:pt x="281" y="13"/>
                    <a:pt x="252" y="0"/>
                    <a:pt x="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090;p49">
              <a:extLst>
                <a:ext uri="{FF2B5EF4-FFF2-40B4-BE49-F238E27FC236}">
                  <a16:creationId xmlns:a16="http://schemas.microsoft.com/office/drawing/2014/main" id="{AF48AF44-CB6D-92C3-46E7-1298A018D352}"/>
                </a:ext>
              </a:extLst>
            </p:cNvPr>
            <p:cNvSpPr/>
            <p:nvPr/>
          </p:nvSpPr>
          <p:spPr>
            <a:xfrm>
              <a:off x="6145275" y="1323975"/>
              <a:ext cx="1278150" cy="1048050"/>
            </a:xfrm>
            <a:custGeom>
              <a:avLst/>
              <a:gdLst/>
              <a:ahLst/>
              <a:cxnLst/>
              <a:rect l="l" t="t" r="r" b="b"/>
              <a:pathLst>
                <a:path w="51126" h="41922" extrusionOk="0">
                  <a:moveTo>
                    <a:pt x="35481" y="0"/>
                  </a:moveTo>
                  <a:cubicBezTo>
                    <a:pt x="34814" y="2905"/>
                    <a:pt x="32778" y="5477"/>
                    <a:pt x="30087" y="6787"/>
                  </a:cubicBezTo>
                  <a:cubicBezTo>
                    <a:pt x="28705" y="7460"/>
                    <a:pt x="27175" y="7796"/>
                    <a:pt x="25646" y="7796"/>
                  </a:cubicBezTo>
                  <a:cubicBezTo>
                    <a:pt x="24171" y="7796"/>
                    <a:pt x="22698" y="7483"/>
                    <a:pt x="21360" y="6858"/>
                  </a:cubicBezTo>
                  <a:cubicBezTo>
                    <a:pt x="18634" y="5584"/>
                    <a:pt x="16538" y="3036"/>
                    <a:pt x="15824" y="119"/>
                  </a:cubicBezTo>
                  <a:lnTo>
                    <a:pt x="15800" y="71"/>
                  </a:lnTo>
                  <a:cubicBezTo>
                    <a:pt x="13538" y="1191"/>
                    <a:pt x="11395" y="2560"/>
                    <a:pt x="9883" y="4560"/>
                  </a:cubicBezTo>
                  <a:cubicBezTo>
                    <a:pt x="7858" y="7263"/>
                    <a:pt x="7299" y="10763"/>
                    <a:pt x="6418" y="14037"/>
                  </a:cubicBezTo>
                  <a:cubicBezTo>
                    <a:pt x="4632" y="20669"/>
                    <a:pt x="1274" y="26884"/>
                    <a:pt x="286" y="33683"/>
                  </a:cubicBezTo>
                  <a:cubicBezTo>
                    <a:pt x="0" y="35695"/>
                    <a:pt x="0" y="37969"/>
                    <a:pt x="1310" y="39481"/>
                  </a:cubicBezTo>
                  <a:lnTo>
                    <a:pt x="1334" y="39505"/>
                  </a:lnTo>
                  <a:cubicBezTo>
                    <a:pt x="1496" y="39496"/>
                    <a:pt x="1658" y="39491"/>
                    <a:pt x="1820" y="39491"/>
                  </a:cubicBezTo>
                  <a:cubicBezTo>
                    <a:pt x="3590" y="39491"/>
                    <a:pt x="5363" y="40023"/>
                    <a:pt x="6846" y="40993"/>
                  </a:cubicBezTo>
                  <a:lnTo>
                    <a:pt x="6870" y="40993"/>
                  </a:lnTo>
                  <a:cubicBezTo>
                    <a:pt x="8370" y="39826"/>
                    <a:pt x="9573" y="38290"/>
                    <a:pt x="10335" y="36552"/>
                  </a:cubicBezTo>
                  <a:cubicBezTo>
                    <a:pt x="10633" y="38326"/>
                    <a:pt x="11109" y="40041"/>
                    <a:pt x="11847" y="41684"/>
                  </a:cubicBezTo>
                  <a:cubicBezTo>
                    <a:pt x="15606" y="40313"/>
                    <a:pt x="19629" y="39762"/>
                    <a:pt x="23635" y="39762"/>
                  </a:cubicBezTo>
                  <a:cubicBezTo>
                    <a:pt x="24362" y="39762"/>
                    <a:pt x="25089" y="39780"/>
                    <a:pt x="25813" y="39814"/>
                  </a:cubicBezTo>
                  <a:cubicBezTo>
                    <a:pt x="30516" y="40017"/>
                    <a:pt x="35160" y="40910"/>
                    <a:pt x="39743" y="41922"/>
                  </a:cubicBezTo>
                  <a:cubicBezTo>
                    <a:pt x="40529" y="39302"/>
                    <a:pt x="41053" y="36624"/>
                    <a:pt x="41351" y="33909"/>
                  </a:cubicBezTo>
                  <a:cubicBezTo>
                    <a:pt x="42065" y="36064"/>
                    <a:pt x="43672" y="37933"/>
                    <a:pt x="45708" y="38933"/>
                  </a:cubicBezTo>
                  <a:cubicBezTo>
                    <a:pt x="47096" y="38152"/>
                    <a:pt x="48677" y="37747"/>
                    <a:pt x="50244" y="37747"/>
                  </a:cubicBezTo>
                  <a:cubicBezTo>
                    <a:pt x="50371" y="37747"/>
                    <a:pt x="50499" y="37749"/>
                    <a:pt x="50626" y="37755"/>
                  </a:cubicBezTo>
                  <a:cubicBezTo>
                    <a:pt x="51126" y="35492"/>
                    <a:pt x="50769" y="33099"/>
                    <a:pt x="50054" y="30885"/>
                  </a:cubicBezTo>
                  <a:cubicBezTo>
                    <a:pt x="49292" y="28563"/>
                    <a:pt x="48161" y="26360"/>
                    <a:pt x="47209" y="24110"/>
                  </a:cubicBezTo>
                  <a:cubicBezTo>
                    <a:pt x="45577" y="20229"/>
                    <a:pt x="44434" y="16133"/>
                    <a:pt x="43815" y="11966"/>
                  </a:cubicBezTo>
                  <a:cubicBezTo>
                    <a:pt x="43434" y="9263"/>
                    <a:pt x="43208" y="6382"/>
                    <a:pt x="41660" y="4143"/>
                  </a:cubicBezTo>
                  <a:cubicBezTo>
                    <a:pt x="40232" y="2060"/>
                    <a:pt x="37910" y="881"/>
                    <a:pt x="35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091;p49">
              <a:extLst>
                <a:ext uri="{FF2B5EF4-FFF2-40B4-BE49-F238E27FC236}">
                  <a16:creationId xmlns:a16="http://schemas.microsoft.com/office/drawing/2014/main" id="{1A5CDF85-2AB0-EB2D-F088-D6884B593E91}"/>
                </a:ext>
              </a:extLst>
            </p:cNvPr>
            <p:cNvSpPr/>
            <p:nvPr/>
          </p:nvSpPr>
          <p:spPr>
            <a:xfrm>
              <a:off x="6625700" y="1687950"/>
              <a:ext cx="165200" cy="160375"/>
            </a:xfrm>
            <a:custGeom>
              <a:avLst/>
              <a:gdLst/>
              <a:ahLst/>
              <a:cxnLst/>
              <a:rect l="l" t="t" r="r" b="b"/>
              <a:pathLst>
                <a:path w="6608" h="6415" extrusionOk="0">
                  <a:moveTo>
                    <a:pt x="1763" y="0"/>
                  </a:moveTo>
                  <a:cubicBezTo>
                    <a:pt x="1629" y="0"/>
                    <a:pt x="1498" y="69"/>
                    <a:pt x="1429" y="193"/>
                  </a:cubicBezTo>
                  <a:lnTo>
                    <a:pt x="464" y="1824"/>
                  </a:lnTo>
                  <a:cubicBezTo>
                    <a:pt x="0" y="2634"/>
                    <a:pt x="0" y="3586"/>
                    <a:pt x="464" y="4384"/>
                  </a:cubicBezTo>
                  <a:cubicBezTo>
                    <a:pt x="929" y="5193"/>
                    <a:pt x="1750" y="5670"/>
                    <a:pt x="2679" y="5670"/>
                  </a:cubicBezTo>
                  <a:lnTo>
                    <a:pt x="3739" y="5670"/>
                  </a:lnTo>
                  <a:lnTo>
                    <a:pt x="3739" y="6015"/>
                  </a:lnTo>
                  <a:cubicBezTo>
                    <a:pt x="3739" y="6247"/>
                    <a:pt x="3927" y="6414"/>
                    <a:pt x="4140" y="6414"/>
                  </a:cubicBezTo>
                  <a:cubicBezTo>
                    <a:pt x="4200" y="6414"/>
                    <a:pt x="4262" y="6401"/>
                    <a:pt x="4322" y="6372"/>
                  </a:cubicBezTo>
                  <a:lnTo>
                    <a:pt x="6310" y="5360"/>
                  </a:lnTo>
                  <a:cubicBezTo>
                    <a:pt x="6608" y="5205"/>
                    <a:pt x="6608" y="4789"/>
                    <a:pt x="6310" y="4682"/>
                  </a:cubicBezTo>
                  <a:lnTo>
                    <a:pt x="4322" y="3669"/>
                  </a:lnTo>
                  <a:cubicBezTo>
                    <a:pt x="4262" y="3641"/>
                    <a:pt x="4200" y="3627"/>
                    <a:pt x="4140" y="3627"/>
                  </a:cubicBezTo>
                  <a:cubicBezTo>
                    <a:pt x="3927" y="3627"/>
                    <a:pt x="3739" y="3794"/>
                    <a:pt x="3739" y="4027"/>
                  </a:cubicBezTo>
                  <a:lnTo>
                    <a:pt x="3739" y="4372"/>
                  </a:lnTo>
                  <a:lnTo>
                    <a:pt x="2679" y="4372"/>
                  </a:lnTo>
                  <a:cubicBezTo>
                    <a:pt x="2238" y="4372"/>
                    <a:pt x="1834" y="4134"/>
                    <a:pt x="1607" y="3753"/>
                  </a:cubicBezTo>
                  <a:cubicBezTo>
                    <a:pt x="1381" y="3360"/>
                    <a:pt x="1381" y="2896"/>
                    <a:pt x="1607" y="2515"/>
                  </a:cubicBezTo>
                  <a:lnTo>
                    <a:pt x="2572" y="872"/>
                  </a:lnTo>
                  <a:cubicBezTo>
                    <a:pt x="2691" y="681"/>
                    <a:pt x="2631" y="431"/>
                    <a:pt x="2441" y="324"/>
                  </a:cubicBezTo>
                  <a:lnTo>
                    <a:pt x="1976" y="62"/>
                  </a:lnTo>
                  <a:cubicBezTo>
                    <a:pt x="1910" y="20"/>
                    <a:pt x="1836" y="0"/>
                    <a:pt x="17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092;p49">
              <a:extLst>
                <a:ext uri="{FF2B5EF4-FFF2-40B4-BE49-F238E27FC236}">
                  <a16:creationId xmlns:a16="http://schemas.microsoft.com/office/drawing/2014/main" id="{4B163B04-8B3F-F3EF-0AC9-16B48DA20893}"/>
                </a:ext>
              </a:extLst>
            </p:cNvPr>
            <p:cNvSpPr/>
            <p:nvPr/>
          </p:nvSpPr>
          <p:spPr>
            <a:xfrm>
              <a:off x="6691675" y="1540950"/>
              <a:ext cx="168900" cy="114125"/>
            </a:xfrm>
            <a:custGeom>
              <a:avLst/>
              <a:gdLst/>
              <a:ahLst/>
              <a:cxnLst/>
              <a:rect l="l" t="t" r="r" b="b"/>
              <a:pathLst>
                <a:path w="6756" h="4565" extrusionOk="0">
                  <a:moveTo>
                    <a:pt x="3743" y="1"/>
                  </a:moveTo>
                  <a:cubicBezTo>
                    <a:pt x="2826" y="1"/>
                    <a:pt x="1993" y="477"/>
                    <a:pt x="1528" y="1275"/>
                  </a:cubicBezTo>
                  <a:lnTo>
                    <a:pt x="1183" y="1870"/>
                  </a:lnTo>
                  <a:lnTo>
                    <a:pt x="861" y="1679"/>
                  </a:lnTo>
                  <a:cubicBezTo>
                    <a:pt x="794" y="1642"/>
                    <a:pt x="723" y="1625"/>
                    <a:pt x="654" y="1625"/>
                  </a:cubicBezTo>
                  <a:cubicBezTo>
                    <a:pt x="458" y="1625"/>
                    <a:pt x="284" y="1765"/>
                    <a:pt x="266" y="1977"/>
                  </a:cubicBezTo>
                  <a:lnTo>
                    <a:pt x="28" y="4120"/>
                  </a:lnTo>
                  <a:cubicBezTo>
                    <a:pt x="0" y="4378"/>
                    <a:pt x="200" y="4564"/>
                    <a:pt x="425" y="4564"/>
                  </a:cubicBezTo>
                  <a:cubicBezTo>
                    <a:pt x="490" y="4564"/>
                    <a:pt x="558" y="4548"/>
                    <a:pt x="623" y="4513"/>
                  </a:cubicBezTo>
                  <a:lnTo>
                    <a:pt x="2588" y="3382"/>
                  </a:lnTo>
                  <a:cubicBezTo>
                    <a:pt x="2850" y="3227"/>
                    <a:pt x="2850" y="2846"/>
                    <a:pt x="2588" y="2691"/>
                  </a:cubicBezTo>
                  <a:lnTo>
                    <a:pt x="2338" y="2549"/>
                  </a:lnTo>
                  <a:lnTo>
                    <a:pt x="2659" y="1977"/>
                  </a:lnTo>
                  <a:cubicBezTo>
                    <a:pt x="2881" y="1581"/>
                    <a:pt x="3307" y="1322"/>
                    <a:pt x="3760" y="1322"/>
                  </a:cubicBezTo>
                  <a:cubicBezTo>
                    <a:pt x="3770" y="1322"/>
                    <a:pt x="3780" y="1322"/>
                    <a:pt x="3790" y="1322"/>
                  </a:cubicBezTo>
                  <a:cubicBezTo>
                    <a:pt x="4219" y="1334"/>
                    <a:pt x="4600" y="1572"/>
                    <a:pt x="4814" y="1953"/>
                  </a:cubicBezTo>
                  <a:lnTo>
                    <a:pt x="5517" y="3049"/>
                  </a:lnTo>
                  <a:cubicBezTo>
                    <a:pt x="5585" y="3170"/>
                    <a:pt x="5711" y="3238"/>
                    <a:pt x="5842" y="3238"/>
                  </a:cubicBezTo>
                  <a:cubicBezTo>
                    <a:pt x="5918" y="3238"/>
                    <a:pt x="5995" y="3215"/>
                    <a:pt x="6065" y="3168"/>
                  </a:cubicBezTo>
                  <a:lnTo>
                    <a:pt x="6517" y="2882"/>
                  </a:lnTo>
                  <a:cubicBezTo>
                    <a:pt x="6696" y="2763"/>
                    <a:pt x="6755" y="2513"/>
                    <a:pt x="6636" y="2334"/>
                  </a:cubicBezTo>
                  <a:lnTo>
                    <a:pt x="5969" y="1263"/>
                  </a:lnTo>
                  <a:cubicBezTo>
                    <a:pt x="5493" y="477"/>
                    <a:pt x="4671" y="1"/>
                    <a:pt x="37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093;p49">
              <a:extLst>
                <a:ext uri="{FF2B5EF4-FFF2-40B4-BE49-F238E27FC236}">
                  <a16:creationId xmlns:a16="http://schemas.microsoft.com/office/drawing/2014/main" id="{0F3A6A2F-D340-BC7D-FC85-1092B69D9572}"/>
                </a:ext>
              </a:extLst>
            </p:cNvPr>
            <p:cNvSpPr/>
            <p:nvPr/>
          </p:nvSpPr>
          <p:spPr>
            <a:xfrm>
              <a:off x="6823925" y="1641625"/>
              <a:ext cx="121175" cy="188075"/>
            </a:xfrm>
            <a:custGeom>
              <a:avLst/>
              <a:gdLst/>
              <a:ahLst/>
              <a:cxnLst/>
              <a:rect l="l" t="t" r="r" b="b"/>
              <a:pathLst>
                <a:path w="4847" h="7523" extrusionOk="0">
                  <a:moveTo>
                    <a:pt x="1734" y="1"/>
                  </a:moveTo>
                  <a:cubicBezTo>
                    <a:pt x="1528" y="1"/>
                    <a:pt x="1337" y="166"/>
                    <a:pt x="1346" y="403"/>
                  </a:cubicBezTo>
                  <a:lnTo>
                    <a:pt x="1417" y="2570"/>
                  </a:lnTo>
                  <a:cubicBezTo>
                    <a:pt x="1426" y="2792"/>
                    <a:pt x="1615" y="2948"/>
                    <a:pt x="1814" y="2948"/>
                  </a:cubicBezTo>
                  <a:cubicBezTo>
                    <a:pt x="1881" y="2948"/>
                    <a:pt x="1950" y="2930"/>
                    <a:pt x="2013" y="2891"/>
                  </a:cubicBezTo>
                  <a:lnTo>
                    <a:pt x="2299" y="2725"/>
                  </a:lnTo>
                  <a:lnTo>
                    <a:pt x="3215" y="4320"/>
                  </a:lnTo>
                  <a:cubicBezTo>
                    <a:pt x="3442" y="4713"/>
                    <a:pt x="3442" y="5165"/>
                    <a:pt x="3215" y="5558"/>
                  </a:cubicBezTo>
                  <a:cubicBezTo>
                    <a:pt x="3001" y="5939"/>
                    <a:pt x="2596" y="6177"/>
                    <a:pt x="2144" y="6177"/>
                  </a:cubicBezTo>
                  <a:lnTo>
                    <a:pt x="405" y="6177"/>
                  </a:lnTo>
                  <a:cubicBezTo>
                    <a:pt x="179" y="6177"/>
                    <a:pt x="1" y="6356"/>
                    <a:pt x="1" y="6582"/>
                  </a:cubicBezTo>
                  <a:lnTo>
                    <a:pt x="1" y="7118"/>
                  </a:lnTo>
                  <a:cubicBezTo>
                    <a:pt x="1" y="7344"/>
                    <a:pt x="179" y="7523"/>
                    <a:pt x="405" y="7523"/>
                  </a:cubicBezTo>
                  <a:lnTo>
                    <a:pt x="2084" y="7523"/>
                  </a:lnTo>
                  <a:cubicBezTo>
                    <a:pt x="3037" y="7523"/>
                    <a:pt x="3930" y="7035"/>
                    <a:pt x="4394" y="6201"/>
                  </a:cubicBezTo>
                  <a:cubicBezTo>
                    <a:pt x="4846" y="5392"/>
                    <a:pt x="4823" y="4451"/>
                    <a:pt x="4370" y="3653"/>
                  </a:cubicBezTo>
                  <a:lnTo>
                    <a:pt x="3442" y="2058"/>
                  </a:lnTo>
                  <a:lnTo>
                    <a:pt x="3739" y="1891"/>
                  </a:lnTo>
                  <a:cubicBezTo>
                    <a:pt x="3989" y="1760"/>
                    <a:pt x="4013" y="1391"/>
                    <a:pt x="3751" y="1224"/>
                  </a:cubicBezTo>
                  <a:lnTo>
                    <a:pt x="1953" y="69"/>
                  </a:lnTo>
                  <a:cubicBezTo>
                    <a:pt x="1884" y="22"/>
                    <a:pt x="1808" y="1"/>
                    <a:pt x="1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94;p49">
              <a:extLst>
                <a:ext uri="{FF2B5EF4-FFF2-40B4-BE49-F238E27FC236}">
                  <a16:creationId xmlns:a16="http://schemas.microsoft.com/office/drawing/2014/main" id="{875914B6-0040-D549-6FF0-07EE6CB74CBB}"/>
                </a:ext>
              </a:extLst>
            </p:cNvPr>
            <p:cNvSpPr/>
            <p:nvPr/>
          </p:nvSpPr>
          <p:spPr>
            <a:xfrm>
              <a:off x="6388450" y="1535350"/>
              <a:ext cx="68800" cy="699725"/>
            </a:xfrm>
            <a:custGeom>
              <a:avLst/>
              <a:gdLst/>
              <a:ahLst/>
              <a:cxnLst/>
              <a:rect l="l" t="t" r="r" b="b"/>
              <a:pathLst>
                <a:path w="2752" h="27989" extrusionOk="0">
                  <a:moveTo>
                    <a:pt x="2363" y="1"/>
                  </a:moveTo>
                  <a:cubicBezTo>
                    <a:pt x="2293" y="1"/>
                    <a:pt x="2208" y="59"/>
                    <a:pt x="2215" y="153"/>
                  </a:cubicBezTo>
                  <a:cubicBezTo>
                    <a:pt x="2465" y="1951"/>
                    <a:pt x="2501" y="3761"/>
                    <a:pt x="2382" y="5582"/>
                  </a:cubicBezTo>
                  <a:cubicBezTo>
                    <a:pt x="2263" y="7404"/>
                    <a:pt x="2025" y="9226"/>
                    <a:pt x="1727" y="11024"/>
                  </a:cubicBezTo>
                  <a:cubicBezTo>
                    <a:pt x="1430" y="12845"/>
                    <a:pt x="1084" y="14643"/>
                    <a:pt x="787" y="16465"/>
                  </a:cubicBezTo>
                  <a:cubicBezTo>
                    <a:pt x="489" y="18251"/>
                    <a:pt x="239" y="20049"/>
                    <a:pt x="120" y="21858"/>
                  </a:cubicBezTo>
                  <a:cubicBezTo>
                    <a:pt x="1" y="23668"/>
                    <a:pt x="13" y="25478"/>
                    <a:pt x="251" y="27264"/>
                  </a:cubicBezTo>
                  <a:cubicBezTo>
                    <a:pt x="275" y="27478"/>
                    <a:pt x="310" y="27692"/>
                    <a:pt x="334" y="27907"/>
                  </a:cubicBezTo>
                  <a:cubicBezTo>
                    <a:pt x="348" y="27964"/>
                    <a:pt x="393" y="27989"/>
                    <a:pt x="440" y="27989"/>
                  </a:cubicBezTo>
                  <a:cubicBezTo>
                    <a:pt x="511" y="27989"/>
                    <a:pt x="587" y="27933"/>
                    <a:pt x="572" y="27847"/>
                  </a:cubicBezTo>
                  <a:cubicBezTo>
                    <a:pt x="298" y="26061"/>
                    <a:pt x="239" y="24228"/>
                    <a:pt x="322" y="22430"/>
                  </a:cubicBezTo>
                  <a:cubicBezTo>
                    <a:pt x="417" y="20596"/>
                    <a:pt x="656" y="18798"/>
                    <a:pt x="929" y="16977"/>
                  </a:cubicBezTo>
                  <a:cubicBezTo>
                    <a:pt x="1215" y="15167"/>
                    <a:pt x="1560" y="13369"/>
                    <a:pt x="1858" y="11547"/>
                  </a:cubicBezTo>
                  <a:cubicBezTo>
                    <a:pt x="2156" y="9762"/>
                    <a:pt x="2418" y="7964"/>
                    <a:pt x="2561" y="6142"/>
                  </a:cubicBezTo>
                  <a:cubicBezTo>
                    <a:pt x="2739" y="4344"/>
                    <a:pt x="2751" y="2534"/>
                    <a:pt x="2537" y="725"/>
                  </a:cubicBezTo>
                  <a:cubicBezTo>
                    <a:pt x="2513" y="522"/>
                    <a:pt x="2477" y="296"/>
                    <a:pt x="2453" y="82"/>
                  </a:cubicBezTo>
                  <a:cubicBezTo>
                    <a:pt x="2449" y="26"/>
                    <a:pt x="2409" y="1"/>
                    <a:pt x="2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095;p49">
              <a:extLst>
                <a:ext uri="{FF2B5EF4-FFF2-40B4-BE49-F238E27FC236}">
                  <a16:creationId xmlns:a16="http://schemas.microsoft.com/office/drawing/2014/main" id="{75809707-4EF3-C876-01A4-844F70E6A8FB}"/>
                </a:ext>
              </a:extLst>
            </p:cNvPr>
            <p:cNvSpPr/>
            <p:nvPr/>
          </p:nvSpPr>
          <p:spPr>
            <a:xfrm>
              <a:off x="7140925" y="1553450"/>
              <a:ext cx="39325" cy="620575"/>
            </a:xfrm>
            <a:custGeom>
              <a:avLst/>
              <a:gdLst/>
              <a:ahLst/>
              <a:cxnLst/>
              <a:rect l="l" t="t" r="r" b="b"/>
              <a:pathLst>
                <a:path w="1573" h="24823" extrusionOk="0">
                  <a:moveTo>
                    <a:pt x="674" y="0"/>
                  </a:moveTo>
                  <a:cubicBezTo>
                    <a:pt x="626" y="0"/>
                    <a:pt x="582" y="29"/>
                    <a:pt x="572" y="96"/>
                  </a:cubicBezTo>
                  <a:cubicBezTo>
                    <a:pt x="25" y="3239"/>
                    <a:pt x="1" y="6430"/>
                    <a:pt x="203" y="9621"/>
                  </a:cubicBezTo>
                  <a:cubicBezTo>
                    <a:pt x="394" y="12848"/>
                    <a:pt x="798" y="16050"/>
                    <a:pt x="1060" y="19277"/>
                  </a:cubicBezTo>
                  <a:cubicBezTo>
                    <a:pt x="1215" y="21075"/>
                    <a:pt x="1310" y="22896"/>
                    <a:pt x="1334" y="24706"/>
                  </a:cubicBezTo>
                  <a:cubicBezTo>
                    <a:pt x="1334" y="24784"/>
                    <a:pt x="1394" y="24822"/>
                    <a:pt x="1453" y="24822"/>
                  </a:cubicBezTo>
                  <a:cubicBezTo>
                    <a:pt x="1513" y="24822"/>
                    <a:pt x="1572" y="24784"/>
                    <a:pt x="1572" y="24706"/>
                  </a:cubicBezTo>
                  <a:cubicBezTo>
                    <a:pt x="1549" y="21468"/>
                    <a:pt x="1227" y="18253"/>
                    <a:pt x="894" y="15050"/>
                  </a:cubicBezTo>
                  <a:cubicBezTo>
                    <a:pt x="584" y="11883"/>
                    <a:pt x="287" y="8692"/>
                    <a:pt x="334" y="5513"/>
                  </a:cubicBezTo>
                  <a:cubicBezTo>
                    <a:pt x="358" y="3715"/>
                    <a:pt x="501" y="1930"/>
                    <a:pt x="810" y="156"/>
                  </a:cubicBezTo>
                  <a:cubicBezTo>
                    <a:pt x="825" y="63"/>
                    <a:pt x="745" y="0"/>
                    <a:pt x="6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096;p49">
              <a:extLst>
                <a:ext uri="{FF2B5EF4-FFF2-40B4-BE49-F238E27FC236}">
                  <a16:creationId xmlns:a16="http://schemas.microsoft.com/office/drawing/2014/main" id="{AE18428B-AB81-E4BD-9A09-ACFB98760E1B}"/>
                </a:ext>
              </a:extLst>
            </p:cNvPr>
            <p:cNvSpPr/>
            <p:nvPr/>
          </p:nvSpPr>
          <p:spPr>
            <a:xfrm>
              <a:off x="6161050" y="2311000"/>
              <a:ext cx="156000" cy="141475"/>
            </a:xfrm>
            <a:custGeom>
              <a:avLst/>
              <a:gdLst/>
              <a:ahLst/>
              <a:cxnLst/>
              <a:rect l="l" t="t" r="r" b="b"/>
              <a:pathLst>
                <a:path w="6240" h="5659" extrusionOk="0">
                  <a:moveTo>
                    <a:pt x="679" y="0"/>
                  </a:moveTo>
                  <a:cubicBezTo>
                    <a:pt x="465" y="1417"/>
                    <a:pt x="227" y="2822"/>
                    <a:pt x="0" y="4215"/>
                  </a:cubicBezTo>
                  <a:cubicBezTo>
                    <a:pt x="346" y="4536"/>
                    <a:pt x="762" y="4763"/>
                    <a:pt x="1191" y="4965"/>
                  </a:cubicBezTo>
                  <a:cubicBezTo>
                    <a:pt x="2247" y="5422"/>
                    <a:pt x="3406" y="5659"/>
                    <a:pt x="4570" y="5659"/>
                  </a:cubicBezTo>
                  <a:cubicBezTo>
                    <a:pt x="5073" y="5659"/>
                    <a:pt x="5576" y="5614"/>
                    <a:pt x="6073" y="5525"/>
                  </a:cubicBezTo>
                  <a:cubicBezTo>
                    <a:pt x="6049" y="4191"/>
                    <a:pt x="6120" y="2846"/>
                    <a:pt x="6239" y="1512"/>
                  </a:cubicBezTo>
                  <a:cubicBezTo>
                    <a:pt x="4745" y="542"/>
                    <a:pt x="2971" y="10"/>
                    <a:pt x="1201" y="10"/>
                  </a:cubicBezTo>
                  <a:cubicBezTo>
                    <a:pt x="1039" y="10"/>
                    <a:pt x="877" y="15"/>
                    <a:pt x="715" y="24"/>
                  </a:cubicBezTo>
                  <a:cubicBezTo>
                    <a:pt x="715" y="24"/>
                    <a:pt x="703" y="24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097;p49">
              <a:extLst>
                <a:ext uri="{FF2B5EF4-FFF2-40B4-BE49-F238E27FC236}">
                  <a16:creationId xmlns:a16="http://schemas.microsoft.com/office/drawing/2014/main" id="{6708D1BD-A26A-F736-DB98-740AA4B6A60E}"/>
                </a:ext>
              </a:extLst>
            </p:cNvPr>
            <p:cNvSpPr/>
            <p:nvPr/>
          </p:nvSpPr>
          <p:spPr>
            <a:xfrm>
              <a:off x="6169425" y="2301375"/>
              <a:ext cx="29225" cy="125950"/>
            </a:xfrm>
            <a:custGeom>
              <a:avLst/>
              <a:gdLst/>
              <a:ahLst/>
              <a:cxnLst/>
              <a:rect l="l" t="t" r="r" b="b"/>
              <a:pathLst>
                <a:path w="1169" h="5038" extrusionOk="0">
                  <a:moveTo>
                    <a:pt x="1015" y="0"/>
                  </a:moveTo>
                  <a:cubicBezTo>
                    <a:pt x="968" y="0"/>
                    <a:pt x="925" y="26"/>
                    <a:pt x="916" y="87"/>
                  </a:cubicBezTo>
                  <a:cubicBezTo>
                    <a:pt x="606" y="1683"/>
                    <a:pt x="285" y="3278"/>
                    <a:pt x="23" y="4886"/>
                  </a:cubicBezTo>
                  <a:cubicBezTo>
                    <a:pt x="1" y="4973"/>
                    <a:pt x="80" y="5037"/>
                    <a:pt x="154" y="5037"/>
                  </a:cubicBezTo>
                  <a:cubicBezTo>
                    <a:pt x="202" y="5037"/>
                    <a:pt x="247" y="5010"/>
                    <a:pt x="261" y="4945"/>
                  </a:cubicBezTo>
                  <a:cubicBezTo>
                    <a:pt x="546" y="3350"/>
                    <a:pt x="844" y="1742"/>
                    <a:pt x="1154" y="147"/>
                  </a:cubicBezTo>
                  <a:cubicBezTo>
                    <a:pt x="1168" y="61"/>
                    <a:pt x="1087" y="0"/>
                    <a:pt x="10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98;p49">
              <a:extLst>
                <a:ext uri="{FF2B5EF4-FFF2-40B4-BE49-F238E27FC236}">
                  <a16:creationId xmlns:a16="http://schemas.microsoft.com/office/drawing/2014/main" id="{8A1D63D8-C0B5-A42C-3E19-AF665A17145E}"/>
                </a:ext>
              </a:extLst>
            </p:cNvPr>
            <p:cNvSpPr/>
            <p:nvPr/>
          </p:nvSpPr>
          <p:spPr>
            <a:xfrm>
              <a:off x="6197000" y="2305150"/>
              <a:ext cx="36525" cy="136250"/>
            </a:xfrm>
            <a:custGeom>
              <a:avLst/>
              <a:gdLst/>
              <a:ahLst/>
              <a:cxnLst/>
              <a:rect l="l" t="t" r="r" b="b"/>
              <a:pathLst>
                <a:path w="1461" h="5450" extrusionOk="0">
                  <a:moveTo>
                    <a:pt x="1314" y="1"/>
                  </a:moveTo>
                  <a:cubicBezTo>
                    <a:pt x="1264" y="1"/>
                    <a:pt x="1213" y="28"/>
                    <a:pt x="1194" y="91"/>
                  </a:cubicBezTo>
                  <a:cubicBezTo>
                    <a:pt x="706" y="1806"/>
                    <a:pt x="301" y="3544"/>
                    <a:pt x="15" y="5294"/>
                  </a:cubicBezTo>
                  <a:cubicBezTo>
                    <a:pt x="1" y="5387"/>
                    <a:pt x="80" y="5449"/>
                    <a:pt x="151" y="5449"/>
                  </a:cubicBezTo>
                  <a:cubicBezTo>
                    <a:pt x="199" y="5449"/>
                    <a:pt x="243" y="5421"/>
                    <a:pt x="253" y="5354"/>
                  </a:cubicBezTo>
                  <a:cubicBezTo>
                    <a:pt x="539" y="3604"/>
                    <a:pt x="932" y="1865"/>
                    <a:pt x="1432" y="151"/>
                  </a:cubicBezTo>
                  <a:cubicBezTo>
                    <a:pt x="1460" y="59"/>
                    <a:pt x="1388" y="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099;p49">
              <a:extLst>
                <a:ext uri="{FF2B5EF4-FFF2-40B4-BE49-F238E27FC236}">
                  <a16:creationId xmlns:a16="http://schemas.microsoft.com/office/drawing/2014/main" id="{E8764A2D-1586-A1B9-E789-71D28843E960}"/>
                </a:ext>
              </a:extLst>
            </p:cNvPr>
            <p:cNvSpPr/>
            <p:nvPr/>
          </p:nvSpPr>
          <p:spPr>
            <a:xfrm>
              <a:off x="6230950" y="2316750"/>
              <a:ext cx="31200" cy="133275"/>
            </a:xfrm>
            <a:custGeom>
              <a:avLst/>
              <a:gdLst/>
              <a:ahLst/>
              <a:cxnLst/>
              <a:rect l="l" t="t" r="r" b="b"/>
              <a:pathLst>
                <a:path w="1248" h="5331" extrusionOk="0">
                  <a:moveTo>
                    <a:pt x="1105" y="0"/>
                  </a:moveTo>
                  <a:cubicBezTo>
                    <a:pt x="1057" y="0"/>
                    <a:pt x="1012" y="28"/>
                    <a:pt x="1002" y="92"/>
                  </a:cubicBezTo>
                  <a:cubicBezTo>
                    <a:pt x="610" y="1770"/>
                    <a:pt x="288" y="3461"/>
                    <a:pt x="14" y="5176"/>
                  </a:cubicBezTo>
                  <a:cubicBezTo>
                    <a:pt x="0" y="5268"/>
                    <a:pt x="79" y="5331"/>
                    <a:pt x="150" y="5331"/>
                  </a:cubicBezTo>
                  <a:cubicBezTo>
                    <a:pt x="198" y="5331"/>
                    <a:pt x="243" y="5302"/>
                    <a:pt x="252" y="5235"/>
                  </a:cubicBezTo>
                  <a:cubicBezTo>
                    <a:pt x="526" y="3521"/>
                    <a:pt x="848" y="1830"/>
                    <a:pt x="1241" y="139"/>
                  </a:cubicBezTo>
                  <a:cubicBezTo>
                    <a:pt x="1248" y="55"/>
                    <a:pt x="1173" y="0"/>
                    <a:pt x="1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00;p49">
              <a:extLst>
                <a:ext uri="{FF2B5EF4-FFF2-40B4-BE49-F238E27FC236}">
                  <a16:creationId xmlns:a16="http://schemas.microsoft.com/office/drawing/2014/main" id="{0B7890DB-01F0-803B-1D36-060D8AEBE82C}"/>
                </a:ext>
              </a:extLst>
            </p:cNvPr>
            <p:cNvSpPr/>
            <p:nvPr/>
          </p:nvSpPr>
          <p:spPr>
            <a:xfrm>
              <a:off x="6258725" y="2327350"/>
              <a:ext cx="32650" cy="126750"/>
            </a:xfrm>
            <a:custGeom>
              <a:avLst/>
              <a:gdLst/>
              <a:ahLst/>
              <a:cxnLst/>
              <a:rect l="l" t="t" r="r" b="b"/>
              <a:pathLst>
                <a:path w="1306" h="5070" extrusionOk="0">
                  <a:moveTo>
                    <a:pt x="1162" y="1"/>
                  </a:moveTo>
                  <a:cubicBezTo>
                    <a:pt x="1114" y="1"/>
                    <a:pt x="1066" y="29"/>
                    <a:pt x="1046" y="96"/>
                  </a:cubicBezTo>
                  <a:cubicBezTo>
                    <a:pt x="677" y="1692"/>
                    <a:pt x="332" y="3299"/>
                    <a:pt x="22" y="4918"/>
                  </a:cubicBezTo>
                  <a:cubicBezTo>
                    <a:pt x="1" y="5005"/>
                    <a:pt x="80" y="5070"/>
                    <a:pt x="154" y="5070"/>
                  </a:cubicBezTo>
                  <a:cubicBezTo>
                    <a:pt x="202" y="5070"/>
                    <a:pt x="247" y="5043"/>
                    <a:pt x="261" y="4978"/>
                  </a:cubicBezTo>
                  <a:cubicBezTo>
                    <a:pt x="570" y="3370"/>
                    <a:pt x="915" y="1763"/>
                    <a:pt x="1285" y="156"/>
                  </a:cubicBezTo>
                  <a:cubicBezTo>
                    <a:pt x="1306" y="63"/>
                    <a:pt x="1234" y="1"/>
                    <a:pt x="1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01;p49">
              <a:extLst>
                <a:ext uri="{FF2B5EF4-FFF2-40B4-BE49-F238E27FC236}">
                  <a16:creationId xmlns:a16="http://schemas.microsoft.com/office/drawing/2014/main" id="{3DD1A282-1FE9-C6C1-F6D0-B21BB62B6A5C}"/>
                </a:ext>
              </a:extLst>
            </p:cNvPr>
            <p:cNvSpPr/>
            <p:nvPr/>
          </p:nvSpPr>
          <p:spPr>
            <a:xfrm>
              <a:off x="6290950" y="2335250"/>
              <a:ext cx="19100" cy="117375"/>
            </a:xfrm>
            <a:custGeom>
              <a:avLst/>
              <a:gdLst/>
              <a:ahLst/>
              <a:cxnLst/>
              <a:rect l="l" t="t" r="r" b="b"/>
              <a:pathLst>
                <a:path w="764" h="4695" extrusionOk="0">
                  <a:moveTo>
                    <a:pt x="647" y="0"/>
                  </a:moveTo>
                  <a:cubicBezTo>
                    <a:pt x="588" y="0"/>
                    <a:pt x="525" y="42"/>
                    <a:pt x="519" y="125"/>
                  </a:cubicBezTo>
                  <a:cubicBezTo>
                    <a:pt x="388" y="1590"/>
                    <a:pt x="222" y="3066"/>
                    <a:pt x="7" y="4543"/>
                  </a:cubicBezTo>
                  <a:cubicBezTo>
                    <a:pt x="0" y="4630"/>
                    <a:pt x="81" y="4694"/>
                    <a:pt x="151" y="4694"/>
                  </a:cubicBezTo>
                  <a:cubicBezTo>
                    <a:pt x="196" y="4694"/>
                    <a:pt x="236" y="4668"/>
                    <a:pt x="246" y="4602"/>
                  </a:cubicBezTo>
                  <a:cubicBezTo>
                    <a:pt x="460" y="3114"/>
                    <a:pt x="627" y="1614"/>
                    <a:pt x="758" y="125"/>
                  </a:cubicBezTo>
                  <a:cubicBezTo>
                    <a:pt x="763" y="42"/>
                    <a:pt x="707" y="0"/>
                    <a:pt x="6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02;p49">
              <a:extLst>
                <a:ext uri="{FF2B5EF4-FFF2-40B4-BE49-F238E27FC236}">
                  <a16:creationId xmlns:a16="http://schemas.microsoft.com/office/drawing/2014/main" id="{A5C671ED-6845-CCF4-3D08-099DC6120324}"/>
                </a:ext>
              </a:extLst>
            </p:cNvPr>
            <p:cNvSpPr/>
            <p:nvPr/>
          </p:nvSpPr>
          <p:spPr>
            <a:xfrm>
              <a:off x="7288275" y="2267575"/>
              <a:ext cx="163425" cy="148500"/>
            </a:xfrm>
            <a:custGeom>
              <a:avLst/>
              <a:gdLst/>
              <a:ahLst/>
              <a:cxnLst/>
              <a:rect l="l" t="t" r="r" b="b"/>
              <a:pathLst>
                <a:path w="6537" h="5940" extrusionOk="0">
                  <a:moveTo>
                    <a:pt x="4498" y="0"/>
                  </a:moveTo>
                  <a:cubicBezTo>
                    <a:pt x="2927" y="0"/>
                    <a:pt x="1364" y="415"/>
                    <a:pt x="0" y="1189"/>
                  </a:cubicBezTo>
                  <a:cubicBezTo>
                    <a:pt x="286" y="2832"/>
                    <a:pt x="750" y="4416"/>
                    <a:pt x="1393" y="5940"/>
                  </a:cubicBezTo>
                  <a:cubicBezTo>
                    <a:pt x="3215" y="5714"/>
                    <a:pt x="4989" y="5071"/>
                    <a:pt x="6537" y="4059"/>
                  </a:cubicBezTo>
                  <a:cubicBezTo>
                    <a:pt x="6061" y="2713"/>
                    <a:pt x="5525" y="1356"/>
                    <a:pt x="4930" y="46"/>
                  </a:cubicBezTo>
                  <a:lnTo>
                    <a:pt x="4930" y="11"/>
                  </a:lnTo>
                  <a:cubicBezTo>
                    <a:pt x="4786" y="4"/>
                    <a:pt x="4642" y="0"/>
                    <a:pt x="4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03;p49">
              <a:extLst>
                <a:ext uri="{FF2B5EF4-FFF2-40B4-BE49-F238E27FC236}">
                  <a16:creationId xmlns:a16="http://schemas.microsoft.com/office/drawing/2014/main" id="{C104A7A0-8F49-5F27-B0BC-A6DA8C48F59F}"/>
                </a:ext>
              </a:extLst>
            </p:cNvPr>
            <p:cNvSpPr/>
            <p:nvPr/>
          </p:nvSpPr>
          <p:spPr>
            <a:xfrm>
              <a:off x="7295050" y="2286325"/>
              <a:ext cx="44125" cy="129650"/>
            </a:xfrm>
            <a:custGeom>
              <a:avLst/>
              <a:gdLst/>
              <a:ahLst/>
              <a:cxnLst/>
              <a:rect l="l" t="t" r="r" b="b"/>
              <a:pathLst>
                <a:path w="1765" h="5186" extrusionOk="0">
                  <a:moveTo>
                    <a:pt x="142" y="0"/>
                  </a:moveTo>
                  <a:cubicBezTo>
                    <a:pt x="72" y="0"/>
                    <a:pt x="1" y="56"/>
                    <a:pt x="15" y="142"/>
                  </a:cubicBezTo>
                  <a:cubicBezTo>
                    <a:pt x="468" y="1809"/>
                    <a:pt x="968" y="3464"/>
                    <a:pt x="1491" y="5095"/>
                  </a:cubicBezTo>
                  <a:cubicBezTo>
                    <a:pt x="1516" y="5158"/>
                    <a:pt x="1570" y="5185"/>
                    <a:pt x="1621" y="5185"/>
                  </a:cubicBezTo>
                  <a:cubicBezTo>
                    <a:pt x="1696" y="5185"/>
                    <a:pt x="1765" y="5127"/>
                    <a:pt x="1730" y="5035"/>
                  </a:cubicBezTo>
                  <a:cubicBezTo>
                    <a:pt x="1194" y="3404"/>
                    <a:pt x="706" y="1737"/>
                    <a:pt x="253" y="82"/>
                  </a:cubicBezTo>
                  <a:cubicBezTo>
                    <a:pt x="234" y="25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04;p49">
              <a:extLst>
                <a:ext uri="{FF2B5EF4-FFF2-40B4-BE49-F238E27FC236}">
                  <a16:creationId xmlns:a16="http://schemas.microsoft.com/office/drawing/2014/main" id="{4CFFA2FD-79EB-C166-7B16-E6C08F216A7E}"/>
                </a:ext>
              </a:extLst>
            </p:cNvPr>
            <p:cNvSpPr/>
            <p:nvPr/>
          </p:nvSpPr>
          <p:spPr>
            <a:xfrm>
              <a:off x="7316200" y="2280375"/>
              <a:ext cx="43650" cy="132325"/>
            </a:xfrm>
            <a:custGeom>
              <a:avLst/>
              <a:gdLst/>
              <a:ahLst/>
              <a:cxnLst/>
              <a:rect l="l" t="t" r="r" b="b"/>
              <a:pathLst>
                <a:path w="1746" h="5293" extrusionOk="0">
                  <a:moveTo>
                    <a:pt x="146" y="0"/>
                  </a:moveTo>
                  <a:cubicBezTo>
                    <a:pt x="76" y="0"/>
                    <a:pt x="0" y="56"/>
                    <a:pt x="14" y="142"/>
                  </a:cubicBezTo>
                  <a:cubicBezTo>
                    <a:pt x="491" y="1844"/>
                    <a:pt x="991" y="3523"/>
                    <a:pt x="1479" y="5202"/>
                  </a:cubicBezTo>
                  <a:cubicBezTo>
                    <a:pt x="1498" y="5265"/>
                    <a:pt x="1549" y="5292"/>
                    <a:pt x="1600" y="5292"/>
                  </a:cubicBezTo>
                  <a:cubicBezTo>
                    <a:pt x="1673" y="5292"/>
                    <a:pt x="1745" y="5234"/>
                    <a:pt x="1717" y="5142"/>
                  </a:cubicBezTo>
                  <a:cubicBezTo>
                    <a:pt x="1229" y="3463"/>
                    <a:pt x="729" y="1761"/>
                    <a:pt x="253" y="82"/>
                  </a:cubicBezTo>
                  <a:cubicBezTo>
                    <a:pt x="238" y="25"/>
                    <a:pt x="194" y="0"/>
                    <a:pt x="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05;p49">
              <a:extLst>
                <a:ext uri="{FF2B5EF4-FFF2-40B4-BE49-F238E27FC236}">
                  <a16:creationId xmlns:a16="http://schemas.microsoft.com/office/drawing/2014/main" id="{50B546D9-8733-3CA1-4A7C-75835B466F7D}"/>
                </a:ext>
              </a:extLst>
            </p:cNvPr>
            <p:cNvSpPr/>
            <p:nvPr/>
          </p:nvSpPr>
          <p:spPr>
            <a:xfrm>
              <a:off x="7340250" y="2271425"/>
              <a:ext cx="45925" cy="132475"/>
            </a:xfrm>
            <a:custGeom>
              <a:avLst/>
              <a:gdLst/>
              <a:ahLst/>
              <a:cxnLst/>
              <a:rect l="l" t="t" r="r" b="b"/>
              <a:pathLst>
                <a:path w="1837" h="5299" extrusionOk="0">
                  <a:moveTo>
                    <a:pt x="146" y="1"/>
                  </a:moveTo>
                  <a:cubicBezTo>
                    <a:pt x="74" y="1"/>
                    <a:pt x="0" y="57"/>
                    <a:pt x="29" y="142"/>
                  </a:cubicBezTo>
                  <a:cubicBezTo>
                    <a:pt x="576" y="1821"/>
                    <a:pt x="1100" y="3512"/>
                    <a:pt x="1577" y="5203"/>
                  </a:cubicBezTo>
                  <a:cubicBezTo>
                    <a:pt x="1601" y="5270"/>
                    <a:pt x="1650" y="5298"/>
                    <a:pt x="1697" y="5298"/>
                  </a:cubicBezTo>
                  <a:cubicBezTo>
                    <a:pt x="1768" y="5298"/>
                    <a:pt x="1836" y="5235"/>
                    <a:pt x="1815" y="5143"/>
                  </a:cubicBezTo>
                  <a:cubicBezTo>
                    <a:pt x="1315" y="3452"/>
                    <a:pt x="815" y="1750"/>
                    <a:pt x="255" y="83"/>
                  </a:cubicBezTo>
                  <a:cubicBezTo>
                    <a:pt x="241" y="26"/>
                    <a:pt x="194" y="1"/>
                    <a:pt x="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06;p49">
              <a:extLst>
                <a:ext uri="{FF2B5EF4-FFF2-40B4-BE49-F238E27FC236}">
                  <a16:creationId xmlns:a16="http://schemas.microsoft.com/office/drawing/2014/main" id="{BF5CB03E-0AFC-8B31-C74D-7E7CA275612E}"/>
                </a:ext>
              </a:extLst>
            </p:cNvPr>
            <p:cNvSpPr/>
            <p:nvPr/>
          </p:nvSpPr>
          <p:spPr>
            <a:xfrm>
              <a:off x="7368275" y="2264300"/>
              <a:ext cx="42475" cy="130525"/>
            </a:xfrm>
            <a:custGeom>
              <a:avLst/>
              <a:gdLst/>
              <a:ahLst/>
              <a:cxnLst/>
              <a:rect l="l" t="t" r="r" b="b"/>
              <a:pathLst>
                <a:path w="1699" h="5221" extrusionOk="0">
                  <a:moveTo>
                    <a:pt x="147" y="0"/>
                  </a:moveTo>
                  <a:cubicBezTo>
                    <a:pt x="76" y="0"/>
                    <a:pt x="1" y="56"/>
                    <a:pt x="15" y="142"/>
                  </a:cubicBezTo>
                  <a:cubicBezTo>
                    <a:pt x="467" y="1809"/>
                    <a:pt x="944" y="3475"/>
                    <a:pt x="1432" y="5130"/>
                  </a:cubicBezTo>
                  <a:cubicBezTo>
                    <a:pt x="1456" y="5193"/>
                    <a:pt x="1508" y="5221"/>
                    <a:pt x="1558" y="5221"/>
                  </a:cubicBezTo>
                  <a:cubicBezTo>
                    <a:pt x="1630" y="5221"/>
                    <a:pt x="1698" y="5163"/>
                    <a:pt x="1670" y="5071"/>
                  </a:cubicBezTo>
                  <a:cubicBezTo>
                    <a:pt x="1182" y="3416"/>
                    <a:pt x="706" y="1749"/>
                    <a:pt x="253" y="82"/>
                  </a:cubicBezTo>
                  <a:cubicBezTo>
                    <a:pt x="239" y="25"/>
                    <a:pt x="194" y="0"/>
                    <a:pt x="1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07;p49">
              <a:extLst>
                <a:ext uri="{FF2B5EF4-FFF2-40B4-BE49-F238E27FC236}">
                  <a16:creationId xmlns:a16="http://schemas.microsoft.com/office/drawing/2014/main" id="{21177CA4-BC5C-10BD-4CCF-44FB109791F2}"/>
                </a:ext>
              </a:extLst>
            </p:cNvPr>
            <p:cNvSpPr/>
            <p:nvPr/>
          </p:nvSpPr>
          <p:spPr>
            <a:xfrm>
              <a:off x="7390850" y="2263700"/>
              <a:ext cx="49550" cy="117275"/>
            </a:xfrm>
            <a:custGeom>
              <a:avLst/>
              <a:gdLst/>
              <a:ahLst/>
              <a:cxnLst/>
              <a:rect l="l" t="t" r="r" b="b"/>
              <a:pathLst>
                <a:path w="1982" h="4691" extrusionOk="0">
                  <a:moveTo>
                    <a:pt x="155" y="1"/>
                  </a:moveTo>
                  <a:cubicBezTo>
                    <a:pt x="81" y="1"/>
                    <a:pt x="0" y="92"/>
                    <a:pt x="41" y="189"/>
                  </a:cubicBezTo>
                  <a:cubicBezTo>
                    <a:pt x="362" y="928"/>
                    <a:pt x="660" y="1690"/>
                    <a:pt x="934" y="2464"/>
                  </a:cubicBezTo>
                  <a:cubicBezTo>
                    <a:pt x="1184" y="3178"/>
                    <a:pt x="1374" y="3940"/>
                    <a:pt x="1720" y="4619"/>
                  </a:cubicBezTo>
                  <a:cubicBezTo>
                    <a:pt x="1743" y="4670"/>
                    <a:pt x="1782" y="4691"/>
                    <a:pt x="1821" y="4691"/>
                  </a:cubicBezTo>
                  <a:cubicBezTo>
                    <a:pt x="1901" y="4691"/>
                    <a:pt x="1982" y="4603"/>
                    <a:pt x="1934" y="4500"/>
                  </a:cubicBezTo>
                  <a:cubicBezTo>
                    <a:pt x="1577" y="3797"/>
                    <a:pt x="1374" y="3023"/>
                    <a:pt x="1124" y="2285"/>
                  </a:cubicBezTo>
                  <a:cubicBezTo>
                    <a:pt x="862" y="1535"/>
                    <a:pt x="565" y="797"/>
                    <a:pt x="243" y="70"/>
                  </a:cubicBezTo>
                  <a:cubicBezTo>
                    <a:pt x="224" y="21"/>
                    <a:pt x="190" y="1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108;p49">
              <a:extLst>
                <a:ext uri="{FF2B5EF4-FFF2-40B4-BE49-F238E27FC236}">
                  <a16:creationId xmlns:a16="http://schemas.microsoft.com/office/drawing/2014/main" id="{267456A3-E69F-B3AB-5FD3-757B9BF2FE59}"/>
                </a:ext>
              </a:extLst>
            </p:cNvPr>
            <p:cNvSpPr/>
            <p:nvPr/>
          </p:nvSpPr>
          <p:spPr>
            <a:xfrm>
              <a:off x="6542050" y="1304025"/>
              <a:ext cx="490850" cy="213725"/>
            </a:xfrm>
            <a:custGeom>
              <a:avLst/>
              <a:gdLst/>
              <a:ahLst/>
              <a:cxnLst/>
              <a:rect l="l" t="t" r="r" b="b"/>
              <a:pathLst>
                <a:path w="19634" h="8549" extrusionOk="0">
                  <a:moveTo>
                    <a:pt x="17514" y="0"/>
                  </a:moveTo>
                  <a:cubicBezTo>
                    <a:pt x="17443" y="262"/>
                    <a:pt x="17348" y="512"/>
                    <a:pt x="17253" y="774"/>
                  </a:cubicBezTo>
                  <a:lnTo>
                    <a:pt x="17157" y="989"/>
                  </a:lnTo>
                  <a:cubicBezTo>
                    <a:pt x="17014" y="1322"/>
                    <a:pt x="16848" y="1631"/>
                    <a:pt x="16657" y="1941"/>
                  </a:cubicBezTo>
                  <a:cubicBezTo>
                    <a:pt x="16610" y="2024"/>
                    <a:pt x="16562" y="2084"/>
                    <a:pt x="16514" y="2155"/>
                  </a:cubicBezTo>
                  <a:cubicBezTo>
                    <a:pt x="16276" y="2524"/>
                    <a:pt x="16014" y="2870"/>
                    <a:pt x="15717" y="3191"/>
                  </a:cubicBezTo>
                  <a:cubicBezTo>
                    <a:pt x="15657" y="3251"/>
                    <a:pt x="15609" y="3310"/>
                    <a:pt x="15550" y="3370"/>
                  </a:cubicBezTo>
                  <a:cubicBezTo>
                    <a:pt x="15181" y="3763"/>
                    <a:pt x="14788" y="4108"/>
                    <a:pt x="14359" y="4406"/>
                  </a:cubicBezTo>
                  <a:cubicBezTo>
                    <a:pt x="14300" y="4441"/>
                    <a:pt x="14240" y="4489"/>
                    <a:pt x="14169" y="4537"/>
                  </a:cubicBezTo>
                  <a:cubicBezTo>
                    <a:pt x="13835" y="4763"/>
                    <a:pt x="13478" y="4965"/>
                    <a:pt x="13121" y="5132"/>
                  </a:cubicBezTo>
                  <a:cubicBezTo>
                    <a:pt x="13062" y="5156"/>
                    <a:pt x="13026" y="5191"/>
                    <a:pt x="12966" y="5203"/>
                  </a:cubicBezTo>
                  <a:lnTo>
                    <a:pt x="12740" y="5299"/>
                  </a:lnTo>
                  <a:cubicBezTo>
                    <a:pt x="12383" y="5441"/>
                    <a:pt x="12014" y="5561"/>
                    <a:pt x="11621" y="5656"/>
                  </a:cubicBezTo>
                  <a:cubicBezTo>
                    <a:pt x="11538" y="5680"/>
                    <a:pt x="11454" y="5691"/>
                    <a:pt x="11383" y="5715"/>
                  </a:cubicBezTo>
                  <a:cubicBezTo>
                    <a:pt x="11014" y="5799"/>
                    <a:pt x="10621" y="5846"/>
                    <a:pt x="10252" y="5870"/>
                  </a:cubicBezTo>
                  <a:cubicBezTo>
                    <a:pt x="10180" y="5870"/>
                    <a:pt x="10085" y="5894"/>
                    <a:pt x="10014" y="5894"/>
                  </a:cubicBezTo>
                  <a:cubicBezTo>
                    <a:pt x="9887" y="5898"/>
                    <a:pt x="9759" y="5901"/>
                    <a:pt x="9631" y="5901"/>
                  </a:cubicBezTo>
                  <a:cubicBezTo>
                    <a:pt x="9410" y="5901"/>
                    <a:pt x="9189" y="5893"/>
                    <a:pt x="8978" y="5870"/>
                  </a:cubicBezTo>
                  <a:cubicBezTo>
                    <a:pt x="8894" y="5870"/>
                    <a:pt x="8823" y="5870"/>
                    <a:pt x="8740" y="5858"/>
                  </a:cubicBezTo>
                  <a:cubicBezTo>
                    <a:pt x="8275" y="5811"/>
                    <a:pt x="7811" y="5727"/>
                    <a:pt x="7370" y="5596"/>
                  </a:cubicBezTo>
                  <a:cubicBezTo>
                    <a:pt x="7275" y="5561"/>
                    <a:pt x="7204" y="5549"/>
                    <a:pt x="7132" y="5513"/>
                  </a:cubicBezTo>
                  <a:cubicBezTo>
                    <a:pt x="6811" y="5430"/>
                    <a:pt x="6513" y="5310"/>
                    <a:pt x="6215" y="5180"/>
                  </a:cubicBezTo>
                  <a:cubicBezTo>
                    <a:pt x="6073" y="5096"/>
                    <a:pt x="5942" y="5037"/>
                    <a:pt x="5799" y="4965"/>
                  </a:cubicBezTo>
                  <a:cubicBezTo>
                    <a:pt x="5727" y="4918"/>
                    <a:pt x="5668" y="4894"/>
                    <a:pt x="5596" y="4846"/>
                  </a:cubicBezTo>
                  <a:cubicBezTo>
                    <a:pt x="5168" y="4608"/>
                    <a:pt x="4751" y="4322"/>
                    <a:pt x="4370" y="4001"/>
                  </a:cubicBezTo>
                  <a:cubicBezTo>
                    <a:pt x="4310" y="3965"/>
                    <a:pt x="4275" y="3929"/>
                    <a:pt x="4227" y="3882"/>
                  </a:cubicBezTo>
                  <a:cubicBezTo>
                    <a:pt x="3953" y="3620"/>
                    <a:pt x="3691" y="3370"/>
                    <a:pt x="3453" y="3084"/>
                  </a:cubicBezTo>
                  <a:cubicBezTo>
                    <a:pt x="3417" y="3060"/>
                    <a:pt x="3394" y="3013"/>
                    <a:pt x="3358" y="2989"/>
                  </a:cubicBezTo>
                  <a:cubicBezTo>
                    <a:pt x="3144" y="2715"/>
                    <a:pt x="2929" y="2441"/>
                    <a:pt x="2739" y="2143"/>
                  </a:cubicBezTo>
                  <a:cubicBezTo>
                    <a:pt x="2691" y="2060"/>
                    <a:pt x="2644" y="2001"/>
                    <a:pt x="2608" y="1929"/>
                  </a:cubicBezTo>
                  <a:cubicBezTo>
                    <a:pt x="2429" y="1620"/>
                    <a:pt x="2263" y="1298"/>
                    <a:pt x="2108" y="977"/>
                  </a:cubicBezTo>
                  <a:lnTo>
                    <a:pt x="2024" y="750"/>
                  </a:lnTo>
                  <a:cubicBezTo>
                    <a:pt x="1929" y="512"/>
                    <a:pt x="1846" y="274"/>
                    <a:pt x="1774" y="24"/>
                  </a:cubicBezTo>
                  <a:cubicBezTo>
                    <a:pt x="1179" y="274"/>
                    <a:pt x="584" y="560"/>
                    <a:pt x="0" y="846"/>
                  </a:cubicBezTo>
                  <a:lnTo>
                    <a:pt x="24" y="893"/>
                  </a:lnTo>
                  <a:cubicBezTo>
                    <a:pt x="60" y="1072"/>
                    <a:pt x="119" y="1227"/>
                    <a:pt x="167" y="1393"/>
                  </a:cubicBezTo>
                  <a:cubicBezTo>
                    <a:pt x="179" y="1465"/>
                    <a:pt x="191" y="1524"/>
                    <a:pt x="227" y="1608"/>
                  </a:cubicBezTo>
                  <a:cubicBezTo>
                    <a:pt x="239" y="1679"/>
                    <a:pt x="262" y="1751"/>
                    <a:pt x="298" y="1822"/>
                  </a:cubicBezTo>
                  <a:cubicBezTo>
                    <a:pt x="310" y="1870"/>
                    <a:pt x="322" y="1905"/>
                    <a:pt x="346" y="1941"/>
                  </a:cubicBezTo>
                  <a:cubicBezTo>
                    <a:pt x="358" y="1989"/>
                    <a:pt x="369" y="2024"/>
                    <a:pt x="381" y="2060"/>
                  </a:cubicBezTo>
                  <a:cubicBezTo>
                    <a:pt x="465" y="2263"/>
                    <a:pt x="536" y="2453"/>
                    <a:pt x="620" y="2644"/>
                  </a:cubicBezTo>
                  <a:cubicBezTo>
                    <a:pt x="620" y="2655"/>
                    <a:pt x="643" y="2655"/>
                    <a:pt x="643" y="2679"/>
                  </a:cubicBezTo>
                  <a:lnTo>
                    <a:pt x="727" y="2858"/>
                  </a:lnTo>
                  <a:cubicBezTo>
                    <a:pt x="739" y="2894"/>
                    <a:pt x="774" y="2929"/>
                    <a:pt x="786" y="2977"/>
                  </a:cubicBezTo>
                  <a:cubicBezTo>
                    <a:pt x="834" y="3048"/>
                    <a:pt x="858" y="3120"/>
                    <a:pt x="905" y="3191"/>
                  </a:cubicBezTo>
                  <a:lnTo>
                    <a:pt x="953" y="3286"/>
                  </a:lnTo>
                  <a:cubicBezTo>
                    <a:pt x="965" y="3334"/>
                    <a:pt x="977" y="3358"/>
                    <a:pt x="1012" y="3406"/>
                  </a:cubicBezTo>
                  <a:cubicBezTo>
                    <a:pt x="1024" y="3429"/>
                    <a:pt x="1060" y="3465"/>
                    <a:pt x="1072" y="3489"/>
                  </a:cubicBezTo>
                  <a:cubicBezTo>
                    <a:pt x="1096" y="3548"/>
                    <a:pt x="1143" y="3608"/>
                    <a:pt x="1179" y="3667"/>
                  </a:cubicBezTo>
                  <a:lnTo>
                    <a:pt x="1191" y="3691"/>
                  </a:lnTo>
                  <a:lnTo>
                    <a:pt x="1274" y="3822"/>
                  </a:lnTo>
                  <a:cubicBezTo>
                    <a:pt x="1334" y="3929"/>
                    <a:pt x="1417" y="4025"/>
                    <a:pt x="1489" y="4132"/>
                  </a:cubicBezTo>
                  <a:cubicBezTo>
                    <a:pt x="1512" y="4168"/>
                    <a:pt x="1536" y="4203"/>
                    <a:pt x="1560" y="4239"/>
                  </a:cubicBezTo>
                  <a:cubicBezTo>
                    <a:pt x="1608" y="4287"/>
                    <a:pt x="1632" y="4322"/>
                    <a:pt x="1667" y="4370"/>
                  </a:cubicBezTo>
                  <a:cubicBezTo>
                    <a:pt x="1691" y="4418"/>
                    <a:pt x="1739" y="4465"/>
                    <a:pt x="1774" y="4501"/>
                  </a:cubicBezTo>
                  <a:cubicBezTo>
                    <a:pt x="1810" y="4560"/>
                    <a:pt x="1870" y="4620"/>
                    <a:pt x="1917" y="4679"/>
                  </a:cubicBezTo>
                  <a:cubicBezTo>
                    <a:pt x="1977" y="4739"/>
                    <a:pt x="2024" y="4822"/>
                    <a:pt x="2084" y="4882"/>
                  </a:cubicBezTo>
                  <a:cubicBezTo>
                    <a:pt x="2191" y="5013"/>
                    <a:pt x="2310" y="5144"/>
                    <a:pt x="2429" y="5275"/>
                  </a:cubicBezTo>
                  <a:lnTo>
                    <a:pt x="2525" y="5382"/>
                  </a:lnTo>
                  <a:lnTo>
                    <a:pt x="2548" y="5394"/>
                  </a:lnTo>
                  <a:lnTo>
                    <a:pt x="2691" y="5549"/>
                  </a:lnTo>
                  <a:lnTo>
                    <a:pt x="2703" y="5561"/>
                  </a:lnTo>
                  <a:cubicBezTo>
                    <a:pt x="2763" y="5620"/>
                    <a:pt x="2810" y="5680"/>
                    <a:pt x="2870" y="5727"/>
                  </a:cubicBezTo>
                  <a:cubicBezTo>
                    <a:pt x="2977" y="5822"/>
                    <a:pt x="3084" y="5930"/>
                    <a:pt x="3203" y="6037"/>
                  </a:cubicBezTo>
                  <a:cubicBezTo>
                    <a:pt x="3215" y="6061"/>
                    <a:pt x="3239" y="6084"/>
                    <a:pt x="3263" y="6096"/>
                  </a:cubicBezTo>
                  <a:cubicBezTo>
                    <a:pt x="3322" y="6144"/>
                    <a:pt x="3382" y="6203"/>
                    <a:pt x="3441" y="6239"/>
                  </a:cubicBezTo>
                  <a:cubicBezTo>
                    <a:pt x="3501" y="6299"/>
                    <a:pt x="3572" y="6358"/>
                    <a:pt x="3632" y="6406"/>
                  </a:cubicBezTo>
                  <a:cubicBezTo>
                    <a:pt x="3763" y="6501"/>
                    <a:pt x="3882" y="6596"/>
                    <a:pt x="4013" y="6692"/>
                  </a:cubicBezTo>
                  <a:cubicBezTo>
                    <a:pt x="4060" y="6739"/>
                    <a:pt x="4108" y="6763"/>
                    <a:pt x="4156" y="6799"/>
                  </a:cubicBezTo>
                  <a:cubicBezTo>
                    <a:pt x="4168" y="6799"/>
                    <a:pt x="4168" y="6811"/>
                    <a:pt x="4179" y="6811"/>
                  </a:cubicBezTo>
                  <a:cubicBezTo>
                    <a:pt x="4239" y="6858"/>
                    <a:pt x="4299" y="6882"/>
                    <a:pt x="4358" y="6930"/>
                  </a:cubicBezTo>
                  <a:cubicBezTo>
                    <a:pt x="4418" y="6977"/>
                    <a:pt x="4489" y="7013"/>
                    <a:pt x="4549" y="7061"/>
                  </a:cubicBezTo>
                  <a:cubicBezTo>
                    <a:pt x="4632" y="7108"/>
                    <a:pt x="4691" y="7132"/>
                    <a:pt x="4763" y="7180"/>
                  </a:cubicBezTo>
                  <a:cubicBezTo>
                    <a:pt x="4811" y="7192"/>
                    <a:pt x="4846" y="7227"/>
                    <a:pt x="4894" y="7251"/>
                  </a:cubicBezTo>
                  <a:cubicBezTo>
                    <a:pt x="4930" y="7287"/>
                    <a:pt x="4965" y="7299"/>
                    <a:pt x="5013" y="7335"/>
                  </a:cubicBezTo>
                  <a:lnTo>
                    <a:pt x="5108" y="7382"/>
                  </a:lnTo>
                  <a:cubicBezTo>
                    <a:pt x="5251" y="7466"/>
                    <a:pt x="5418" y="7537"/>
                    <a:pt x="5561" y="7620"/>
                  </a:cubicBezTo>
                  <a:cubicBezTo>
                    <a:pt x="5656" y="7656"/>
                    <a:pt x="5727" y="7704"/>
                    <a:pt x="5823" y="7739"/>
                  </a:cubicBezTo>
                  <a:lnTo>
                    <a:pt x="6037" y="7823"/>
                  </a:lnTo>
                  <a:cubicBezTo>
                    <a:pt x="6084" y="7835"/>
                    <a:pt x="6144" y="7870"/>
                    <a:pt x="6192" y="7882"/>
                  </a:cubicBezTo>
                  <a:lnTo>
                    <a:pt x="6215" y="7882"/>
                  </a:lnTo>
                  <a:cubicBezTo>
                    <a:pt x="6275" y="7918"/>
                    <a:pt x="6358" y="7930"/>
                    <a:pt x="6418" y="7954"/>
                  </a:cubicBezTo>
                  <a:cubicBezTo>
                    <a:pt x="6430" y="7977"/>
                    <a:pt x="6430" y="7977"/>
                    <a:pt x="6442" y="7977"/>
                  </a:cubicBezTo>
                  <a:cubicBezTo>
                    <a:pt x="6561" y="8013"/>
                    <a:pt x="6692" y="8049"/>
                    <a:pt x="6811" y="8097"/>
                  </a:cubicBezTo>
                  <a:cubicBezTo>
                    <a:pt x="6858" y="8097"/>
                    <a:pt x="6894" y="8108"/>
                    <a:pt x="6930" y="8120"/>
                  </a:cubicBezTo>
                  <a:lnTo>
                    <a:pt x="7073" y="8168"/>
                  </a:lnTo>
                  <a:lnTo>
                    <a:pt x="7204" y="8216"/>
                  </a:lnTo>
                  <a:cubicBezTo>
                    <a:pt x="7430" y="8287"/>
                    <a:pt x="7668" y="8335"/>
                    <a:pt x="7882" y="8370"/>
                  </a:cubicBezTo>
                  <a:lnTo>
                    <a:pt x="8109" y="8418"/>
                  </a:lnTo>
                  <a:cubicBezTo>
                    <a:pt x="8156" y="8418"/>
                    <a:pt x="8180" y="8430"/>
                    <a:pt x="8228" y="8430"/>
                  </a:cubicBezTo>
                  <a:cubicBezTo>
                    <a:pt x="8263" y="8430"/>
                    <a:pt x="8299" y="8454"/>
                    <a:pt x="8347" y="8454"/>
                  </a:cubicBezTo>
                  <a:cubicBezTo>
                    <a:pt x="8418" y="8466"/>
                    <a:pt x="8478" y="8478"/>
                    <a:pt x="8537" y="8478"/>
                  </a:cubicBezTo>
                  <a:lnTo>
                    <a:pt x="8573" y="8478"/>
                  </a:lnTo>
                  <a:cubicBezTo>
                    <a:pt x="8632" y="8478"/>
                    <a:pt x="8680" y="8489"/>
                    <a:pt x="8740" y="8489"/>
                  </a:cubicBezTo>
                  <a:cubicBezTo>
                    <a:pt x="8811" y="8489"/>
                    <a:pt x="8882" y="8513"/>
                    <a:pt x="8954" y="8513"/>
                  </a:cubicBezTo>
                  <a:cubicBezTo>
                    <a:pt x="9002" y="8525"/>
                    <a:pt x="9049" y="8525"/>
                    <a:pt x="9097" y="8525"/>
                  </a:cubicBezTo>
                  <a:lnTo>
                    <a:pt x="9109" y="8525"/>
                  </a:lnTo>
                  <a:cubicBezTo>
                    <a:pt x="9156" y="8537"/>
                    <a:pt x="9192" y="8537"/>
                    <a:pt x="9240" y="8537"/>
                  </a:cubicBezTo>
                  <a:lnTo>
                    <a:pt x="9394" y="8537"/>
                  </a:lnTo>
                  <a:cubicBezTo>
                    <a:pt x="9585" y="8549"/>
                    <a:pt x="9764" y="8549"/>
                    <a:pt x="9954" y="8549"/>
                  </a:cubicBezTo>
                  <a:lnTo>
                    <a:pt x="10204" y="8549"/>
                  </a:lnTo>
                  <a:cubicBezTo>
                    <a:pt x="10287" y="8549"/>
                    <a:pt x="10371" y="8537"/>
                    <a:pt x="10442" y="8537"/>
                  </a:cubicBezTo>
                  <a:cubicBezTo>
                    <a:pt x="10526" y="8537"/>
                    <a:pt x="10585" y="8525"/>
                    <a:pt x="10656" y="8525"/>
                  </a:cubicBezTo>
                  <a:lnTo>
                    <a:pt x="10764" y="8525"/>
                  </a:lnTo>
                  <a:cubicBezTo>
                    <a:pt x="10787" y="8513"/>
                    <a:pt x="10823" y="8513"/>
                    <a:pt x="10847" y="8513"/>
                  </a:cubicBezTo>
                  <a:lnTo>
                    <a:pt x="10859" y="8513"/>
                  </a:lnTo>
                  <a:cubicBezTo>
                    <a:pt x="10907" y="8513"/>
                    <a:pt x="10966" y="8489"/>
                    <a:pt x="11026" y="8489"/>
                  </a:cubicBezTo>
                  <a:cubicBezTo>
                    <a:pt x="11121" y="8478"/>
                    <a:pt x="11216" y="8466"/>
                    <a:pt x="11311" y="8442"/>
                  </a:cubicBezTo>
                  <a:cubicBezTo>
                    <a:pt x="11395" y="8430"/>
                    <a:pt x="11502" y="8418"/>
                    <a:pt x="11597" y="8406"/>
                  </a:cubicBezTo>
                  <a:cubicBezTo>
                    <a:pt x="11669" y="8382"/>
                    <a:pt x="11728" y="8370"/>
                    <a:pt x="11799" y="8358"/>
                  </a:cubicBezTo>
                  <a:lnTo>
                    <a:pt x="11871" y="8358"/>
                  </a:lnTo>
                  <a:cubicBezTo>
                    <a:pt x="11919" y="8347"/>
                    <a:pt x="11978" y="8347"/>
                    <a:pt x="12026" y="8323"/>
                  </a:cubicBezTo>
                  <a:lnTo>
                    <a:pt x="12073" y="8323"/>
                  </a:lnTo>
                  <a:cubicBezTo>
                    <a:pt x="12133" y="8311"/>
                    <a:pt x="12204" y="8299"/>
                    <a:pt x="12276" y="8287"/>
                  </a:cubicBezTo>
                  <a:lnTo>
                    <a:pt x="12454" y="8239"/>
                  </a:lnTo>
                  <a:cubicBezTo>
                    <a:pt x="12514" y="8204"/>
                    <a:pt x="12585" y="8192"/>
                    <a:pt x="12645" y="8180"/>
                  </a:cubicBezTo>
                  <a:cubicBezTo>
                    <a:pt x="12728" y="8168"/>
                    <a:pt x="12800" y="8144"/>
                    <a:pt x="12871" y="8120"/>
                  </a:cubicBezTo>
                  <a:lnTo>
                    <a:pt x="12883" y="8120"/>
                  </a:lnTo>
                  <a:cubicBezTo>
                    <a:pt x="12919" y="8108"/>
                    <a:pt x="12942" y="8108"/>
                    <a:pt x="12978" y="8085"/>
                  </a:cubicBezTo>
                  <a:cubicBezTo>
                    <a:pt x="13026" y="8073"/>
                    <a:pt x="13085" y="8061"/>
                    <a:pt x="13121" y="8049"/>
                  </a:cubicBezTo>
                  <a:lnTo>
                    <a:pt x="13264" y="8001"/>
                  </a:lnTo>
                  <a:cubicBezTo>
                    <a:pt x="13419" y="7942"/>
                    <a:pt x="13585" y="7882"/>
                    <a:pt x="13740" y="7823"/>
                  </a:cubicBezTo>
                  <a:cubicBezTo>
                    <a:pt x="13800" y="7787"/>
                    <a:pt x="13871" y="7763"/>
                    <a:pt x="13931" y="7727"/>
                  </a:cubicBezTo>
                  <a:cubicBezTo>
                    <a:pt x="13931" y="7716"/>
                    <a:pt x="13943" y="7716"/>
                    <a:pt x="13943" y="7716"/>
                  </a:cubicBezTo>
                  <a:cubicBezTo>
                    <a:pt x="13978" y="7704"/>
                    <a:pt x="14014" y="7692"/>
                    <a:pt x="14050" y="7668"/>
                  </a:cubicBezTo>
                  <a:lnTo>
                    <a:pt x="14062" y="7668"/>
                  </a:lnTo>
                  <a:lnTo>
                    <a:pt x="14240" y="7585"/>
                  </a:lnTo>
                  <a:cubicBezTo>
                    <a:pt x="14371" y="7525"/>
                    <a:pt x="14514" y="7454"/>
                    <a:pt x="14645" y="7370"/>
                  </a:cubicBezTo>
                  <a:cubicBezTo>
                    <a:pt x="14705" y="7346"/>
                    <a:pt x="14764" y="7311"/>
                    <a:pt x="14812" y="7287"/>
                  </a:cubicBezTo>
                  <a:cubicBezTo>
                    <a:pt x="14847" y="7251"/>
                    <a:pt x="14883" y="7239"/>
                    <a:pt x="14931" y="7215"/>
                  </a:cubicBezTo>
                  <a:cubicBezTo>
                    <a:pt x="14943" y="7192"/>
                    <a:pt x="14967" y="7180"/>
                    <a:pt x="15002" y="7168"/>
                  </a:cubicBezTo>
                  <a:cubicBezTo>
                    <a:pt x="15228" y="7013"/>
                    <a:pt x="15467" y="6870"/>
                    <a:pt x="15681" y="6704"/>
                  </a:cubicBezTo>
                  <a:cubicBezTo>
                    <a:pt x="15740" y="6644"/>
                    <a:pt x="15824" y="6596"/>
                    <a:pt x="15883" y="6561"/>
                  </a:cubicBezTo>
                  <a:cubicBezTo>
                    <a:pt x="16014" y="6453"/>
                    <a:pt x="16145" y="6346"/>
                    <a:pt x="16276" y="6227"/>
                  </a:cubicBezTo>
                  <a:cubicBezTo>
                    <a:pt x="16312" y="6215"/>
                    <a:pt x="16324" y="6180"/>
                    <a:pt x="16360" y="6168"/>
                  </a:cubicBezTo>
                  <a:lnTo>
                    <a:pt x="16419" y="6108"/>
                  </a:lnTo>
                  <a:cubicBezTo>
                    <a:pt x="16455" y="6061"/>
                    <a:pt x="16502" y="6037"/>
                    <a:pt x="16550" y="5989"/>
                  </a:cubicBezTo>
                  <a:lnTo>
                    <a:pt x="16562" y="5989"/>
                  </a:lnTo>
                  <a:cubicBezTo>
                    <a:pt x="16622" y="5942"/>
                    <a:pt x="16669" y="5906"/>
                    <a:pt x="16729" y="5846"/>
                  </a:cubicBezTo>
                  <a:cubicBezTo>
                    <a:pt x="16788" y="5799"/>
                    <a:pt x="16848" y="5739"/>
                    <a:pt x="16907" y="5680"/>
                  </a:cubicBezTo>
                  <a:lnTo>
                    <a:pt x="17050" y="5525"/>
                  </a:lnTo>
                  <a:cubicBezTo>
                    <a:pt x="17098" y="5465"/>
                    <a:pt x="17157" y="5430"/>
                    <a:pt x="17205" y="5370"/>
                  </a:cubicBezTo>
                  <a:cubicBezTo>
                    <a:pt x="17217" y="5334"/>
                    <a:pt x="17253" y="5322"/>
                    <a:pt x="17264" y="5287"/>
                  </a:cubicBezTo>
                  <a:cubicBezTo>
                    <a:pt x="17312" y="5251"/>
                    <a:pt x="17336" y="5203"/>
                    <a:pt x="17384" y="5156"/>
                  </a:cubicBezTo>
                  <a:lnTo>
                    <a:pt x="17395" y="5144"/>
                  </a:lnTo>
                  <a:cubicBezTo>
                    <a:pt x="17443" y="5084"/>
                    <a:pt x="17491" y="5037"/>
                    <a:pt x="17526" y="4977"/>
                  </a:cubicBezTo>
                  <a:cubicBezTo>
                    <a:pt x="17526" y="4965"/>
                    <a:pt x="17550" y="4965"/>
                    <a:pt x="17550" y="4953"/>
                  </a:cubicBezTo>
                  <a:cubicBezTo>
                    <a:pt x="17610" y="4894"/>
                    <a:pt x="17645" y="4834"/>
                    <a:pt x="17693" y="4775"/>
                  </a:cubicBezTo>
                  <a:cubicBezTo>
                    <a:pt x="17741" y="4691"/>
                    <a:pt x="17800" y="4620"/>
                    <a:pt x="17860" y="4549"/>
                  </a:cubicBezTo>
                  <a:cubicBezTo>
                    <a:pt x="17907" y="4489"/>
                    <a:pt x="17931" y="4441"/>
                    <a:pt x="17979" y="4382"/>
                  </a:cubicBezTo>
                  <a:lnTo>
                    <a:pt x="18062" y="4251"/>
                  </a:lnTo>
                  <a:cubicBezTo>
                    <a:pt x="18169" y="4096"/>
                    <a:pt x="18276" y="3953"/>
                    <a:pt x="18360" y="3798"/>
                  </a:cubicBezTo>
                  <a:cubicBezTo>
                    <a:pt x="18396" y="3751"/>
                    <a:pt x="18443" y="3679"/>
                    <a:pt x="18467" y="3620"/>
                  </a:cubicBezTo>
                  <a:cubicBezTo>
                    <a:pt x="18479" y="3620"/>
                    <a:pt x="18479" y="3608"/>
                    <a:pt x="18479" y="3608"/>
                  </a:cubicBezTo>
                  <a:cubicBezTo>
                    <a:pt x="18527" y="3536"/>
                    <a:pt x="18562" y="3477"/>
                    <a:pt x="18598" y="3406"/>
                  </a:cubicBezTo>
                  <a:cubicBezTo>
                    <a:pt x="18693" y="3239"/>
                    <a:pt x="18777" y="3084"/>
                    <a:pt x="18860" y="2929"/>
                  </a:cubicBezTo>
                  <a:cubicBezTo>
                    <a:pt x="18872" y="2894"/>
                    <a:pt x="18884" y="2858"/>
                    <a:pt x="18896" y="2822"/>
                  </a:cubicBezTo>
                  <a:cubicBezTo>
                    <a:pt x="19003" y="2596"/>
                    <a:pt x="19110" y="2382"/>
                    <a:pt x="19193" y="2155"/>
                  </a:cubicBezTo>
                  <a:cubicBezTo>
                    <a:pt x="19229" y="2096"/>
                    <a:pt x="19241" y="2036"/>
                    <a:pt x="19277" y="1977"/>
                  </a:cubicBezTo>
                  <a:lnTo>
                    <a:pt x="19360" y="1751"/>
                  </a:lnTo>
                  <a:cubicBezTo>
                    <a:pt x="19372" y="1691"/>
                    <a:pt x="19408" y="1620"/>
                    <a:pt x="19419" y="1560"/>
                  </a:cubicBezTo>
                  <a:cubicBezTo>
                    <a:pt x="19455" y="1512"/>
                    <a:pt x="19467" y="1453"/>
                    <a:pt x="19479" y="1393"/>
                  </a:cubicBezTo>
                  <a:cubicBezTo>
                    <a:pt x="19491" y="1322"/>
                    <a:pt x="19527" y="1250"/>
                    <a:pt x="19539" y="1167"/>
                  </a:cubicBezTo>
                  <a:lnTo>
                    <a:pt x="19586" y="989"/>
                  </a:lnTo>
                  <a:cubicBezTo>
                    <a:pt x="19598" y="929"/>
                    <a:pt x="19610" y="858"/>
                    <a:pt x="19634" y="798"/>
                  </a:cubicBezTo>
                  <a:cubicBezTo>
                    <a:pt x="18896" y="536"/>
                    <a:pt x="18157" y="310"/>
                    <a:pt x="17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109;p49">
              <a:extLst>
                <a:ext uri="{FF2B5EF4-FFF2-40B4-BE49-F238E27FC236}">
                  <a16:creationId xmlns:a16="http://schemas.microsoft.com/office/drawing/2014/main" id="{99EA1665-776B-350E-4C44-5312CF39447E}"/>
                </a:ext>
              </a:extLst>
            </p:cNvPr>
            <p:cNvSpPr/>
            <p:nvPr/>
          </p:nvSpPr>
          <p:spPr>
            <a:xfrm>
              <a:off x="6543275" y="1323975"/>
              <a:ext cx="50000" cy="33650"/>
            </a:xfrm>
            <a:custGeom>
              <a:avLst/>
              <a:gdLst/>
              <a:ahLst/>
              <a:cxnLst/>
              <a:rect l="l" t="t" r="r" b="b"/>
              <a:pathLst>
                <a:path w="2000" h="1346" extrusionOk="0">
                  <a:moveTo>
                    <a:pt x="1904" y="0"/>
                  </a:moveTo>
                  <a:cubicBezTo>
                    <a:pt x="1321" y="345"/>
                    <a:pt x="749" y="703"/>
                    <a:pt x="190" y="1072"/>
                  </a:cubicBezTo>
                  <a:cubicBezTo>
                    <a:pt x="154" y="1084"/>
                    <a:pt x="142" y="1107"/>
                    <a:pt x="118" y="1119"/>
                  </a:cubicBezTo>
                  <a:cubicBezTo>
                    <a:pt x="0" y="1188"/>
                    <a:pt x="60" y="1346"/>
                    <a:pt x="165" y="1346"/>
                  </a:cubicBezTo>
                  <a:cubicBezTo>
                    <a:pt x="188" y="1346"/>
                    <a:pt x="212" y="1338"/>
                    <a:pt x="237" y="1322"/>
                  </a:cubicBezTo>
                  <a:cubicBezTo>
                    <a:pt x="249" y="1310"/>
                    <a:pt x="261" y="1310"/>
                    <a:pt x="273" y="1298"/>
                  </a:cubicBezTo>
                  <a:cubicBezTo>
                    <a:pt x="844" y="929"/>
                    <a:pt x="1428" y="548"/>
                    <a:pt x="1999" y="214"/>
                  </a:cubicBezTo>
                  <a:cubicBezTo>
                    <a:pt x="1975" y="131"/>
                    <a:pt x="1940" y="60"/>
                    <a:pt x="1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110;p49">
              <a:extLst>
                <a:ext uri="{FF2B5EF4-FFF2-40B4-BE49-F238E27FC236}">
                  <a16:creationId xmlns:a16="http://schemas.microsoft.com/office/drawing/2014/main" id="{4E9535A8-7126-820F-9532-03E44BDF76E6}"/>
                </a:ext>
              </a:extLst>
            </p:cNvPr>
            <p:cNvSpPr/>
            <p:nvPr/>
          </p:nvSpPr>
          <p:spPr>
            <a:xfrm>
              <a:off x="6556425" y="1353425"/>
              <a:ext cx="52625" cy="40025"/>
            </a:xfrm>
            <a:custGeom>
              <a:avLst/>
              <a:gdLst/>
              <a:ahLst/>
              <a:cxnLst/>
              <a:rect l="l" t="t" r="r" b="b"/>
              <a:pathLst>
                <a:path w="2105" h="1601" extrusionOk="0">
                  <a:moveTo>
                    <a:pt x="1997" y="1"/>
                  </a:moveTo>
                  <a:cubicBezTo>
                    <a:pt x="1414" y="394"/>
                    <a:pt x="854" y="834"/>
                    <a:pt x="306" y="1263"/>
                  </a:cubicBezTo>
                  <a:cubicBezTo>
                    <a:pt x="247" y="1310"/>
                    <a:pt x="164" y="1370"/>
                    <a:pt x="104" y="1406"/>
                  </a:cubicBezTo>
                  <a:cubicBezTo>
                    <a:pt x="1" y="1481"/>
                    <a:pt x="90" y="1601"/>
                    <a:pt x="191" y="1601"/>
                  </a:cubicBezTo>
                  <a:cubicBezTo>
                    <a:pt x="218" y="1601"/>
                    <a:pt x="246" y="1592"/>
                    <a:pt x="271" y="1572"/>
                  </a:cubicBezTo>
                  <a:cubicBezTo>
                    <a:pt x="318" y="1549"/>
                    <a:pt x="366" y="1501"/>
                    <a:pt x="402" y="1477"/>
                  </a:cubicBezTo>
                  <a:cubicBezTo>
                    <a:pt x="961" y="1037"/>
                    <a:pt x="1521" y="608"/>
                    <a:pt x="2104" y="191"/>
                  </a:cubicBezTo>
                  <a:cubicBezTo>
                    <a:pt x="2057" y="120"/>
                    <a:pt x="2009" y="60"/>
                    <a:pt x="1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111;p49">
              <a:extLst>
                <a:ext uri="{FF2B5EF4-FFF2-40B4-BE49-F238E27FC236}">
                  <a16:creationId xmlns:a16="http://schemas.microsoft.com/office/drawing/2014/main" id="{10C29F0D-0343-FDDF-C97C-40714D2319DC}"/>
                </a:ext>
              </a:extLst>
            </p:cNvPr>
            <p:cNvSpPr/>
            <p:nvPr/>
          </p:nvSpPr>
          <p:spPr>
            <a:xfrm>
              <a:off x="6583000" y="1379675"/>
              <a:ext cx="44200" cy="43575"/>
            </a:xfrm>
            <a:custGeom>
              <a:avLst/>
              <a:gdLst/>
              <a:ahLst/>
              <a:cxnLst/>
              <a:rect l="l" t="t" r="r" b="b"/>
              <a:pathLst>
                <a:path w="1768" h="1743" extrusionOk="0">
                  <a:moveTo>
                    <a:pt x="1627" y="1"/>
                  </a:moveTo>
                  <a:cubicBezTo>
                    <a:pt x="1598" y="1"/>
                    <a:pt x="1567" y="17"/>
                    <a:pt x="1541" y="34"/>
                  </a:cubicBezTo>
                  <a:cubicBezTo>
                    <a:pt x="1041" y="522"/>
                    <a:pt x="553" y="1022"/>
                    <a:pt x="77" y="1534"/>
                  </a:cubicBezTo>
                  <a:cubicBezTo>
                    <a:pt x="53" y="1534"/>
                    <a:pt x="53" y="1558"/>
                    <a:pt x="53" y="1558"/>
                  </a:cubicBezTo>
                  <a:cubicBezTo>
                    <a:pt x="0" y="1632"/>
                    <a:pt x="78" y="1743"/>
                    <a:pt x="171" y="1743"/>
                  </a:cubicBezTo>
                  <a:cubicBezTo>
                    <a:pt x="183" y="1743"/>
                    <a:pt x="195" y="1741"/>
                    <a:pt x="208" y="1737"/>
                  </a:cubicBezTo>
                  <a:cubicBezTo>
                    <a:pt x="220" y="1713"/>
                    <a:pt x="232" y="1713"/>
                    <a:pt x="255" y="1701"/>
                  </a:cubicBezTo>
                  <a:cubicBezTo>
                    <a:pt x="732" y="1177"/>
                    <a:pt x="1220" y="689"/>
                    <a:pt x="1720" y="201"/>
                  </a:cubicBezTo>
                  <a:cubicBezTo>
                    <a:pt x="1756" y="165"/>
                    <a:pt x="1768" y="141"/>
                    <a:pt x="1756" y="106"/>
                  </a:cubicBezTo>
                  <a:cubicBezTo>
                    <a:pt x="1720" y="82"/>
                    <a:pt x="1696" y="34"/>
                    <a:pt x="1660" y="10"/>
                  </a:cubicBezTo>
                  <a:cubicBezTo>
                    <a:pt x="1650" y="3"/>
                    <a:pt x="1638" y="1"/>
                    <a:pt x="1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112;p49">
              <a:extLst>
                <a:ext uri="{FF2B5EF4-FFF2-40B4-BE49-F238E27FC236}">
                  <a16:creationId xmlns:a16="http://schemas.microsoft.com/office/drawing/2014/main" id="{6C0DD3A7-1202-C457-B4CA-7FF874BE9A5E}"/>
                </a:ext>
              </a:extLst>
            </p:cNvPr>
            <p:cNvSpPr/>
            <p:nvPr/>
          </p:nvSpPr>
          <p:spPr>
            <a:xfrm>
              <a:off x="6602225" y="1402250"/>
              <a:ext cx="47600" cy="51950"/>
            </a:xfrm>
            <a:custGeom>
              <a:avLst/>
              <a:gdLst/>
              <a:ahLst/>
              <a:cxnLst/>
              <a:rect l="l" t="t" r="r" b="b"/>
              <a:pathLst>
                <a:path w="1904" h="2078" extrusionOk="0">
                  <a:moveTo>
                    <a:pt x="1772" y="0"/>
                  </a:moveTo>
                  <a:cubicBezTo>
                    <a:pt x="1761" y="0"/>
                    <a:pt x="1725" y="12"/>
                    <a:pt x="1713" y="24"/>
                  </a:cubicBezTo>
                  <a:cubicBezTo>
                    <a:pt x="1189" y="560"/>
                    <a:pt x="701" y="1108"/>
                    <a:pt x="225" y="1691"/>
                  </a:cubicBezTo>
                  <a:cubicBezTo>
                    <a:pt x="177" y="1751"/>
                    <a:pt x="118" y="1810"/>
                    <a:pt x="82" y="1870"/>
                  </a:cubicBezTo>
                  <a:cubicBezTo>
                    <a:pt x="1" y="1960"/>
                    <a:pt x="77" y="2077"/>
                    <a:pt x="160" y="2077"/>
                  </a:cubicBezTo>
                  <a:cubicBezTo>
                    <a:pt x="186" y="2077"/>
                    <a:pt x="213" y="2065"/>
                    <a:pt x="237" y="2036"/>
                  </a:cubicBezTo>
                  <a:cubicBezTo>
                    <a:pt x="284" y="1977"/>
                    <a:pt x="344" y="1917"/>
                    <a:pt x="391" y="1858"/>
                  </a:cubicBezTo>
                  <a:cubicBezTo>
                    <a:pt x="868" y="1286"/>
                    <a:pt x="1368" y="727"/>
                    <a:pt x="1880" y="191"/>
                  </a:cubicBezTo>
                  <a:cubicBezTo>
                    <a:pt x="1892" y="179"/>
                    <a:pt x="1903" y="143"/>
                    <a:pt x="1903" y="119"/>
                  </a:cubicBezTo>
                  <a:cubicBezTo>
                    <a:pt x="1868" y="72"/>
                    <a:pt x="1808" y="24"/>
                    <a:pt x="1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113;p49">
              <a:extLst>
                <a:ext uri="{FF2B5EF4-FFF2-40B4-BE49-F238E27FC236}">
                  <a16:creationId xmlns:a16="http://schemas.microsoft.com/office/drawing/2014/main" id="{D06B957B-C766-621D-F754-ABFD7690E7F4}"/>
                </a:ext>
              </a:extLst>
            </p:cNvPr>
            <p:cNvSpPr/>
            <p:nvPr/>
          </p:nvSpPr>
          <p:spPr>
            <a:xfrm>
              <a:off x="6640875" y="1426350"/>
              <a:ext cx="44675" cy="55450"/>
            </a:xfrm>
            <a:custGeom>
              <a:avLst/>
              <a:gdLst/>
              <a:ahLst/>
              <a:cxnLst/>
              <a:rect l="l" t="t" r="r" b="b"/>
              <a:pathLst>
                <a:path w="1787" h="2218" extrusionOk="0">
                  <a:moveTo>
                    <a:pt x="1572" y="1"/>
                  </a:moveTo>
                  <a:cubicBezTo>
                    <a:pt x="1096" y="656"/>
                    <a:pt x="596" y="1310"/>
                    <a:pt x="119" y="1965"/>
                  </a:cubicBezTo>
                  <a:cubicBezTo>
                    <a:pt x="107" y="1989"/>
                    <a:pt x="72" y="2025"/>
                    <a:pt x="60" y="2049"/>
                  </a:cubicBezTo>
                  <a:cubicBezTo>
                    <a:pt x="1" y="2133"/>
                    <a:pt x="85" y="2217"/>
                    <a:pt x="173" y="2217"/>
                  </a:cubicBezTo>
                  <a:cubicBezTo>
                    <a:pt x="209" y="2217"/>
                    <a:pt x="246" y="2203"/>
                    <a:pt x="274" y="2168"/>
                  </a:cubicBezTo>
                  <a:cubicBezTo>
                    <a:pt x="286" y="2144"/>
                    <a:pt x="322" y="2132"/>
                    <a:pt x="334" y="2096"/>
                  </a:cubicBezTo>
                  <a:cubicBezTo>
                    <a:pt x="822" y="1441"/>
                    <a:pt x="1298" y="775"/>
                    <a:pt x="1786" y="120"/>
                  </a:cubicBezTo>
                  <a:cubicBezTo>
                    <a:pt x="1715" y="72"/>
                    <a:pt x="1643" y="48"/>
                    <a:pt x="1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114;p49">
              <a:extLst>
                <a:ext uri="{FF2B5EF4-FFF2-40B4-BE49-F238E27FC236}">
                  <a16:creationId xmlns:a16="http://schemas.microsoft.com/office/drawing/2014/main" id="{09307713-3260-4ABF-FE55-80D9696E1428}"/>
                </a:ext>
              </a:extLst>
            </p:cNvPr>
            <p:cNvSpPr/>
            <p:nvPr/>
          </p:nvSpPr>
          <p:spPr>
            <a:xfrm>
              <a:off x="6694625" y="1443325"/>
              <a:ext cx="29600" cy="64800"/>
            </a:xfrm>
            <a:custGeom>
              <a:avLst/>
              <a:gdLst/>
              <a:ahLst/>
              <a:cxnLst/>
              <a:rect l="l" t="t" r="r" b="b"/>
              <a:pathLst>
                <a:path w="1184" h="2592" extrusionOk="0">
                  <a:moveTo>
                    <a:pt x="946" y="0"/>
                  </a:moveTo>
                  <a:cubicBezTo>
                    <a:pt x="589" y="774"/>
                    <a:pt x="291" y="1584"/>
                    <a:pt x="41" y="2382"/>
                  </a:cubicBezTo>
                  <a:cubicBezTo>
                    <a:pt x="41" y="2405"/>
                    <a:pt x="29" y="2429"/>
                    <a:pt x="29" y="2441"/>
                  </a:cubicBezTo>
                  <a:cubicBezTo>
                    <a:pt x="1" y="2533"/>
                    <a:pt x="73" y="2591"/>
                    <a:pt x="146" y="2591"/>
                  </a:cubicBezTo>
                  <a:cubicBezTo>
                    <a:pt x="197" y="2591"/>
                    <a:pt x="248" y="2564"/>
                    <a:pt x="267" y="2501"/>
                  </a:cubicBezTo>
                  <a:cubicBezTo>
                    <a:pt x="267" y="2489"/>
                    <a:pt x="279" y="2477"/>
                    <a:pt x="279" y="2465"/>
                  </a:cubicBezTo>
                  <a:cubicBezTo>
                    <a:pt x="529" y="1643"/>
                    <a:pt x="827" y="834"/>
                    <a:pt x="1184" y="60"/>
                  </a:cubicBezTo>
                  <a:cubicBezTo>
                    <a:pt x="1101" y="36"/>
                    <a:pt x="1029" y="24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115;p49">
              <a:extLst>
                <a:ext uri="{FF2B5EF4-FFF2-40B4-BE49-F238E27FC236}">
                  <a16:creationId xmlns:a16="http://schemas.microsoft.com/office/drawing/2014/main" id="{582FB2DB-6877-A128-86DA-B67DBDD3D8D1}"/>
                </a:ext>
              </a:extLst>
            </p:cNvPr>
            <p:cNvSpPr/>
            <p:nvPr/>
          </p:nvSpPr>
          <p:spPr>
            <a:xfrm>
              <a:off x="6741425" y="1451650"/>
              <a:ext cx="23000" cy="70975"/>
            </a:xfrm>
            <a:custGeom>
              <a:avLst/>
              <a:gdLst/>
              <a:ahLst/>
              <a:cxnLst/>
              <a:rect l="l" t="t" r="r" b="b"/>
              <a:pathLst>
                <a:path w="920" h="2839" extrusionOk="0">
                  <a:moveTo>
                    <a:pt x="669" y="1"/>
                  </a:moveTo>
                  <a:cubicBezTo>
                    <a:pt x="431" y="834"/>
                    <a:pt x="229" y="1680"/>
                    <a:pt x="50" y="2537"/>
                  </a:cubicBezTo>
                  <a:cubicBezTo>
                    <a:pt x="26" y="2584"/>
                    <a:pt x="26" y="2644"/>
                    <a:pt x="14" y="2692"/>
                  </a:cubicBezTo>
                  <a:cubicBezTo>
                    <a:pt x="0" y="2778"/>
                    <a:pt x="81" y="2838"/>
                    <a:pt x="153" y="2838"/>
                  </a:cubicBezTo>
                  <a:cubicBezTo>
                    <a:pt x="200" y="2838"/>
                    <a:pt x="243" y="2812"/>
                    <a:pt x="253" y="2751"/>
                  </a:cubicBezTo>
                  <a:lnTo>
                    <a:pt x="300" y="2573"/>
                  </a:lnTo>
                  <a:cubicBezTo>
                    <a:pt x="479" y="1727"/>
                    <a:pt x="681" y="858"/>
                    <a:pt x="919" y="13"/>
                  </a:cubicBezTo>
                  <a:cubicBezTo>
                    <a:pt x="848" y="13"/>
                    <a:pt x="765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116;p49">
              <a:extLst>
                <a:ext uri="{FF2B5EF4-FFF2-40B4-BE49-F238E27FC236}">
                  <a16:creationId xmlns:a16="http://schemas.microsoft.com/office/drawing/2014/main" id="{C55FFE7F-18DC-A8BA-94CF-BF700430B693}"/>
                </a:ext>
              </a:extLst>
            </p:cNvPr>
            <p:cNvSpPr/>
            <p:nvPr/>
          </p:nvSpPr>
          <p:spPr>
            <a:xfrm>
              <a:off x="6789100" y="1452250"/>
              <a:ext cx="7475" cy="71100"/>
            </a:xfrm>
            <a:custGeom>
              <a:avLst/>
              <a:gdLst/>
              <a:ahLst/>
              <a:cxnLst/>
              <a:rect l="l" t="t" r="r" b="b"/>
              <a:pathLst>
                <a:path w="299" h="2844" extrusionOk="0">
                  <a:moveTo>
                    <a:pt x="298" y="1"/>
                  </a:moveTo>
                  <a:cubicBezTo>
                    <a:pt x="227" y="1"/>
                    <a:pt x="132" y="24"/>
                    <a:pt x="60" y="24"/>
                  </a:cubicBezTo>
                  <a:cubicBezTo>
                    <a:pt x="12" y="894"/>
                    <a:pt x="1" y="1775"/>
                    <a:pt x="12" y="2668"/>
                  </a:cubicBezTo>
                  <a:lnTo>
                    <a:pt x="12" y="2727"/>
                  </a:lnTo>
                  <a:cubicBezTo>
                    <a:pt x="12" y="2805"/>
                    <a:pt x="72" y="2843"/>
                    <a:pt x="132" y="2843"/>
                  </a:cubicBezTo>
                  <a:cubicBezTo>
                    <a:pt x="191" y="2843"/>
                    <a:pt x="251" y="2805"/>
                    <a:pt x="251" y="2727"/>
                  </a:cubicBezTo>
                  <a:lnTo>
                    <a:pt x="251" y="2668"/>
                  </a:lnTo>
                  <a:cubicBezTo>
                    <a:pt x="251" y="1775"/>
                    <a:pt x="263" y="882"/>
                    <a:pt x="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117;p49">
              <a:extLst>
                <a:ext uri="{FF2B5EF4-FFF2-40B4-BE49-F238E27FC236}">
                  <a16:creationId xmlns:a16="http://schemas.microsoft.com/office/drawing/2014/main" id="{B39C4233-C79F-A212-8C30-2099C482D271}"/>
                </a:ext>
              </a:extLst>
            </p:cNvPr>
            <p:cNvSpPr/>
            <p:nvPr/>
          </p:nvSpPr>
          <p:spPr>
            <a:xfrm>
              <a:off x="6824825" y="1446900"/>
              <a:ext cx="19000" cy="74325"/>
            </a:xfrm>
            <a:custGeom>
              <a:avLst/>
              <a:gdLst/>
              <a:ahLst/>
              <a:cxnLst/>
              <a:rect l="l" t="t" r="r" b="b"/>
              <a:pathLst>
                <a:path w="760" h="2973" extrusionOk="0">
                  <a:moveTo>
                    <a:pt x="238" y="0"/>
                  </a:moveTo>
                  <a:cubicBezTo>
                    <a:pt x="143" y="24"/>
                    <a:pt x="72" y="36"/>
                    <a:pt x="0" y="60"/>
                  </a:cubicBezTo>
                  <a:cubicBezTo>
                    <a:pt x="167" y="929"/>
                    <a:pt x="310" y="1810"/>
                    <a:pt x="477" y="2691"/>
                  </a:cubicBezTo>
                  <a:cubicBezTo>
                    <a:pt x="477" y="2751"/>
                    <a:pt x="488" y="2822"/>
                    <a:pt x="500" y="2882"/>
                  </a:cubicBezTo>
                  <a:cubicBezTo>
                    <a:pt x="515" y="2945"/>
                    <a:pt x="563" y="2972"/>
                    <a:pt x="613" y="2972"/>
                  </a:cubicBezTo>
                  <a:cubicBezTo>
                    <a:pt x="685" y="2972"/>
                    <a:pt x="760" y="2914"/>
                    <a:pt x="739" y="2822"/>
                  </a:cubicBezTo>
                  <a:cubicBezTo>
                    <a:pt x="727" y="2763"/>
                    <a:pt x="715" y="2703"/>
                    <a:pt x="715" y="2632"/>
                  </a:cubicBezTo>
                  <a:cubicBezTo>
                    <a:pt x="548" y="1751"/>
                    <a:pt x="405" y="869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118;p49">
              <a:extLst>
                <a:ext uri="{FF2B5EF4-FFF2-40B4-BE49-F238E27FC236}">
                  <a16:creationId xmlns:a16="http://schemas.microsoft.com/office/drawing/2014/main" id="{6FDBDEB4-65A0-EAA7-AD39-13C43AF4C42C}"/>
                </a:ext>
              </a:extLst>
            </p:cNvPr>
            <p:cNvSpPr/>
            <p:nvPr/>
          </p:nvSpPr>
          <p:spPr>
            <a:xfrm>
              <a:off x="6859050" y="1435575"/>
              <a:ext cx="33475" cy="69275"/>
            </a:xfrm>
            <a:custGeom>
              <a:avLst/>
              <a:gdLst/>
              <a:ahLst/>
              <a:cxnLst/>
              <a:rect l="l" t="t" r="r" b="b"/>
              <a:pathLst>
                <a:path w="1339" h="2771" extrusionOk="0">
                  <a:moveTo>
                    <a:pt x="227" y="1"/>
                  </a:moveTo>
                  <a:lnTo>
                    <a:pt x="1" y="96"/>
                  </a:lnTo>
                  <a:cubicBezTo>
                    <a:pt x="346" y="906"/>
                    <a:pt x="679" y="1739"/>
                    <a:pt x="1024" y="2561"/>
                  </a:cubicBezTo>
                  <a:cubicBezTo>
                    <a:pt x="1036" y="2608"/>
                    <a:pt x="1060" y="2632"/>
                    <a:pt x="1072" y="2680"/>
                  </a:cubicBezTo>
                  <a:cubicBezTo>
                    <a:pt x="1096" y="2743"/>
                    <a:pt x="1148" y="2770"/>
                    <a:pt x="1198" y="2770"/>
                  </a:cubicBezTo>
                  <a:cubicBezTo>
                    <a:pt x="1270" y="2770"/>
                    <a:pt x="1338" y="2712"/>
                    <a:pt x="1310" y="2620"/>
                  </a:cubicBezTo>
                  <a:cubicBezTo>
                    <a:pt x="1298" y="2573"/>
                    <a:pt x="1263" y="2513"/>
                    <a:pt x="1251" y="2477"/>
                  </a:cubicBezTo>
                  <a:cubicBezTo>
                    <a:pt x="905" y="1644"/>
                    <a:pt x="560" y="822"/>
                    <a:pt x="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119;p49">
              <a:extLst>
                <a:ext uri="{FF2B5EF4-FFF2-40B4-BE49-F238E27FC236}">
                  <a16:creationId xmlns:a16="http://schemas.microsoft.com/office/drawing/2014/main" id="{6BB59385-B23F-0F09-AA54-304A21C755A7}"/>
                </a:ext>
              </a:extLst>
            </p:cNvPr>
            <p:cNvSpPr/>
            <p:nvPr/>
          </p:nvSpPr>
          <p:spPr>
            <a:xfrm>
              <a:off x="6894475" y="1415950"/>
              <a:ext cx="46125" cy="57850"/>
            </a:xfrm>
            <a:custGeom>
              <a:avLst/>
              <a:gdLst/>
              <a:ahLst/>
              <a:cxnLst/>
              <a:rect l="l" t="t" r="r" b="b"/>
              <a:pathLst>
                <a:path w="1845" h="2314" extrusionOk="0">
                  <a:moveTo>
                    <a:pt x="191" y="0"/>
                  </a:moveTo>
                  <a:cubicBezTo>
                    <a:pt x="131" y="48"/>
                    <a:pt x="72" y="83"/>
                    <a:pt x="0" y="131"/>
                  </a:cubicBezTo>
                  <a:cubicBezTo>
                    <a:pt x="477" y="857"/>
                    <a:pt x="1012" y="1572"/>
                    <a:pt x="1572" y="2250"/>
                  </a:cubicBezTo>
                  <a:cubicBezTo>
                    <a:pt x="1584" y="2250"/>
                    <a:pt x="1584" y="2262"/>
                    <a:pt x="1608" y="2274"/>
                  </a:cubicBezTo>
                  <a:cubicBezTo>
                    <a:pt x="1630" y="2302"/>
                    <a:pt x="1656" y="2314"/>
                    <a:pt x="1682" y="2314"/>
                  </a:cubicBezTo>
                  <a:cubicBezTo>
                    <a:pt x="1766" y="2314"/>
                    <a:pt x="1845" y="2190"/>
                    <a:pt x="1763" y="2107"/>
                  </a:cubicBezTo>
                  <a:cubicBezTo>
                    <a:pt x="1203" y="1441"/>
                    <a:pt x="667" y="726"/>
                    <a:pt x="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20;p49">
              <a:extLst>
                <a:ext uri="{FF2B5EF4-FFF2-40B4-BE49-F238E27FC236}">
                  <a16:creationId xmlns:a16="http://schemas.microsoft.com/office/drawing/2014/main" id="{6793542B-2771-71F5-7025-86981B72A15E}"/>
                </a:ext>
              </a:extLst>
            </p:cNvPr>
            <p:cNvSpPr/>
            <p:nvPr/>
          </p:nvSpPr>
          <p:spPr>
            <a:xfrm>
              <a:off x="6929000" y="1385275"/>
              <a:ext cx="56725" cy="50100"/>
            </a:xfrm>
            <a:custGeom>
              <a:avLst/>
              <a:gdLst/>
              <a:ahLst/>
              <a:cxnLst/>
              <a:rect l="l" t="t" r="r" b="b"/>
              <a:pathLst>
                <a:path w="2269" h="2004" extrusionOk="0">
                  <a:moveTo>
                    <a:pt x="167" y="1"/>
                  </a:moveTo>
                  <a:cubicBezTo>
                    <a:pt x="108" y="60"/>
                    <a:pt x="60" y="120"/>
                    <a:pt x="1" y="179"/>
                  </a:cubicBezTo>
                  <a:cubicBezTo>
                    <a:pt x="310" y="465"/>
                    <a:pt x="608" y="739"/>
                    <a:pt x="905" y="1013"/>
                  </a:cubicBezTo>
                  <a:cubicBezTo>
                    <a:pt x="1084" y="1191"/>
                    <a:pt x="1274" y="1370"/>
                    <a:pt x="1477" y="1549"/>
                  </a:cubicBezTo>
                  <a:cubicBezTo>
                    <a:pt x="1608" y="1691"/>
                    <a:pt x="1739" y="1810"/>
                    <a:pt x="1894" y="1906"/>
                  </a:cubicBezTo>
                  <a:cubicBezTo>
                    <a:pt x="1929" y="1941"/>
                    <a:pt x="1977" y="1953"/>
                    <a:pt x="2025" y="1989"/>
                  </a:cubicBezTo>
                  <a:cubicBezTo>
                    <a:pt x="2045" y="1999"/>
                    <a:pt x="2064" y="2003"/>
                    <a:pt x="2083" y="2003"/>
                  </a:cubicBezTo>
                  <a:cubicBezTo>
                    <a:pt x="2196" y="2003"/>
                    <a:pt x="2268" y="1838"/>
                    <a:pt x="2156" y="1787"/>
                  </a:cubicBezTo>
                  <a:cubicBezTo>
                    <a:pt x="2108" y="1775"/>
                    <a:pt x="2084" y="1751"/>
                    <a:pt x="2048" y="1727"/>
                  </a:cubicBezTo>
                  <a:cubicBezTo>
                    <a:pt x="1894" y="1632"/>
                    <a:pt x="1751" y="1489"/>
                    <a:pt x="1608" y="1358"/>
                  </a:cubicBezTo>
                  <a:cubicBezTo>
                    <a:pt x="1429" y="1179"/>
                    <a:pt x="1239" y="1001"/>
                    <a:pt x="1036" y="822"/>
                  </a:cubicBezTo>
                  <a:cubicBezTo>
                    <a:pt x="739" y="537"/>
                    <a:pt x="465" y="275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21;p49">
              <a:extLst>
                <a:ext uri="{FF2B5EF4-FFF2-40B4-BE49-F238E27FC236}">
                  <a16:creationId xmlns:a16="http://schemas.microsoft.com/office/drawing/2014/main" id="{6AF52C90-5293-620B-B095-314C360D9300}"/>
                </a:ext>
              </a:extLst>
            </p:cNvPr>
            <p:cNvSpPr/>
            <p:nvPr/>
          </p:nvSpPr>
          <p:spPr>
            <a:xfrm>
              <a:off x="6953100" y="1354925"/>
              <a:ext cx="66625" cy="46825"/>
            </a:xfrm>
            <a:custGeom>
              <a:avLst/>
              <a:gdLst/>
              <a:ahLst/>
              <a:cxnLst/>
              <a:rect l="l" t="t" r="r" b="b"/>
              <a:pathLst>
                <a:path w="2665" h="1873" extrusionOk="0">
                  <a:moveTo>
                    <a:pt x="132" y="0"/>
                  </a:moveTo>
                  <a:cubicBezTo>
                    <a:pt x="96" y="72"/>
                    <a:pt x="49" y="131"/>
                    <a:pt x="1" y="203"/>
                  </a:cubicBezTo>
                  <a:cubicBezTo>
                    <a:pt x="668" y="679"/>
                    <a:pt x="1358" y="1143"/>
                    <a:pt x="2037" y="1608"/>
                  </a:cubicBezTo>
                  <a:cubicBezTo>
                    <a:pt x="2156" y="1691"/>
                    <a:pt x="2299" y="1774"/>
                    <a:pt x="2430" y="1858"/>
                  </a:cubicBezTo>
                  <a:cubicBezTo>
                    <a:pt x="2449" y="1868"/>
                    <a:pt x="2468" y="1873"/>
                    <a:pt x="2486" y="1873"/>
                  </a:cubicBezTo>
                  <a:cubicBezTo>
                    <a:pt x="2591" y="1873"/>
                    <a:pt x="2664" y="1716"/>
                    <a:pt x="2573" y="1655"/>
                  </a:cubicBezTo>
                  <a:cubicBezTo>
                    <a:pt x="2442" y="1560"/>
                    <a:pt x="2311" y="1489"/>
                    <a:pt x="2180" y="1393"/>
                  </a:cubicBezTo>
                  <a:cubicBezTo>
                    <a:pt x="1477" y="953"/>
                    <a:pt x="811" y="477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22;p49">
              <a:extLst>
                <a:ext uri="{FF2B5EF4-FFF2-40B4-BE49-F238E27FC236}">
                  <a16:creationId xmlns:a16="http://schemas.microsoft.com/office/drawing/2014/main" id="{5DB5DF28-3D1A-65BC-D7F3-C27D02439910}"/>
                </a:ext>
              </a:extLst>
            </p:cNvPr>
            <p:cNvSpPr/>
            <p:nvPr/>
          </p:nvSpPr>
          <p:spPr>
            <a:xfrm>
              <a:off x="6969175" y="1325150"/>
              <a:ext cx="67225" cy="31850"/>
            </a:xfrm>
            <a:custGeom>
              <a:avLst/>
              <a:gdLst/>
              <a:ahLst/>
              <a:cxnLst/>
              <a:rect l="l" t="t" r="r" b="b"/>
              <a:pathLst>
                <a:path w="2689" h="1274" extrusionOk="0">
                  <a:moveTo>
                    <a:pt x="84" y="1"/>
                  </a:moveTo>
                  <a:lnTo>
                    <a:pt x="1" y="227"/>
                  </a:lnTo>
                  <a:cubicBezTo>
                    <a:pt x="727" y="501"/>
                    <a:pt x="1453" y="822"/>
                    <a:pt x="2192" y="1144"/>
                  </a:cubicBezTo>
                  <a:cubicBezTo>
                    <a:pt x="2275" y="1179"/>
                    <a:pt x="2370" y="1215"/>
                    <a:pt x="2454" y="1263"/>
                  </a:cubicBezTo>
                  <a:cubicBezTo>
                    <a:pt x="2470" y="1270"/>
                    <a:pt x="2486" y="1274"/>
                    <a:pt x="2502" y="1274"/>
                  </a:cubicBezTo>
                  <a:cubicBezTo>
                    <a:pt x="2611" y="1274"/>
                    <a:pt x="2689" y="1114"/>
                    <a:pt x="2585" y="1072"/>
                  </a:cubicBezTo>
                  <a:cubicBezTo>
                    <a:pt x="2489" y="1013"/>
                    <a:pt x="2382" y="965"/>
                    <a:pt x="2275" y="917"/>
                  </a:cubicBezTo>
                  <a:cubicBezTo>
                    <a:pt x="1549" y="596"/>
                    <a:pt x="822" y="286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23;p49">
              <a:extLst>
                <a:ext uri="{FF2B5EF4-FFF2-40B4-BE49-F238E27FC236}">
                  <a16:creationId xmlns:a16="http://schemas.microsoft.com/office/drawing/2014/main" id="{3973E941-2800-9962-BD61-510470430EAB}"/>
                </a:ext>
              </a:extLst>
            </p:cNvPr>
            <p:cNvSpPr/>
            <p:nvPr/>
          </p:nvSpPr>
          <p:spPr>
            <a:xfrm>
              <a:off x="6178850" y="2078800"/>
              <a:ext cx="13525" cy="35050"/>
            </a:xfrm>
            <a:custGeom>
              <a:avLst/>
              <a:gdLst/>
              <a:ahLst/>
              <a:cxnLst/>
              <a:rect l="l" t="t" r="r" b="b"/>
              <a:pathLst>
                <a:path w="541" h="1402" extrusionOk="0">
                  <a:moveTo>
                    <a:pt x="396" y="1"/>
                  </a:moveTo>
                  <a:cubicBezTo>
                    <a:pt x="348" y="1"/>
                    <a:pt x="303" y="29"/>
                    <a:pt x="289" y="96"/>
                  </a:cubicBezTo>
                  <a:lnTo>
                    <a:pt x="15" y="1251"/>
                  </a:lnTo>
                  <a:cubicBezTo>
                    <a:pt x="1" y="1343"/>
                    <a:pt x="70" y="1401"/>
                    <a:pt x="139" y="1401"/>
                  </a:cubicBezTo>
                  <a:cubicBezTo>
                    <a:pt x="186" y="1401"/>
                    <a:pt x="233" y="1374"/>
                    <a:pt x="253" y="1311"/>
                  </a:cubicBezTo>
                  <a:lnTo>
                    <a:pt x="527" y="156"/>
                  </a:lnTo>
                  <a:cubicBezTo>
                    <a:pt x="541" y="64"/>
                    <a:pt x="466" y="1"/>
                    <a:pt x="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24;p49">
              <a:extLst>
                <a:ext uri="{FF2B5EF4-FFF2-40B4-BE49-F238E27FC236}">
                  <a16:creationId xmlns:a16="http://schemas.microsoft.com/office/drawing/2014/main" id="{9B66FF1E-7663-E232-DD46-1ECAD289E45E}"/>
                </a:ext>
              </a:extLst>
            </p:cNvPr>
            <p:cNvSpPr/>
            <p:nvPr/>
          </p:nvSpPr>
          <p:spPr>
            <a:xfrm>
              <a:off x="6171475" y="2139550"/>
              <a:ext cx="8950" cy="32750"/>
            </a:xfrm>
            <a:custGeom>
              <a:avLst/>
              <a:gdLst/>
              <a:ahLst/>
              <a:cxnLst/>
              <a:rect l="l" t="t" r="r" b="b"/>
              <a:pathLst>
                <a:path w="358" h="1310" extrusionOk="0">
                  <a:moveTo>
                    <a:pt x="238" y="0"/>
                  </a:moveTo>
                  <a:cubicBezTo>
                    <a:pt x="167" y="0"/>
                    <a:pt x="119" y="60"/>
                    <a:pt x="119" y="119"/>
                  </a:cubicBezTo>
                  <a:cubicBezTo>
                    <a:pt x="72" y="476"/>
                    <a:pt x="48" y="834"/>
                    <a:pt x="0" y="1191"/>
                  </a:cubicBezTo>
                  <a:cubicBezTo>
                    <a:pt x="0" y="1250"/>
                    <a:pt x="60" y="1310"/>
                    <a:pt x="119" y="1310"/>
                  </a:cubicBezTo>
                  <a:cubicBezTo>
                    <a:pt x="191" y="1310"/>
                    <a:pt x="238" y="1250"/>
                    <a:pt x="238" y="1191"/>
                  </a:cubicBezTo>
                  <a:cubicBezTo>
                    <a:pt x="286" y="834"/>
                    <a:pt x="310" y="476"/>
                    <a:pt x="357" y="119"/>
                  </a:cubicBezTo>
                  <a:cubicBezTo>
                    <a:pt x="357" y="60"/>
                    <a:pt x="298" y="0"/>
                    <a:pt x="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25;p49">
              <a:extLst>
                <a:ext uri="{FF2B5EF4-FFF2-40B4-BE49-F238E27FC236}">
                  <a16:creationId xmlns:a16="http://schemas.microsoft.com/office/drawing/2014/main" id="{E886833D-0510-9CB1-8681-646E254E1F1D}"/>
                </a:ext>
              </a:extLst>
            </p:cNvPr>
            <p:cNvSpPr/>
            <p:nvPr/>
          </p:nvSpPr>
          <p:spPr>
            <a:xfrm>
              <a:off x="6165800" y="2200050"/>
              <a:ext cx="6575" cy="34700"/>
            </a:xfrm>
            <a:custGeom>
              <a:avLst/>
              <a:gdLst/>
              <a:ahLst/>
              <a:cxnLst/>
              <a:rect l="l" t="t" r="r" b="b"/>
              <a:pathLst>
                <a:path w="263" h="1388" extrusionOk="0">
                  <a:moveTo>
                    <a:pt x="141" y="0"/>
                  </a:moveTo>
                  <a:cubicBezTo>
                    <a:pt x="78" y="0"/>
                    <a:pt x="13" y="39"/>
                    <a:pt x="13" y="116"/>
                  </a:cubicBezTo>
                  <a:cubicBezTo>
                    <a:pt x="1" y="497"/>
                    <a:pt x="1" y="890"/>
                    <a:pt x="13" y="1271"/>
                  </a:cubicBezTo>
                  <a:cubicBezTo>
                    <a:pt x="25" y="1348"/>
                    <a:pt x="90" y="1387"/>
                    <a:pt x="150" y="1387"/>
                  </a:cubicBezTo>
                  <a:cubicBezTo>
                    <a:pt x="209" y="1387"/>
                    <a:pt x="263" y="1348"/>
                    <a:pt x="251" y="1271"/>
                  </a:cubicBezTo>
                  <a:cubicBezTo>
                    <a:pt x="239" y="890"/>
                    <a:pt x="239" y="497"/>
                    <a:pt x="251" y="116"/>
                  </a:cubicBezTo>
                  <a:cubicBezTo>
                    <a:pt x="263" y="39"/>
                    <a:pt x="203" y="0"/>
                    <a:pt x="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26;p49">
              <a:extLst>
                <a:ext uri="{FF2B5EF4-FFF2-40B4-BE49-F238E27FC236}">
                  <a16:creationId xmlns:a16="http://schemas.microsoft.com/office/drawing/2014/main" id="{6366FDD0-EDCB-6C4B-2A8F-C59E0E5AA9A9}"/>
                </a:ext>
              </a:extLst>
            </p:cNvPr>
            <p:cNvSpPr/>
            <p:nvPr/>
          </p:nvSpPr>
          <p:spPr>
            <a:xfrm>
              <a:off x="6191100" y="2175550"/>
              <a:ext cx="7775" cy="36875"/>
            </a:xfrm>
            <a:custGeom>
              <a:avLst/>
              <a:gdLst/>
              <a:ahLst/>
              <a:cxnLst/>
              <a:rect l="l" t="t" r="r" b="b"/>
              <a:pathLst>
                <a:path w="311" h="1475" extrusionOk="0">
                  <a:moveTo>
                    <a:pt x="180" y="1"/>
                  </a:moveTo>
                  <a:cubicBezTo>
                    <a:pt x="108" y="1"/>
                    <a:pt x="60" y="60"/>
                    <a:pt x="60" y="120"/>
                  </a:cubicBezTo>
                  <a:cubicBezTo>
                    <a:pt x="37" y="537"/>
                    <a:pt x="1" y="941"/>
                    <a:pt x="1" y="1358"/>
                  </a:cubicBezTo>
                  <a:cubicBezTo>
                    <a:pt x="1" y="1435"/>
                    <a:pt x="60" y="1474"/>
                    <a:pt x="120" y="1474"/>
                  </a:cubicBezTo>
                  <a:cubicBezTo>
                    <a:pt x="180" y="1474"/>
                    <a:pt x="239" y="1435"/>
                    <a:pt x="239" y="1358"/>
                  </a:cubicBezTo>
                  <a:cubicBezTo>
                    <a:pt x="239" y="941"/>
                    <a:pt x="275" y="525"/>
                    <a:pt x="299" y="120"/>
                  </a:cubicBezTo>
                  <a:cubicBezTo>
                    <a:pt x="310" y="48"/>
                    <a:pt x="239" y="1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27;p49">
              <a:extLst>
                <a:ext uri="{FF2B5EF4-FFF2-40B4-BE49-F238E27FC236}">
                  <a16:creationId xmlns:a16="http://schemas.microsoft.com/office/drawing/2014/main" id="{F5FE1EB9-C3E1-E591-0568-655D3CC62C08}"/>
                </a:ext>
              </a:extLst>
            </p:cNvPr>
            <p:cNvSpPr/>
            <p:nvPr/>
          </p:nvSpPr>
          <p:spPr>
            <a:xfrm>
              <a:off x="6194075" y="2115650"/>
              <a:ext cx="9850" cy="32250"/>
            </a:xfrm>
            <a:custGeom>
              <a:avLst/>
              <a:gdLst/>
              <a:ahLst/>
              <a:cxnLst/>
              <a:rect l="l" t="t" r="r" b="b"/>
              <a:pathLst>
                <a:path w="394" h="1290" extrusionOk="0">
                  <a:moveTo>
                    <a:pt x="270" y="1"/>
                  </a:moveTo>
                  <a:cubicBezTo>
                    <a:pt x="218" y="1"/>
                    <a:pt x="166" y="29"/>
                    <a:pt x="156" y="99"/>
                  </a:cubicBezTo>
                  <a:cubicBezTo>
                    <a:pt x="72" y="456"/>
                    <a:pt x="13" y="813"/>
                    <a:pt x="1" y="1170"/>
                  </a:cubicBezTo>
                  <a:cubicBezTo>
                    <a:pt x="1" y="1230"/>
                    <a:pt x="61" y="1289"/>
                    <a:pt x="120" y="1289"/>
                  </a:cubicBezTo>
                  <a:cubicBezTo>
                    <a:pt x="191" y="1289"/>
                    <a:pt x="239" y="1230"/>
                    <a:pt x="239" y="1170"/>
                  </a:cubicBezTo>
                  <a:cubicBezTo>
                    <a:pt x="251" y="825"/>
                    <a:pt x="311" y="492"/>
                    <a:pt x="394" y="158"/>
                  </a:cubicBezTo>
                  <a:cubicBezTo>
                    <a:pt x="394" y="99"/>
                    <a:pt x="358" y="16"/>
                    <a:pt x="299" y="4"/>
                  </a:cubicBezTo>
                  <a:cubicBezTo>
                    <a:pt x="289" y="2"/>
                    <a:pt x="279" y="1"/>
                    <a:pt x="2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28;p49">
              <a:extLst>
                <a:ext uri="{FF2B5EF4-FFF2-40B4-BE49-F238E27FC236}">
                  <a16:creationId xmlns:a16="http://schemas.microsoft.com/office/drawing/2014/main" id="{9406C921-2C43-AD88-7E12-C8B4EB4588BC}"/>
                </a:ext>
              </a:extLst>
            </p:cNvPr>
            <p:cNvSpPr/>
            <p:nvPr/>
          </p:nvSpPr>
          <p:spPr>
            <a:xfrm>
              <a:off x="6213725" y="2145025"/>
              <a:ext cx="10875" cy="29675"/>
            </a:xfrm>
            <a:custGeom>
              <a:avLst/>
              <a:gdLst/>
              <a:ahLst/>
              <a:cxnLst/>
              <a:rect l="l" t="t" r="r" b="b"/>
              <a:pathLst>
                <a:path w="435" h="1187" extrusionOk="0">
                  <a:moveTo>
                    <a:pt x="289" y="0"/>
                  </a:moveTo>
                  <a:cubicBezTo>
                    <a:pt x="243" y="0"/>
                    <a:pt x="198" y="23"/>
                    <a:pt x="179" y="79"/>
                  </a:cubicBezTo>
                  <a:cubicBezTo>
                    <a:pt x="84" y="412"/>
                    <a:pt x="25" y="734"/>
                    <a:pt x="1" y="1067"/>
                  </a:cubicBezTo>
                  <a:cubicBezTo>
                    <a:pt x="1" y="1127"/>
                    <a:pt x="60" y="1186"/>
                    <a:pt x="120" y="1186"/>
                  </a:cubicBezTo>
                  <a:cubicBezTo>
                    <a:pt x="203" y="1186"/>
                    <a:pt x="239" y="1127"/>
                    <a:pt x="239" y="1067"/>
                  </a:cubicBezTo>
                  <a:cubicBezTo>
                    <a:pt x="263" y="746"/>
                    <a:pt x="322" y="436"/>
                    <a:pt x="406" y="138"/>
                  </a:cubicBezTo>
                  <a:cubicBezTo>
                    <a:pt x="435" y="58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9;p49">
              <a:extLst>
                <a:ext uri="{FF2B5EF4-FFF2-40B4-BE49-F238E27FC236}">
                  <a16:creationId xmlns:a16="http://schemas.microsoft.com/office/drawing/2014/main" id="{8E9EC5B5-2D74-7988-BE60-E38732A51D70}"/>
                </a:ext>
              </a:extLst>
            </p:cNvPr>
            <p:cNvSpPr/>
            <p:nvPr/>
          </p:nvSpPr>
          <p:spPr>
            <a:xfrm>
              <a:off x="6466450" y="1542750"/>
              <a:ext cx="8650" cy="39600"/>
            </a:xfrm>
            <a:custGeom>
              <a:avLst/>
              <a:gdLst/>
              <a:ahLst/>
              <a:cxnLst/>
              <a:rect l="l" t="t" r="r" b="b"/>
              <a:pathLst>
                <a:path w="346" h="1584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107" y="1465"/>
                  </a:lnTo>
                  <a:cubicBezTo>
                    <a:pt x="107" y="1524"/>
                    <a:pt x="155" y="1584"/>
                    <a:pt x="226" y="1584"/>
                  </a:cubicBezTo>
                  <a:cubicBezTo>
                    <a:pt x="286" y="1584"/>
                    <a:pt x="345" y="1524"/>
                    <a:pt x="345" y="1465"/>
                  </a:cubicBezTo>
                  <a:lnTo>
                    <a:pt x="238" y="119"/>
                  </a:lnTo>
                  <a:cubicBezTo>
                    <a:pt x="238" y="60"/>
                    <a:pt x="191" y="0"/>
                    <a:pt x="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0;p49">
              <a:extLst>
                <a:ext uri="{FF2B5EF4-FFF2-40B4-BE49-F238E27FC236}">
                  <a16:creationId xmlns:a16="http://schemas.microsoft.com/office/drawing/2014/main" id="{7CDF7D62-714F-7F05-652F-A2EB65225FA6}"/>
                </a:ext>
              </a:extLst>
            </p:cNvPr>
            <p:cNvSpPr/>
            <p:nvPr/>
          </p:nvSpPr>
          <p:spPr>
            <a:xfrm>
              <a:off x="6501875" y="1541250"/>
              <a:ext cx="7150" cy="33650"/>
            </a:xfrm>
            <a:custGeom>
              <a:avLst/>
              <a:gdLst/>
              <a:ahLst/>
              <a:cxnLst/>
              <a:rect l="l" t="t" r="r" b="b"/>
              <a:pathLst>
                <a:path w="286" h="1346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cubicBezTo>
                    <a:pt x="24" y="489"/>
                    <a:pt x="48" y="870"/>
                    <a:pt x="48" y="1239"/>
                  </a:cubicBezTo>
                  <a:cubicBezTo>
                    <a:pt x="48" y="1310"/>
                    <a:pt x="107" y="1346"/>
                    <a:pt x="167" y="1346"/>
                  </a:cubicBezTo>
                  <a:cubicBezTo>
                    <a:pt x="226" y="1346"/>
                    <a:pt x="286" y="1310"/>
                    <a:pt x="286" y="1239"/>
                  </a:cubicBezTo>
                  <a:cubicBezTo>
                    <a:pt x="286" y="870"/>
                    <a:pt x="262" y="489"/>
                    <a:pt x="238" y="120"/>
                  </a:cubicBezTo>
                  <a:cubicBezTo>
                    <a:pt x="238" y="60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31;p49">
              <a:extLst>
                <a:ext uri="{FF2B5EF4-FFF2-40B4-BE49-F238E27FC236}">
                  <a16:creationId xmlns:a16="http://schemas.microsoft.com/office/drawing/2014/main" id="{2FC92840-449E-06BB-A24B-516366B65520}"/>
                </a:ext>
              </a:extLst>
            </p:cNvPr>
            <p:cNvSpPr/>
            <p:nvPr/>
          </p:nvSpPr>
          <p:spPr>
            <a:xfrm>
              <a:off x="6486975" y="1595125"/>
              <a:ext cx="7175" cy="25025"/>
            </a:xfrm>
            <a:custGeom>
              <a:avLst/>
              <a:gdLst/>
              <a:ahLst/>
              <a:cxnLst/>
              <a:rect l="l" t="t" r="r" b="b"/>
              <a:pathLst>
                <a:path w="287" h="1001" extrusionOk="0">
                  <a:moveTo>
                    <a:pt x="120" y="1"/>
                  </a:moveTo>
                  <a:cubicBezTo>
                    <a:pt x="60" y="1"/>
                    <a:pt x="1" y="60"/>
                    <a:pt x="1" y="120"/>
                  </a:cubicBezTo>
                  <a:lnTo>
                    <a:pt x="48" y="882"/>
                  </a:lnTo>
                  <a:cubicBezTo>
                    <a:pt x="48" y="941"/>
                    <a:pt x="108" y="1001"/>
                    <a:pt x="167" y="1001"/>
                  </a:cubicBezTo>
                  <a:cubicBezTo>
                    <a:pt x="227" y="1001"/>
                    <a:pt x="286" y="941"/>
                    <a:pt x="286" y="882"/>
                  </a:cubicBezTo>
                  <a:cubicBezTo>
                    <a:pt x="286" y="632"/>
                    <a:pt x="263" y="382"/>
                    <a:pt x="239" y="120"/>
                  </a:cubicBezTo>
                  <a:cubicBezTo>
                    <a:pt x="239" y="60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32;p49">
              <a:extLst>
                <a:ext uri="{FF2B5EF4-FFF2-40B4-BE49-F238E27FC236}">
                  <a16:creationId xmlns:a16="http://schemas.microsoft.com/office/drawing/2014/main" id="{DF9A5EE3-D10A-9929-0B6D-86873CCC406F}"/>
                </a:ext>
              </a:extLst>
            </p:cNvPr>
            <p:cNvSpPr/>
            <p:nvPr/>
          </p:nvSpPr>
          <p:spPr>
            <a:xfrm>
              <a:off x="6492050" y="1363850"/>
              <a:ext cx="8350" cy="36925"/>
            </a:xfrm>
            <a:custGeom>
              <a:avLst/>
              <a:gdLst/>
              <a:ahLst/>
              <a:cxnLst/>
              <a:rect l="l" t="t" r="r" b="b"/>
              <a:pathLst>
                <a:path w="334" h="1477" extrusionOk="0">
                  <a:moveTo>
                    <a:pt x="214" y="0"/>
                  </a:moveTo>
                  <a:cubicBezTo>
                    <a:pt x="143" y="0"/>
                    <a:pt x="95" y="60"/>
                    <a:pt x="95" y="120"/>
                  </a:cubicBezTo>
                  <a:cubicBezTo>
                    <a:pt x="48" y="536"/>
                    <a:pt x="24" y="953"/>
                    <a:pt x="0" y="1370"/>
                  </a:cubicBezTo>
                  <a:cubicBezTo>
                    <a:pt x="0" y="1441"/>
                    <a:pt x="60" y="1477"/>
                    <a:pt x="119" y="1477"/>
                  </a:cubicBezTo>
                  <a:cubicBezTo>
                    <a:pt x="179" y="1477"/>
                    <a:pt x="238" y="1441"/>
                    <a:pt x="238" y="1370"/>
                  </a:cubicBezTo>
                  <a:cubicBezTo>
                    <a:pt x="262" y="953"/>
                    <a:pt x="286" y="536"/>
                    <a:pt x="334" y="120"/>
                  </a:cubicBezTo>
                  <a:cubicBezTo>
                    <a:pt x="334" y="48"/>
                    <a:pt x="274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33;p49">
              <a:extLst>
                <a:ext uri="{FF2B5EF4-FFF2-40B4-BE49-F238E27FC236}">
                  <a16:creationId xmlns:a16="http://schemas.microsoft.com/office/drawing/2014/main" id="{CEC34F34-7281-89E7-4984-FABF67800E91}"/>
                </a:ext>
              </a:extLst>
            </p:cNvPr>
            <p:cNvSpPr/>
            <p:nvPr/>
          </p:nvSpPr>
          <p:spPr>
            <a:xfrm>
              <a:off x="6510500" y="1395175"/>
              <a:ext cx="6275" cy="31200"/>
            </a:xfrm>
            <a:custGeom>
              <a:avLst/>
              <a:gdLst/>
              <a:ahLst/>
              <a:cxnLst/>
              <a:rect l="l" t="t" r="r" b="b"/>
              <a:pathLst>
                <a:path w="251" h="1248" extrusionOk="0">
                  <a:moveTo>
                    <a:pt x="131" y="1"/>
                  </a:moveTo>
                  <a:cubicBezTo>
                    <a:pt x="72" y="1"/>
                    <a:pt x="12" y="39"/>
                    <a:pt x="12" y="117"/>
                  </a:cubicBezTo>
                  <a:cubicBezTo>
                    <a:pt x="12" y="462"/>
                    <a:pt x="12" y="783"/>
                    <a:pt x="0" y="1129"/>
                  </a:cubicBezTo>
                  <a:cubicBezTo>
                    <a:pt x="0" y="1188"/>
                    <a:pt x="60" y="1248"/>
                    <a:pt x="119" y="1248"/>
                  </a:cubicBezTo>
                  <a:cubicBezTo>
                    <a:pt x="191" y="1248"/>
                    <a:pt x="238" y="1188"/>
                    <a:pt x="238" y="1129"/>
                  </a:cubicBezTo>
                  <a:cubicBezTo>
                    <a:pt x="250" y="783"/>
                    <a:pt x="250" y="462"/>
                    <a:pt x="250" y="117"/>
                  </a:cubicBezTo>
                  <a:cubicBezTo>
                    <a:pt x="250" y="39"/>
                    <a:pt x="191" y="1"/>
                    <a:pt x="1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34;p49">
              <a:extLst>
                <a:ext uri="{FF2B5EF4-FFF2-40B4-BE49-F238E27FC236}">
                  <a16:creationId xmlns:a16="http://schemas.microsoft.com/office/drawing/2014/main" id="{21F0F3C7-4EEE-9DBA-6E7C-CB87B97F66C5}"/>
                </a:ext>
              </a:extLst>
            </p:cNvPr>
            <p:cNvSpPr/>
            <p:nvPr/>
          </p:nvSpPr>
          <p:spPr>
            <a:xfrm>
              <a:off x="7155525" y="2124425"/>
              <a:ext cx="6850" cy="43350"/>
            </a:xfrm>
            <a:custGeom>
              <a:avLst/>
              <a:gdLst/>
              <a:ahLst/>
              <a:cxnLst/>
              <a:rect l="l" t="t" r="r" b="b"/>
              <a:pathLst>
                <a:path w="274" h="1734" extrusionOk="0">
                  <a:moveTo>
                    <a:pt x="127" y="1"/>
                  </a:moveTo>
                  <a:cubicBezTo>
                    <a:pt x="66" y="1"/>
                    <a:pt x="6" y="40"/>
                    <a:pt x="12" y="117"/>
                  </a:cubicBezTo>
                  <a:cubicBezTo>
                    <a:pt x="36" y="617"/>
                    <a:pt x="36" y="1129"/>
                    <a:pt x="0" y="1617"/>
                  </a:cubicBezTo>
                  <a:cubicBezTo>
                    <a:pt x="0" y="1695"/>
                    <a:pt x="60" y="1733"/>
                    <a:pt x="119" y="1733"/>
                  </a:cubicBezTo>
                  <a:cubicBezTo>
                    <a:pt x="179" y="1733"/>
                    <a:pt x="238" y="1695"/>
                    <a:pt x="238" y="1617"/>
                  </a:cubicBezTo>
                  <a:cubicBezTo>
                    <a:pt x="274" y="1129"/>
                    <a:pt x="274" y="617"/>
                    <a:pt x="250" y="117"/>
                  </a:cubicBezTo>
                  <a:cubicBezTo>
                    <a:pt x="250" y="40"/>
                    <a:pt x="188" y="1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35;p49">
              <a:extLst>
                <a:ext uri="{FF2B5EF4-FFF2-40B4-BE49-F238E27FC236}">
                  <a16:creationId xmlns:a16="http://schemas.microsoft.com/office/drawing/2014/main" id="{D5EDB368-7557-F1D2-2F81-87AAD3DBD97B}"/>
                </a:ext>
              </a:extLst>
            </p:cNvPr>
            <p:cNvSpPr/>
            <p:nvPr/>
          </p:nvSpPr>
          <p:spPr>
            <a:xfrm>
              <a:off x="7148425" y="2185925"/>
              <a:ext cx="11125" cy="41975"/>
            </a:xfrm>
            <a:custGeom>
              <a:avLst/>
              <a:gdLst/>
              <a:ahLst/>
              <a:cxnLst/>
              <a:rect l="l" t="t" r="r" b="b"/>
              <a:pathLst>
                <a:path w="445" h="1679" extrusionOk="0">
                  <a:moveTo>
                    <a:pt x="333" y="1"/>
                  </a:moveTo>
                  <a:cubicBezTo>
                    <a:pt x="272" y="1"/>
                    <a:pt x="207" y="37"/>
                    <a:pt x="201" y="110"/>
                  </a:cubicBezTo>
                  <a:cubicBezTo>
                    <a:pt x="177" y="586"/>
                    <a:pt x="117" y="1062"/>
                    <a:pt x="22" y="1526"/>
                  </a:cubicBezTo>
                  <a:cubicBezTo>
                    <a:pt x="1" y="1613"/>
                    <a:pt x="80" y="1678"/>
                    <a:pt x="154" y="1678"/>
                  </a:cubicBezTo>
                  <a:cubicBezTo>
                    <a:pt x="201" y="1678"/>
                    <a:pt x="246" y="1651"/>
                    <a:pt x="260" y="1586"/>
                  </a:cubicBezTo>
                  <a:cubicBezTo>
                    <a:pt x="356" y="1086"/>
                    <a:pt x="415" y="598"/>
                    <a:pt x="439" y="98"/>
                  </a:cubicBezTo>
                  <a:cubicBezTo>
                    <a:pt x="445" y="34"/>
                    <a:pt x="391" y="1"/>
                    <a:pt x="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36;p49">
              <a:extLst>
                <a:ext uri="{FF2B5EF4-FFF2-40B4-BE49-F238E27FC236}">
                  <a16:creationId xmlns:a16="http://schemas.microsoft.com/office/drawing/2014/main" id="{A94786EE-1A79-7667-1AE4-7766C1B285F9}"/>
                </a:ext>
              </a:extLst>
            </p:cNvPr>
            <p:cNvSpPr/>
            <p:nvPr/>
          </p:nvSpPr>
          <p:spPr>
            <a:xfrm>
              <a:off x="7133675" y="2248300"/>
              <a:ext cx="15075" cy="39675"/>
            </a:xfrm>
            <a:custGeom>
              <a:avLst/>
              <a:gdLst/>
              <a:ahLst/>
              <a:cxnLst/>
              <a:rect l="l" t="t" r="r" b="b"/>
              <a:pathLst>
                <a:path w="603" h="1587" extrusionOk="0">
                  <a:moveTo>
                    <a:pt x="459" y="1"/>
                  </a:moveTo>
                  <a:cubicBezTo>
                    <a:pt x="411" y="1"/>
                    <a:pt x="365" y="28"/>
                    <a:pt x="350" y="91"/>
                  </a:cubicBezTo>
                  <a:cubicBezTo>
                    <a:pt x="267" y="532"/>
                    <a:pt x="148" y="996"/>
                    <a:pt x="29" y="1437"/>
                  </a:cubicBezTo>
                  <a:cubicBezTo>
                    <a:pt x="1" y="1528"/>
                    <a:pt x="73" y="1587"/>
                    <a:pt x="146" y="1587"/>
                  </a:cubicBezTo>
                  <a:cubicBezTo>
                    <a:pt x="197" y="1587"/>
                    <a:pt x="248" y="1559"/>
                    <a:pt x="267" y="1496"/>
                  </a:cubicBezTo>
                  <a:cubicBezTo>
                    <a:pt x="398" y="1056"/>
                    <a:pt x="505" y="603"/>
                    <a:pt x="588" y="151"/>
                  </a:cubicBezTo>
                  <a:cubicBezTo>
                    <a:pt x="603" y="59"/>
                    <a:pt x="529" y="1"/>
                    <a:pt x="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37;p49">
              <a:extLst>
                <a:ext uri="{FF2B5EF4-FFF2-40B4-BE49-F238E27FC236}">
                  <a16:creationId xmlns:a16="http://schemas.microsoft.com/office/drawing/2014/main" id="{DE9DF9C8-0D83-EBF4-D930-FD309BA9FBA8}"/>
                </a:ext>
              </a:extLst>
            </p:cNvPr>
            <p:cNvSpPr/>
            <p:nvPr/>
          </p:nvSpPr>
          <p:spPr>
            <a:xfrm>
              <a:off x="7124625" y="2221125"/>
              <a:ext cx="13125" cy="35175"/>
            </a:xfrm>
            <a:custGeom>
              <a:avLst/>
              <a:gdLst/>
              <a:ahLst/>
              <a:cxnLst/>
              <a:rect l="l" t="t" r="r" b="b"/>
              <a:pathLst>
                <a:path w="525" h="1407" extrusionOk="0">
                  <a:moveTo>
                    <a:pt x="373" y="1"/>
                  </a:moveTo>
                  <a:cubicBezTo>
                    <a:pt x="325" y="1"/>
                    <a:pt x="281" y="26"/>
                    <a:pt x="272" y="83"/>
                  </a:cubicBezTo>
                  <a:cubicBezTo>
                    <a:pt x="177" y="476"/>
                    <a:pt x="93" y="880"/>
                    <a:pt x="22" y="1261"/>
                  </a:cubicBezTo>
                  <a:cubicBezTo>
                    <a:pt x="1" y="1352"/>
                    <a:pt x="70" y="1406"/>
                    <a:pt x="138" y="1406"/>
                  </a:cubicBezTo>
                  <a:cubicBezTo>
                    <a:pt x="186" y="1406"/>
                    <a:pt x="233" y="1380"/>
                    <a:pt x="248" y="1321"/>
                  </a:cubicBezTo>
                  <a:cubicBezTo>
                    <a:pt x="343" y="928"/>
                    <a:pt x="438" y="535"/>
                    <a:pt x="510" y="142"/>
                  </a:cubicBezTo>
                  <a:cubicBezTo>
                    <a:pt x="524" y="57"/>
                    <a:pt x="444" y="1"/>
                    <a:pt x="3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38;p49">
              <a:extLst>
                <a:ext uri="{FF2B5EF4-FFF2-40B4-BE49-F238E27FC236}">
                  <a16:creationId xmlns:a16="http://schemas.microsoft.com/office/drawing/2014/main" id="{0B9FFF12-4BE7-374D-AB1A-6CBE783D5942}"/>
                </a:ext>
              </a:extLst>
            </p:cNvPr>
            <p:cNvSpPr/>
            <p:nvPr/>
          </p:nvSpPr>
          <p:spPr>
            <a:xfrm>
              <a:off x="7133200" y="2156875"/>
              <a:ext cx="8650" cy="38950"/>
            </a:xfrm>
            <a:custGeom>
              <a:avLst/>
              <a:gdLst/>
              <a:ahLst/>
              <a:cxnLst/>
              <a:rect l="l" t="t" r="r" b="b"/>
              <a:pathLst>
                <a:path w="346" h="1558" extrusionOk="0">
                  <a:moveTo>
                    <a:pt x="226" y="1"/>
                  </a:moveTo>
                  <a:cubicBezTo>
                    <a:pt x="167" y="1"/>
                    <a:pt x="107" y="39"/>
                    <a:pt x="107" y="117"/>
                  </a:cubicBezTo>
                  <a:cubicBezTo>
                    <a:pt x="95" y="557"/>
                    <a:pt x="60" y="986"/>
                    <a:pt x="12" y="1438"/>
                  </a:cubicBezTo>
                  <a:cubicBezTo>
                    <a:pt x="0" y="1498"/>
                    <a:pt x="72" y="1557"/>
                    <a:pt x="131" y="1557"/>
                  </a:cubicBezTo>
                  <a:cubicBezTo>
                    <a:pt x="215" y="1557"/>
                    <a:pt x="250" y="1498"/>
                    <a:pt x="250" y="1438"/>
                  </a:cubicBezTo>
                  <a:cubicBezTo>
                    <a:pt x="310" y="1010"/>
                    <a:pt x="345" y="557"/>
                    <a:pt x="345" y="117"/>
                  </a:cubicBezTo>
                  <a:cubicBezTo>
                    <a:pt x="345" y="39"/>
                    <a:pt x="286" y="1"/>
                    <a:pt x="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39;p49">
              <a:extLst>
                <a:ext uri="{FF2B5EF4-FFF2-40B4-BE49-F238E27FC236}">
                  <a16:creationId xmlns:a16="http://schemas.microsoft.com/office/drawing/2014/main" id="{798667C7-6EE5-CB3D-F534-1F8E4C7FE09C}"/>
                </a:ext>
              </a:extLst>
            </p:cNvPr>
            <p:cNvSpPr/>
            <p:nvPr/>
          </p:nvSpPr>
          <p:spPr>
            <a:xfrm>
              <a:off x="6437875" y="2277200"/>
              <a:ext cx="19950" cy="53925"/>
            </a:xfrm>
            <a:custGeom>
              <a:avLst/>
              <a:gdLst/>
              <a:ahLst/>
              <a:cxnLst/>
              <a:rect l="l" t="t" r="r" b="b"/>
              <a:pathLst>
                <a:path w="798" h="2157" extrusionOk="0">
                  <a:moveTo>
                    <a:pt x="117" y="0"/>
                  </a:moveTo>
                  <a:cubicBezTo>
                    <a:pt x="106" y="0"/>
                    <a:pt x="94" y="2"/>
                    <a:pt x="84" y="7"/>
                  </a:cubicBezTo>
                  <a:cubicBezTo>
                    <a:pt x="12" y="19"/>
                    <a:pt x="0" y="90"/>
                    <a:pt x="0" y="150"/>
                  </a:cubicBezTo>
                  <a:cubicBezTo>
                    <a:pt x="107" y="804"/>
                    <a:pt x="262" y="1447"/>
                    <a:pt x="524" y="2066"/>
                  </a:cubicBezTo>
                  <a:cubicBezTo>
                    <a:pt x="548" y="2129"/>
                    <a:pt x="602" y="2157"/>
                    <a:pt x="653" y="2157"/>
                  </a:cubicBezTo>
                  <a:cubicBezTo>
                    <a:pt x="728" y="2157"/>
                    <a:pt x="797" y="2099"/>
                    <a:pt x="762" y="2007"/>
                  </a:cubicBezTo>
                  <a:cubicBezTo>
                    <a:pt x="500" y="1400"/>
                    <a:pt x="345" y="745"/>
                    <a:pt x="238" y="90"/>
                  </a:cubicBezTo>
                  <a:cubicBezTo>
                    <a:pt x="229" y="41"/>
                    <a:pt x="171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40;p49">
              <a:extLst>
                <a:ext uri="{FF2B5EF4-FFF2-40B4-BE49-F238E27FC236}">
                  <a16:creationId xmlns:a16="http://schemas.microsoft.com/office/drawing/2014/main" id="{CD58C5B0-943D-22E7-E9C6-A612F7EDFAA0}"/>
                </a:ext>
              </a:extLst>
            </p:cNvPr>
            <p:cNvSpPr/>
            <p:nvPr/>
          </p:nvSpPr>
          <p:spPr>
            <a:xfrm>
              <a:off x="6474550" y="2265775"/>
              <a:ext cx="20925" cy="52425"/>
            </a:xfrm>
            <a:custGeom>
              <a:avLst/>
              <a:gdLst/>
              <a:ahLst/>
              <a:cxnLst/>
              <a:rect l="l" t="t" r="r" b="b"/>
              <a:pathLst>
                <a:path w="837" h="2097" extrusionOk="0">
                  <a:moveTo>
                    <a:pt x="150" y="1"/>
                  </a:moveTo>
                  <a:cubicBezTo>
                    <a:pt x="77" y="1"/>
                    <a:pt x="0" y="56"/>
                    <a:pt x="21" y="142"/>
                  </a:cubicBezTo>
                  <a:cubicBezTo>
                    <a:pt x="141" y="785"/>
                    <a:pt x="331" y="1416"/>
                    <a:pt x="569" y="2023"/>
                  </a:cubicBezTo>
                  <a:cubicBezTo>
                    <a:pt x="592" y="2075"/>
                    <a:pt x="641" y="2097"/>
                    <a:pt x="689" y="2097"/>
                  </a:cubicBezTo>
                  <a:cubicBezTo>
                    <a:pt x="764" y="2097"/>
                    <a:pt x="836" y="2044"/>
                    <a:pt x="807" y="1964"/>
                  </a:cubicBezTo>
                  <a:cubicBezTo>
                    <a:pt x="569" y="1357"/>
                    <a:pt x="379" y="726"/>
                    <a:pt x="260" y="83"/>
                  </a:cubicBezTo>
                  <a:cubicBezTo>
                    <a:pt x="245" y="26"/>
                    <a:pt x="199" y="1"/>
                    <a:pt x="1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41;p49">
              <a:extLst>
                <a:ext uri="{FF2B5EF4-FFF2-40B4-BE49-F238E27FC236}">
                  <a16:creationId xmlns:a16="http://schemas.microsoft.com/office/drawing/2014/main" id="{EE20FEDA-F4BF-8FFF-BEF2-1BBEBB844FC9}"/>
                </a:ext>
              </a:extLst>
            </p:cNvPr>
            <p:cNvSpPr/>
            <p:nvPr/>
          </p:nvSpPr>
          <p:spPr>
            <a:xfrm>
              <a:off x="6521150" y="2256550"/>
              <a:ext cx="19125" cy="44550"/>
            </a:xfrm>
            <a:custGeom>
              <a:avLst/>
              <a:gdLst/>
              <a:ahLst/>
              <a:cxnLst/>
              <a:rect l="l" t="t" r="r" b="b"/>
              <a:pathLst>
                <a:path w="765" h="1782" extrusionOk="0">
                  <a:moveTo>
                    <a:pt x="152" y="1"/>
                  </a:moveTo>
                  <a:cubicBezTo>
                    <a:pt x="81" y="1"/>
                    <a:pt x="1" y="56"/>
                    <a:pt x="15" y="142"/>
                  </a:cubicBezTo>
                  <a:cubicBezTo>
                    <a:pt x="134" y="678"/>
                    <a:pt x="301" y="1202"/>
                    <a:pt x="527" y="1726"/>
                  </a:cubicBezTo>
                  <a:cubicBezTo>
                    <a:pt x="542" y="1763"/>
                    <a:pt x="584" y="1781"/>
                    <a:pt x="623" y="1781"/>
                  </a:cubicBezTo>
                  <a:cubicBezTo>
                    <a:pt x="646" y="1781"/>
                    <a:pt x="668" y="1775"/>
                    <a:pt x="682" y="1761"/>
                  </a:cubicBezTo>
                  <a:cubicBezTo>
                    <a:pt x="765" y="1738"/>
                    <a:pt x="765" y="1666"/>
                    <a:pt x="729" y="1607"/>
                  </a:cubicBezTo>
                  <a:cubicBezTo>
                    <a:pt x="527" y="1107"/>
                    <a:pt x="360" y="606"/>
                    <a:pt x="253" y="83"/>
                  </a:cubicBezTo>
                  <a:cubicBezTo>
                    <a:pt x="243" y="25"/>
                    <a:pt x="200" y="1"/>
                    <a:pt x="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42;p49">
              <a:extLst>
                <a:ext uri="{FF2B5EF4-FFF2-40B4-BE49-F238E27FC236}">
                  <a16:creationId xmlns:a16="http://schemas.microsoft.com/office/drawing/2014/main" id="{4A5336B9-A3A9-A52B-063D-C0220D89FED9}"/>
                </a:ext>
              </a:extLst>
            </p:cNvPr>
            <p:cNvSpPr/>
            <p:nvPr/>
          </p:nvSpPr>
          <p:spPr>
            <a:xfrm>
              <a:off x="6480850" y="2201400"/>
              <a:ext cx="16800" cy="44100"/>
            </a:xfrm>
            <a:custGeom>
              <a:avLst/>
              <a:gdLst/>
              <a:ahLst/>
              <a:cxnLst/>
              <a:rect l="l" t="t" r="r" b="b"/>
              <a:pathLst>
                <a:path w="672" h="1764" extrusionOk="0">
                  <a:moveTo>
                    <a:pt x="139" y="1"/>
                  </a:moveTo>
                  <a:cubicBezTo>
                    <a:pt x="72" y="1"/>
                    <a:pt x="1" y="54"/>
                    <a:pt x="8" y="145"/>
                  </a:cubicBezTo>
                  <a:cubicBezTo>
                    <a:pt x="91" y="669"/>
                    <a:pt x="234" y="1181"/>
                    <a:pt x="412" y="1681"/>
                  </a:cubicBezTo>
                  <a:cubicBezTo>
                    <a:pt x="436" y="1739"/>
                    <a:pt x="485" y="1763"/>
                    <a:pt x="532" y="1763"/>
                  </a:cubicBezTo>
                  <a:cubicBezTo>
                    <a:pt x="603" y="1763"/>
                    <a:pt x="672" y="1708"/>
                    <a:pt x="651" y="1622"/>
                  </a:cubicBezTo>
                  <a:cubicBezTo>
                    <a:pt x="472" y="1110"/>
                    <a:pt x="329" y="610"/>
                    <a:pt x="246" y="86"/>
                  </a:cubicBezTo>
                  <a:cubicBezTo>
                    <a:pt x="231" y="27"/>
                    <a:pt x="186" y="1"/>
                    <a:pt x="1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43;p49">
              <a:extLst>
                <a:ext uri="{FF2B5EF4-FFF2-40B4-BE49-F238E27FC236}">
                  <a16:creationId xmlns:a16="http://schemas.microsoft.com/office/drawing/2014/main" id="{14E9094F-DD21-9C50-92B8-DADA3DA5A2F6}"/>
                </a:ext>
              </a:extLst>
            </p:cNvPr>
            <p:cNvSpPr/>
            <p:nvPr/>
          </p:nvSpPr>
          <p:spPr>
            <a:xfrm>
              <a:off x="6432875" y="2217850"/>
              <a:ext cx="18400" cy="44650"/>
            </a:xfrm>
            <a:custGeom>
              <a:avLst/>
              <a:gdLst/>
              <a:ahLst/>
              <a:cxnLst/>
              <a:rect l="l" t="t" r="r" b="b"/>
              <a:pathLst>
                <a:path w="736" h="1786" extrusionOk="0">
                  <a:moveTo>
                    <a:pt x="150" y="1"/>
                  </a:moveTo>
                  <a:cubicBezTo>
                    <a:pt x="77" y="1"/>
                    <a:pt x="0" y="57"/>
                    <a:pt x="22" y="142"/>
                  </a:cubicBezTo>
                  <a:cubicBezTo>
                    <a:pt x="141" y="666"/>
                    <a:pt x="284" y="1190"/>
                    <a:pt x="462" y="1690"/>
                  </a:cubicBezTo>
                  <a:cubicBezTo>
                    <a:pt x="486" y="1757"/>
                    <a:pt x="539" y="1786"/>
                    <a:pt x="590" y="1786"/>
                  </a:cubicBezTo>
                  <a:cubicBezTo>
                    <a:pt x="665" y="1786"/>
                    <a:pt x="736" y="1723"/>
                    <a:pt x="700" y="1631"/>
                  </a:cubicBezTo>
                  <a:cubicBezTo>
                    <a:pt x="522" y="1131"/>
                    <a:pt x="379" y="619"/>
                    <a:pt x="260" y="83"/>
                  </a:cubicBezTo>
                  <a:cubicBezTo>
                    <a:pt x="245" y="26"/>
                    <a:pt x="199" y="1"/>
                    <a:pt x="1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44;p49">
              <a:extLst>
                <a:ext uri="{FF2B5EF4-FFF2-40B4-BE49-F238E27FC236}">
                  <a16:creationId xmlns:a16="http://schemas.microsoft.com/office/drawing/2014/main" id="{FD3F7CC0-B802-F8B0-7D45-C4B10B7046D4}"/>
                </a:ext>
              </a:extLst>
            </p:cNvPr>
            <p:cNvSpPr/>
            <p:nvPr/>
          </p:nvSpPr>
          <p:spPr>
            <a:xfrm>
              <a:off x="6437325" y="2159825"/>
              <a:ext cx="17525" cy="39725"/>
            </a:xfrm>
            <a:custGeom>
              <a:avLst/>
              <a:gdLst/>
              <a:ahLst/>
              <a:cxnLst/>
              <a:rect l="l" t="t" r="r" b="b"/>
              <a:pathLst>
                <a:path w="701" h="1589" extrusionOk="0">
                  <a:moveTo>
                    <a:pt x="146" y="0"/>
                  </a:moveTo>
                  <a:cubicBezTo>
                    <a:pt x="74" y="0"/>
                    <a:pt x="1" y="56"/>
                    <a:pt x="22" y="142"/>
                  </a:cubicBezTo>
                  <a:cubicBezTo>
                    <a:pt x="141" y="606"/>
                    <a:pt x="284" y="1046"/>
                    <a:pt x="451" y="1499"/>
                  </a:cubicBezTo>
                  <a:cubicBezTo>
                    <a:pt x="461" y="1548"/>
                    <a:pt x="518" y="1589"/>
                    <a:pt x="572" y="1589"/>
                  </a:cubicBezTo>
                  <a:cubicBezTo>
                    <a:pt x="583" y="1589"/>
                    <a:pt x="595" y="1587"/>
                    <a:pt x="606" y="1582"/>
                  </a:cubicBezTo>
                  <a:cubicBezTo>
                    <a:pt x="665" y="1570"/>
                    <a:pt x="701" y="1499"/>
                    <a:pt x="689" y="1439"/>
                  </a:cubicBezTo>
                  <a:cubicBezTo>
                    <a:pt x="522" y="987"/>
                    <a:pt x="391" y="535"/>
                    <a:pt x="260" y="82"/>
                  </a:cubicBezTo>
                  <a:cubicBezTo>
                    <a:pt x="241" y="25"/>
                    <a:pt x="19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45;p49">
              <a:extLst>
                <a:ext uri="{FF2B5EF4-FFF2-40B4-BE49-F238E27FC236}">
                  <a16:creationId xmlns:a16="http://schemas.microsoft.com/office/drawing/2014/main" id="{A97646AC-164F-64FD-B4CD-15F24162F805}"/>
                </a:ext>
              </a:extLst>
            </p:cNvPr>
            <p:cNvSpPr/>
            <p:nvPr/>
          </p:nvSpPr>
          <p:spPr>
            <a:xfrm>
              <a:off x="7319475" y="1956850"/>
              <a:ext cx="23300" cy="39300"/>
            </a:xfrm>
            <a:custGeom>
              <a:avLst/>
              <a:gdLst/>
              <a:ahLst/>
              <a:cxnLst/>
              <a:rect l="l" t="t" r="r" b="b"/>
              <a:pathLst>
                <a:path w="932" h="1572" extrusionOk="0">
                  <a:moveTo>
                    <a:pt x="166" y="0"/>
                  </a:moveTo>
                  <a:cubicBezTo>
                    <a:pt x="83" y="0"/>
                    <a:pt x="1" y="85"/>
                    <a:pt x="50" y="176"/>
                  </a:cubicBezTo>
                  <a:cubicBezTo>
                    <a:pt x="276" y="593"/>
                    <a:pt x="479" y="1034"/>
                    <a:pt x="657" y="1474"/>
                  </a:cubicBezTo>
                  <a:cubicBezTo>
                    <a:pt x="689" y="1527"/>
                    <a:pt x="731" y="1571"/>
                    <a:pt x="791" y="1571"/>
                  </a:cubicBezTo>
                  <a:cubicBezTo>
                    <a:pt x="797" y="1571"/>
                    <a:pt x="805" y="1571"/>
                    <a:pt x="812" y="1569"/>
                  </a:cubicBezTo>
                  <a:cubicBezTo>
                    <a:pt x="884" y="1534"/>
                    <a:pt x="931" y="1462"/>
                    <a:pt x="895" y="1403"/>
                  </a:cubicBezTo>
                  <a:cubicBezTo>
                    <a:pt x="705" y="938"/>
                    <a:pt x="503" y="498"/>
                    <a:pt x="264" y="57"/>
                  </a:cubicBezTo>
                  <a:cubicBezTo>
                    <a:pt x="239" y="17"/>
                    <a:pt x="202" y="0"/>
                    <a:pt x="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46;p49">
              <a:extLst>
                <a:ext uri="{FF2B5EF4-FFF2-40B4-BE49-F238E27FC236}">
                  <a16:creationId xmlns:a16="http://schemas.microsoft.com/office/drawing/2014/main" id="{CF521A0B-78A1-D00A-60F1-9B7DE9E91993}"/>
                </a:ext>
              </a:extLst>
            </p:cNvPr>
            <p:cNvSpPr/>
            <p:nvPr/>
          </p:nvSpPr>
          <p:spPr>
            <a:xfrm>
              <a:off x="7348275" y="2017700"/>
              <a:ext cx="22175" cy="44725"/>
            </a:xfrm>
            <a:custGeom>
              <a:avLst/>
              <a:gdLst/>
              <a:ahLst/>
              <a:cxnLst/>
              <a:rect l="l" t="t" r="r" b="b"/>
              <a:pathLst>
                <a:path w="887" h="1789" extrusionOk="0">
                  <a:moveTo>
                    <a:pt x="146" y="1"/>
                  </a:moveTo>
                  <a:cubicBezTo>
                    <a:pt x="72" y="1"/>
                    <a:pt x="0" y="61"/>
                    <a:pt x="29" y="147"/>
                  </a:cubicBezTo>
                  <a:lnTo>
                    <a:pt x="613" y="1707"/>
                  </a:lnTo>
                  <a:cubicBezTo>
                    <a:pt x="636" y="1764"/>
                    <a:pt x="689" y="1789"/>
                    <a:pt x="739" y="1789"/>
                  </a:cubicBezTo>
                  <a:cubicBezTo>
                    <a:pt x="815" y="1789"/>
                    <a:pt x="886" y="1733"/>
                    <a:pt x="851" y="1648"/>
                  </a:cubicBezTo>
                  <a:lnTo>
                    <a:pt x="267" y="88"/>
                  </a:lnTo>
                  <a:cubicBezTo>
                    <a:pt x="244" y="27"/>
                    <a:pt x="194" y="1"/>
                    <a:pt x="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47;p49">
              <a:extLst>
                <a:ext uri="{FF2B5EF4-FFF2-40B4-BE49-F238E27FC236}">
                  <a16:creationId xmlns:a16="http://schemas.microsoft.com/office/drawing/2014/main" id="{C1C54CAB-BCEF-F0EE-1726-C2A86AA16484}"/>
                </a:ext>
              </a:extLst>
            </p:cNvPr>
            <p:cNvSpPr/>
            <p:nvPr/>
          </p:nvSpPr>
          <p:spPr>
            <a:xfrm>
              <a:off x="7318275" y="1994950"/>
              <a:ext cx="24525" cy="41950"/>
            </a:xfrm>
            <a:custGeom>
              <a:avLst/>
              <a:gdLst/>
              <a:ahLst/>
              <a:cxnLst/>
              <a:rect l="l" t="t" r="r" b="b"/>
              <a:pathLst>
                <a:path w="981" h="1678" extrusionOk="0">
                  <a:moveTo>
                    <a:pt x="171" y="0"/>
                  </a:moveTo>
                  <a:cubicBezTo>
                    <a:pt x="89" y="0"/>
                    <a:pt x="1" y="85"/>
                    <a:pt x="51" y="176"/>
                  </a:cubicBezTo>
                  <a:cubicBezTo>
                    <a:pt x="324" y="617"/>
                    <a:pt x="551" y="1093"/>
                    <a:pt x="705" y="1605"/>
                  </a:cubicBezTo>
                  <a:cubicBezTo>
                    <a:pt x="728" y="1656"/>
                    <a:pt x="778" y="1678"/>
                    <a:pt x="827" y="1678"/>
                  </a:cubicBezTo>
                  <a:cubicBezTo>
                    <a:pt x="904" y="1678"/>
                    <a:pt x="980" y="1621"/>
                    <a:pt x="943" y="1534"/>
                  </a:cubicBezTo>
                  <a:cubicBezTo>
                    <a:pt x="765" y="1022"/>
                    <a:pt x="527" y="522"/>
                    <a:pt x="265" y="57"/>
                  </a:cubicBezTo>
                  <a:cubicBezTo>
                    <a:pt x="243" y="17"/>
                    <a:pt x="208" y="0"/>
                    <a:pt x="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48;p49">
              <a:extLst>
                <a:ext uri="{FF2B5EF4-FFF2-40B4-BE49-F238E27FC236}">
                  <a16:creationId xmlns:a16="http://schemas.microsoft.com/office/drawing/2014/main" id="{D79057AE-58D2-619A-02A4-DA3736049D2B}"/>
                </a:ext>
              </a:extLst>
            </p:cNvPr>
            <p:cNvSpPr/>
            <p:nvPr/>
          </p:nvSpPr>
          <p:spPr>
            <a:xfrm>
              <a:off x="7170350" y="1433725"/>
              <a:ext cx="25975" cy="45575"/>
            </a:xfrm>
            <a:custGeom>
              <a:avLst/>
              <a:gdLst/>
              <a:ahLst/>
              <a:cxnLst/>
              <a:rect l="l" t="t" r="r" b="b"/>
              <a:pathLst>
                <a:path w="1039" h="1823" extrusionOk="0">
                  <a:moveTo>
                    <a:pt x="161" y="1"/>
                  </a:moveTo>
                  <a:cubicBezTo>
                    <a:pt x="82" y="1"/>
                    <a:pt x="1" y="91"/>
                    <a:pt x="50" y="182"/>
                  </a:cubicBezTo>
                  <a:cubicBezTo>
                    <a:pt x="348" y="670"/>
                    <a:pt x="586" y="1194"/>
                    <a:pt x="764" y="1730"/>
                  </a:cubicBezTo>
                  <a:cubicBezTo>
                    <a:pt x="788" y="1795"/>
                    <a:pt x="839" y="1822"/>
                    <a:pt x="888" y="1822"/>
                  </a:cubicBezTo>
                  <a:cubicBezTo>
                    <a:pt x="965" y="1822"/>
                    <a:pt x="1039" y="1757"/>
                    <a:pt x="1003" y="1670"/>
                  </a:cubicBezTo>
                  <a:cubicBezTo>
                    <a:pt x="824" y="1099"/>
                    <a:pt x="574" y="563"/>
                    <a:pt x="253" y="63"/>
                  </a:cubicBezTo>
                  <a:cubicBezTo>
                    <a:pt x="230" y="19"/>
                    <a:pt x="196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3149;p49">
              <a:extLst>
                <a:ext uri="{FF2B5EF4-FFF2-40B4-BE49-F238E27FC236}">
                  <a16:creationId xmlns:a16="http://schemas.microsoft.com/office/drawing/2014/main" id="{9678F989-68F4-9571-8F35-88975B68D290}"/>
                </a:ext>
              </a:extLst>
            </p:cNvPr>
            <p:cNvSpPr/>
            <p:nvPr/>
          </p:nvSpPr>
          <p:spPr>
            <a:xfrm>
              <a:off x="7197375" y="1496050"/>
              <a:ext cx="15625" cy="40225"/>
            </a:xfrm>
            <a:custGeom>
              <a:avLst/>
              <a:gdLst/>
              <a:ahLst/>
              <a:cxnLst/>
              <a:rect l="l" t="t" r="r" b="b"/>
              <a:pathLst>
                <a:path w="625" h="1609" extrusionOk="0">
                  <a:moveTo>
                    <a:pt x="149" y="0"/>
                  </a:moveTo>
                  <a:cubicBezTo>
                    <a:pt x="74" y="0"/>
                    <a:pt x="0" y="56"/>
                    <a:pt x="29" y="142"/>
                  </a:cubicBezTo>
                  <a:cubicBezTo>
                    <a:pt x="172" y="594"/>
                    <a:pt x="291" y="1047"/>
                    <a:pt x="362" y="1511"/>
                  </a:cubicBezTo>
                  <a:cubicBezTo>
                    <a:pt x="383" y="1564"/>
                    <a:pt x="443" y="1608"/>
                    <a:pt x="498" y="1608"/>
                  </a:cubicBezTo>
                  <a:cubicBezTo>
                    <a:pt x="504" y="1608"/>
                    <a:pt x="511" y="1607"/>
                    <a:pt x="517" y="1606"/>
                  </a:cubicBezTo>
                  <a:cubicBezTo>
                    <a:pt x="588" y="1582"/>
                    <a:pt x="624" y="1523"/>
                    <a:pt x="600" y="1451"/>
                  </a:cubicBezTo>
                  <a:cubicBezTo>
                    <a:pt x="529" y="987"/>
                    <a:pt x="410" y="535"/>
                    <a:pt x="267" y="82"/>
                  </a:cubicBezTo>
                  <a:cubicBezTo>
                    <a:pt x="248" y="25"/>
                    <a:pt x="198" y="0"/>
                    <a:pt x="1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3150;p49">
              <a:extLst>
                <a:ext uri="{FF2B5EF4-FFF2-40B4-BE49-F238E27FC236}">
                  <a16:creationId xmlns:a16="http://schemas.microsoft.com/office/drawing/2014/main" id="{B809EFE0-5800-C334-7FDA-30DE56275DAB}"/>
                </a:ext>
              </a:extLst>
            </p:cNvPr>
            <p:cNvSpPr/>
            <p:nvPr/>
          </p:nvSpPr>
          <p:spPr>
            <a:xfrm>
              <a:off x="7124550" y="1387950"/>
              <a:ext cx="29500" cy="28375"/>
            </a:xfrm>
            <a:custGeom>
              <a:avLst/>
              <a:gdLst/>
              <a:ahLst/>
              <a:cxnLst/>
              <a:rect l="l" t="t" r="r" b="b"/>
              <a:pathLst>
                <a:path w="1180" h="1135" extrusionOk="0">
                  <a:moveTo>
                    <a:pt x="132" y="1"/>
                  </a:moveTo>
                  <a:cubicBezTo>
                    <a:pt x="102" y="1"/>
                    <a:pt x="72" y="13"/>
                    <a:pt x="49" y="37"/>
                  </a:cubicBezTo>
                  <a:cubicBezTo>
                    <a:pt x="1" y="72"/>
                    <a:pt x="1" y="168"/>
                    <a:pt x="49" y="191"/>
                  </a:cubicBezTo>
                  <a:cubicBezTo>
                    <a:pt x="382" y="465"/>
                    <a:pt x="691" y="775"/>
                    <a:pt x="977" y="1108"/>
                  </a:cubicBezTo>
                  <a:cubicBezTo>
                    <a:pt x="995" y="1126"/>
                    <a:pt x="1028" y="1135"/>
                    <a:pt x="1059" y="1135"/>
                  </a:cubicBezTo>
                  <a:cubicBezTo>
                    <a:pt x="1090" y="1135"/>
                    <a:pt x="1120" y="1126"/>
                    <a:pt x="1132" y="1108"/>
                  </a:cubicBezTo>
                  <a:cubicBezTo>
                    <a:pt x="1180" y="1061"/>
                    <a:pt x="1180" y="989"/>
                    <a:pt x="1132" y="941"/>
                  </a:cubicBezTo>
                  <a:cubicBezTo>
                    <a:pt x="846" y="608"/>
                    <a:pt x="549" y="310"/>
                    <a:pt x="215" y="37"/>
                  </a:cubicBezTo>
                  <a:cubicBezTo>
                    <a:pt x="191" y="13"/>
                    <a:pt x="162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3151;p49">
              <a:extLst>
                <a:ext uri="{FF2B5EF4-FFF2-40B4-BE49-F238E27FC236}">
                  <a16:creationId xmlns:a16="http://schemas.microsoft.com/office/drawing/2014/main" id="{44076CB9-6350-79A8-B0DB-099B53842397}"/>
                </a:ext>
              </a:extLst>
            </p:cNvPr>
            <p:cNvSpPr/>
            <p:nvPr/>
          </p:nvSpPr>
          <p:spPr>
            <a:xfrm>
              <a:off x="7133275" y="1426975"/>
              <a:ext cx="27025" cy="29450"/>
            </a:xfrm>
            <a:custGeom>
              <a:avLst/>
              <a:gdLst/>
              <a:ahLst/>
              <a:cxnLst/>
              <a:rect l="l" t="t" r="r" b="b"/>
              <a:pathLst>
                <a:path w="1081" h="1178" extrusionOk="0">
                  <a:moveTo>
                    <a:pt x="174" y="1"/>
                  </a:moveTo>
                  <a:cubicBezTo>
                    <a:pt x="86" y="1"/>
                    <a:pt x="0" y="119"/>
                    <a:pt x="92" y="202"/>
                  </a:cubicBezTo>
                  <a:cubicBezTo>
                    <a:pt x="366" y="476"/>
                    <a:pt x="640" y="797"/>
                    <a:pt x="866" y="1119"/>
                  </a:cubicBezTo>
                  <a:cubicBezTo>
                    <a:pt x="883" y="1159"/>
                    <a:pt x="921" y="1178"/>
                    <a:pt x="963" y="1178"/>
                  </a:cubicBezTo>
                  <a:cubicBezTo>
                    <a:pt x="982" y="1178"/>
                    <a:pt x="1002" y="1174"/>
                    <a:pt x="1021" y="1166"/>
                  </a:cubicBezTo>
                  <a:cubicBezTo>
                    <a:pt x="1069" y="1154"/>
                    <a:pt x="1081" y="1059"/>
                    <a:pt x="1057" y="1012"/>
                  </a:cubicBezTo>
                  <a:cubicBezTo>
                    <a:pt x="819" y="654"/>
                    <a:pt x="545" y="333"/>
                    <a:pt x="247" y="35"/>
                  </a:cubicBezTo>
                  <a:cubicBezTo>
                    <a:pt x="226" y="11"/>
                    <a:pt x="200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3152;p49">
              <a:extLst>
                <a:ext uri="{FF2B5EF4-FFF2-40B4-BE49-F238E27FC236}">
                  <a16:creationId xmlns:a16="http://schemas.microsoft.com/office/drawing/2014/main" id="{3AAD993B-685D-C0E1-30B1-0715E6057ECB}"/>
                </a:ext>
              </a:extLst>
            </p:cNvPr>
            <p:cNvSpPr/>
            <p:nvPr/>
          </p:nvSpPr>
          <p:spPr>
            <a:xfrm>
              <a:off x="7170100" y="1475025"/>
              <a:ext cx="17100" cy="35250"/>
            </a:xfrm>
            <a:custGeom>
              <a:avLst/>
              <a:gdLst/>
              <a:ahLst/>
              <a:cxnLst/>
              <a:rect l="l" t="t" r="r" b="b"/>
              <a:pathLst>
                <a:path w="684" h="1410" extrusionOk="0">
                  <a:moveTo>
                    <a:pt x="143" y="0"/>
                  </a:moveTo>
                  <a:cubicBezTo>
                    <a:pt x="132" y="0"/>
                    <a:pt x="121" y="2"/>
                    <a:pt x="108" y="6"/>
                  </a:cubicBezTo>
                  <a:cubicBezTo>
                    <a:pt x="36" y="18"/>
                    <a:pt x="1" y="90"/>
                    <a:pt x="12" y="149"/>
                  </a:cubicBezTo>
                  <a:cubicBezTo>
                    <a:pt x="167" y="542"/>
                    <a:pt x="298" y="923"/>
                    <a:pt x="417" y="1328"/>
                  </a:cubicBezTo>
                  <a:cubicBezTo>
                    <a:pt x="436" y="1385"/>
                    <a:pt x="486" y="1410"/>
                    <a:pt x="535" y="1410"/>
                  </a:cubicBezTo>
                  <a:cubicBezTo>
                    <a:pt x="610" y="1410"/>
                    <a:pt x="684" y="1354"/>
                    <a:pt x="655" y="1268"/>
                  </a:cubicBezTo>
                  <a:cubicBezTo>
                    <a:pt x="536" y="864"/>
                    <a:pt x="405" y="483"/>
                    <a:pt x="251" y="90"/>
                  </a:cubicBezTo>
                  <a:cubicBezTo>
                    <a:pt x="221" y="41"/>
                    <a:pt x="192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3153;p49">
              <a:extLst>
                <a:ext uri="{FF2B5EF4-FFF2-40B4-BE49-F238E27FC236}">
                  <a16:creationId xmlns:a16="http://schemas.microsoft.com/office/drawing/2014/main" id="{AB098420-A191-94D1-EEE5-A441DBA95E24}"/>
                </a:ext>
              </a:extLst>
            </p:cNvPr>
            <p:cNvSpPr/>
            <p:nvPr/>
          </p:nvSpPr>
          <p:spPr>
            <a:xfrm>
              <a:off x="7129375" y="1457700"/>
              <a:ext cx="29750" cy="43650"/>
            </a:xfrm>
            <a:custGeom>
              <a:avLst/>
              <a:gdLst/>
              <a:ahLst/>
              <a:cxnLst/>
              <a:rect l="l" t="t" r="r" b="b"/>
              <a:pathLst>
                <a:path w="1190" h="1746" extrusionOk="0">
                  <a:moveTo>
                    <a:pt x="165" y="0"/>
                  </a:moveTo>
                  <a:cubicBezTo>
                    <a:pt x="77" y="0"/>
                    <a:pt x="0" y="127"/>
                    <a:pt x="82" y="199"/>
                  </a:cubicBezTo>
                  <a:cubicBezTo>
                    <a:pt x="463" y="616"/>
                    <a:pt x="749" y="1128"/>
                    <a:pt x="915" y="1664"/>
                  </a:cubicBezTo>
                  <a:cubicBezTo>
                    <a:pt x="939" y="1721"/>
                    <a:pt x="991" y="1746"/>
                    <a:pt x="1042" y="1746"/>
                  </a:cubicBezTo>
                  <a:cubicBezTo>
                    <a:pt x="1118" y="1746"/>
                    <a:pt x="1189" y="1690"/>
                    <a:pt x="1153" y="1604"/>
                  </a:cubicBezTo>
                  <a:cubicBezTo>
                    <a:pt x="963" y="1021"/>
                    <a:pt x="665" y="485"/>
                    <a:pt x="248" y="45"/>
                  </a:cubicBezTo>
                  <a:cubicBezTo>
                    <a:pt x="223" y="13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3154;p49">
            <a:extLst>
              <a:ext uri="{FF2B5EF4-FFF2-40B4-BE49-F238E27FC236}">
                <a16:creationId xmlns:a16="http://schemas.microsoft.com/office/drawing/2014/main" id="{0DC648F2-6780-84CA-28C8-2BCB09B3DDFB}"/>
              </a:ext>
            </a:extLst>
          </p:cNvPr>
          <p:cNvGrpSpPr/>
          <p:nvPr/>
        </p:nvGrpSpPr>
        <p:grpSpPr>
          <a:xfrm>
            <a:off x="815322" y="2763754"/>
            <a:ext cx="1227382" cy="1386512"/>
            <a:chOff x="5272225" y="2814450"/>
            <a:chExt cx="722415" cy="816075"/>
          </a:xfrm>
        </p:grpSpPr>
        <p:sp>
          <p:nvSpPr>
            <p:cNvPr id="1734" name="Google Shape;3155;p49">
              <a:extLst>
                <a:ext uri="{FF2B5EF4-FFF2-40B4-BE49-F238E27FC236}">
                  <a16:creationId xmlns:a16="http://schemas.microsoft.com/office/drawing/2014/main" id="{C8185EFF-7FE6-F441-43F0-23FE7A5B0FE8}"/>
                </a:ext>
              </a:extLst>
            </p:cNvPr>
            <p:cNvSpPr/>
            <p:nvPr/>
          </p:nvSpPr>
          <p:spPr>
            <a:xfrm>
              <a:off x="5795797" y="3470659"/>
              <a:ext cx="30560" cy="159867"/>
            </a:xfrm>
            <a:custGeom>
              <a:avLst/>
              <a:gdLst/>
              <a:ahLst/>
              <a:cxnLst/>
              <a:rect l="l" t="t" r="r" b="b"/>
              <a:pathLst>
                <a:path w="679" h="3552" extrusionOk="0">
                  <a:moveTo>
                    <a:pt x="286" y="0"/>
                  </a:moveTo>
                  <a:cubicBezTo>
                    <a:pt x="271" y="0"/>
                    <a:pt x="256" y="9"/>
                    <a:pt x="250" y="27"/>
                  </a:cubicBezTo>
                  <a:cubicBezTo>
                    <a:pt x="84" y="229"/>
                    <a:pt x="0" y="563"/>
                    <a:pt x="36" y="837"/>
                  </a:cubicBezTo>
                  <a:cubicBezTo>
                    <a:pt x="84" y="1099"/>
                    <a:pt x="191" y="1313"/>
                    <a:pt x="310" y="1539"/>
                  </a:cubicBezTo>
                  <a:lnTo>
                    <a:pt x="334" y="1599"/>
                  </a:lnTo>
                  <a:cubicBezTo>
                    <a:pt x="453" y="1837"/>
                    <a:pt x="560" y="2075"/>
                    <a:pt x="572" y="2325"/>
                  </a:cubicBezTo>
                  <a:cubicBezTo>
                    <a:pt x="572" y="2444"/>
                    <a:pt x="560" y="2563"/>
                    <a:pt x="536" y="2706"/>
                  </a:cubicBezTo>
                  <a:cubicBezTo>
                    <a:pt x="453" y="2968"/>
                    <a:pt x="322" y="3242"/>
                    <a:pt x="143" y="3444"/>
                  </a:cubicBezTo>
                  <a:cubicBezTo>
                    <a:pt x="119" y="3480"/>
                    <a:pt x="119" y="3504"/>
                    <a:pt x="143" y="3539"/>
                  </a:cubicBezTo>
                  <a:cubicBezTo>
                    <a:pt x="155" y="3551"/>
                    <a:pt x="179" y="3551"/>
                    <a:pt x="191" y="3551"/>
                  </a:cubicBezTo>
                  <a:cubicBezTo>
                    <a:pt x="199" y="3551"/>
                    <a:pt x="207" y="3546"/>
                    <a:pt x="211" y="3546"/>
                  </a:cubicBezTo>
                  <a:cubicBezTo>
                    <a:pt x="213" y="3546"/>
                    <a:pt x="215" y="3547"/>
                    <a:pt x="215" y="3551"/>
                  </a:cubicBezTo>
                  <a:cubicBezTo>
                    <a:pt x="417" y="3325"/>
                    <a:pt x="560" y="3039"/>
                    <a:pt x="631" y="2742"/>
                  </a:cubicBezTo>
                  <a:cubicBezTo>
                    <a:pt x="667" y="2599"/>
                    <a:pt x="679" y="2468"/>
                    <a:pt x="679" y="2325"/>
                  </a:cubicBezTo>
                  <a:cubicBezTo>
                    <a:pt x="667" y="2039"/>
                    <a:pt x="548" y="1789"/>
                    <a:pt x="429" y="1551"/>
                  </a:cubicBezTo>
                  <a:lnTo>
                    <a:pt x="393" y="1491"/>
                  </a:lnTo>
                  <a:cubicBezTo>
                    <a:pt x="298" y="1277"/>
                    <a:pt x="191" y="1063"/>
                    <a:pt x="143" y="825"/>
                  </a:cubicBezTo>
                  <a:cubicBezTo>
                    <a:pt x="96" y="575"/>
                    <a:pt x="179" y="289"/>
                    <a:pt x="322" y="110"/>
                  </a:cubicBezTo>
                  <a:cubicBezTo>
                    <a:pt x="358" y="87"/>
                    <a:pt x="358" y="51"/>
                    <a:pt x="322" y="27"/>
                  </a:cubicBezTo>
                  <a:cubicBezTo>
                    <a:pt x="316" y="9"/>
                    <a:pt x="30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3156;p49">
              <a:extLst>
                <a:ext uri="{FF2B5EF4-FFF2-40B4-BE49-F238E27FC236}">
                  <a16:creationId xmlns:a16="http://schemas.microsoft.com/office/drawing/2014/main" id="{EDDD207F-74FE-3FCB-44C5-08F4E977D59A}"/>
                </a:ext>
              </a:extLst>
            </p:cNvPr>
            <p:cNvSpPr/>
            <p:nvPr/>
          </p:nvSpPr>
          <p:spPr>
            <a:xfrm>
              <a:off x="5830632" y="3466338"/>
              <a:ext cx="30560" cy="159867"/>
            </a:xfrm>
            <a:custGeom>
              <a:avLst/>
              <a:gdLst/>
              <a:ahLst/>
              <a:cxnLst/>
              <a:rect l="l" t="t" r="r" b="b"/>
              <a:pathLst>
                <a:path w="679" h="3552" extrusionOk="0">
                  <a:moveTo>
                    <a:pt x="286" y="1"/>
                  </a:moveTo>
                  <a:cubicBezTo>
                    <a:pt x="271" y="1"/>
                    <a:pt x="256" y="10"/>
                    <a:pt x="250" y="28"/>
                  </a:cubicBezTo>
                  <a:cubicBezTo>
                    <a:pt x="84" y="230"/>
                    <a:pt x="0" y="564"/>
                    <a:pt x="36" y="849"/>
                  </a:cubicBezTo>
                  <a:cubicBezTo>
                    <a:pt x="84" y="1099"/>
                    <a:pt x="191" y="1326"/>
                    <a:pt x="310" y="1552"/>
                  </a:cubicBezTo>
                  <a:lnTo>
                    <a:pt x="334" y="1611"/>
                  </a:lnTo>
                  <a:cubicBezTo>
                    <a:pt x="453" y="1849"/>
                    <a:pt x="560" y="2076"/>
                    <a:pt x="572" y="2338"/>
                  </a:cubicBezTo>
                  <a:cubicBezTo>
                    <a:pt x="572" y="2457"/>
                    <a:pt x="560" y="2576"/>
                    <a:pt x="524" y="2707"/>
                  </a:cubicBezTo>
                  <a:cubicBezTo>
                    <a:pt x="453" y="2969"/>
                    <a:pt x="322" y="3242"/>
                    <a:pt x="143" y="3457"/>
                  </a:cubicBezTo>
                  <a:cubicBezTo>
                    <a:pt x="107" y="3481"/>
                    <a:pt x="107" y="3504"/>
                    <a:pt x="143" y="3540"/>
                  </a:cubicBezTo>
                  <a:cubicBezTo>
                    <a:pt x="155" y="3552"/>
                    <a:pt x="179" y="3552"/>
                    <a:pt x="191" y="3552"/>
                  </a:cubicBezTo>
                  <a:lnTo>
                    <a:pt x="215" y="3552"/>
                  </a:lnTo>
                  <a:cubicBezTo>
                    <a:pt x="417" y="3326"/>
                    <a:pt x="560" y="3052"/>
                    <a:pt x="631" y="2754"/>
                  </a:cubicBezTo>
                  <a:cubicBezTo>
                    <a:pt x="667" y="2599"/>
                    <a:pt x="679" y="2469"/>
                    <a:pt x="679" y="2338"/>
                  </a:cubicBezTo>
                  <a:cubicBezTo>
                    <a:pt x="667" y="2052"/>
                    <a:pt x="548" y="1802"/>
                    <a:pt x="429" y="1564"/>
                  </a:cubicBezTo>
                  <a:lnTo>
                    <a:pt x="393" y="1504"/>
                  </a:lnTo>
                  <a:cubicBezTo>
                    <a:pt x="298" y="1278"/>
                    <a:pt x="191" y="1075"/>
                    <a:pt x="143" y="825"/>
                  </a:cubicBezTo>
                  <a:cubicBezTo>
                    <a:pt x="96" y="575"/>
                    <a:pt x="179" y="302"/>
                    <a:pt x="322" y="123"/>
                  </a:cubicBezTo>
                  <a:cubicBezTo>
                    <a:pt x="357" y="87"/>
                    <a:pt x="357" y="63"/>
                    <a:pt x="322" y="28"/>
                  </a:cubicBezTo>
                  <a:cubicBezTo>
                    <a:pt x="316" y="10"/>
                    <a:pt x="30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3157;p49">
              <a:extLst>
                <a:ext uri="{FF2B5EF4-FFF2-40B4-BE49-F238E27FC236}">
                  <a16:creationId xmlns:a16="http://schemas.microsoft.com/office/drawing/2014/main" id="{FBD91025-8CE8-D175-8164-CF3AE664F475}"/>
                </a:ext>
              </a:extLst>
            </p:cNvPr>
            <p:cNvSpPr/>
            <p:nvPr/>
          </p:nvSpPr>
          <p:spPr>
            <a:xfrm>
              <a:off x="5866008" y="3463682"/>
              <a:ext cx="30020" cy="162522"/>
            </a:xfrm>
            <a:custGeom>
              <a:avLst/>
              <a:gdLst/>
              <a:ahLst/>
              <a:cxnLst/>
              <a:rect l="l" t="t" r="r" b="b"/>
              <a:pathLst>
                <a:path w="667" h="3611" extrusionOk="0">
                  <a:moveTo>
                    <a:pt x="286" y="0"/>
                  </a:moveTo>
                  <a:cubicBezTo>
                    <a:pt x="271" y="0"/>
                    <a:pt x="256" y="9"/>
                    <a:pt x="250" y="27"/>
                  </a:cubicBezTo>
                  <a:cubicBezTo>
                    <a:pt x="83" y="242"/>
                    <a:pt x="0" y="623"/>
                    <a:pt x="48" y="908"/>
                  </a:cubicBezTo>
                  <a:cubicBezTo>
                    <a:pt x="83" y="1158"/>
                    <a:pt x="191" y="1385"/>
                    <a:pt x="310" y="1611"/>
                  </a:cubicBezTo>
                  <a:lnTo>
                    <a:pt x="345" y="1670"/>
                  </a:lnTo>
                  <a:cubicBezTo>
                    <a:pt x="464" y="1908"/>
                    <a:pt x="560" y="2135"/>
                    <a:pt x="583" y="2397"/>
                  </a:cubicBezTo>
                  <a:cubicBezTo>
                    <a:pt x="583" y="2516"/>
                    <a:pt x="560" y="2635"/>
                    <a:pt x="536" y="2766"/>
                  </a:cubicBezTo>
                  <a:cubicBezTo>
                    <a:pt x="464" y="3028"/>
                    <a:pt x="322" y="3301"/>
                    <a:pt x="143" y="3516"/>
                  </a:cubicBezTo>
                  <a:cubicBezTo>
                    <a:pt x="119" y="3540"/>
                    <a:pt x="119" y="3563"/>
                    <a:pt x="143" y="3599"/>
                  </a:cubicBezTo>
                  <a:cubicBezTo>
                    <a:pt x="167" y="3611"/>
                    <a:pt x="179" y="3611"/>
                    <a:pt x="191" y="3611"/>
                  </a:cubicBezTo>
                  <a:lnTo>
                    <a:pt x="202" y="3611"/>
                  </a:lnTo>
                  <a:cubicBezTo>
                    <a:pt x="405" y="3397"/>
                    <a:pt x="548" y="3111"/>
                    <a:pt x="619" y="2813"/>
                  </a:cubicBezTo>
                  <a:cubicBezTo>
                    <a:pt x="655" y="2658"/>
                    <a:pt x="667" y="2528"/>
                    <a:pt x="667" y="2397"/>
                  </a:cubicBezTo>
                  <a:cubicBezTo>
                    <a:pt x="655" y="2111"/>
                    <a:pt x="536" y="1861"/>
                    <a:pt x="417" y="1623"/>
                  </a:cubicBezTo>
                  <a:lnTo>
                    <a:pt x="381" y="1563"/>
                  </a:lnTo>
                  <a:cubicBezTo>
                    <a:pt x="286" y="1337"/>
                    <a:pt x="179" y="1134"/>
                    <a:pt x="131" y="896"/>
                  </a:cubicBezTo>
                  <a:cubicBezTo>
                    <a:pt x="107" y="634"/>
                    <a:pt x="179" y="301"/>
                    <a:pt x="322" y="122"/>
                  </a:cubicBezTo>
                  <a:cubicBezTo>
                    <a:pt x="357" y="87"/>
                    <a:pt x="357" y="63"/>
                    <a:pt x="322" y="27"/>
                  </a:cubicBezTo>
                  <a:cubicBezTo>
                    <a:pt x="316" y="9"/>
                    <a:pt x="30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3158;p49">
              <a:extLst>
                <a:ext uri="{FF2B5EF4-FFF2-40B4-BE49-F238E27FC236}">
                  <a16:creationId xmlns:a16="http://schemas.microsoft.com/office/drawing/2014/main" id="{0E25982C-8BFE-55BE-45C7-EA12FC9D92B1}"/>
                </a:ext>
              </a:extLst>
            </p:cNvPr>
            <p:cNvSpPr/>
            <p:nvPr/>
          </p:nvSpPr>
          <p:spPr>
            <a:xfrm>
              <a:off x="5908855" y="3459947"/>
              <a:ext cx="30065" cy="160362"/>
            </a:xfrm>
            <a:custGeom>
              <a:avLst/>
              <a:gdLst/>
              <a:ahLst/>
              <a:cxnLst/>
              <a:rect l="l" t="t" r="r" b="b"/>
              <a:pathLst>
                <a:path w="668" h="3563" extrusionOk="0">
                  <a:moveTo>
                    <a:pt x="286" y="0"/>
                  </a:moveTo>
                  <a:cubicBezTo>
                    <a:pt x="271" y="0"/>
                    <a:pt x="257" y="9"/>
                    <a:pt x="251" y="27"/>
                  </a:cubicBezTo>
                  <a:cubicBezTo>
                    <a:pt x="84" y="217"/>
                    <a:pt x="1" y="598"/>
                    <a:pt x="48" y="884"/>
                  </a:cubicBezTo>
                  <a:cubicBezTo>
                    <a:pt x="84" y="1134"/>
                    <a:pt x="191" y="1360"/>
                    <a:pt x="310" y="1587"/>
                  </a:cubicBezTo>
                  <a:lnTo>
                    <a:pt x="346" y="1634"/>
                  </a:lnTo>
                  <a:cubicBezTo>
                    <a:pt x="453" y="1849"/>
                    <a:pt x="560" y="2087"/>
                    <a:pt x="572" y="2349"/>
                  </a:cubicBezTo>
                  <a:cubicBezTo>
                    <a:pt x="572" y="2456"/>
                    <a:pt x="560" y="2587"/>
                    <a:pt x="536" y="2718"/>
                  </a:cubicBezTo>
                  <a:cubicBezTo>
                    <a:pt x="453" y="3003"/>
                    <a:pt x="322" y="3253"/>
                    <a:pt x="143" y="3456"/>
                  </a:cubicBezTo>
                  <a:cubicBezTo>
                    <a:pt x="120" y="3492"/>
                    <a:pt x="120" y="3515"/>
                    <a:pt x="143" y="3551"/>
                  </a:cubicBezTo>
                  <a:cubicBezTo>
                    <a:pt x="155" y="3563"/>
                    <a:pt x="179" y="3563"/>
                    <a:pt x="191" y="3563"/>
                  </a:cubicBezTo>
                  <a:cubicBezTo>
                    <a:pt x="203" y="3563"/>
                    <a:pt x="227" y="3563"/>
                    <a:pt x="203" y="3539"/>
                  </a:cubicBezTo>
                  <a:cubicBezTo>
                    <a:pt x="405" y="3313"/>
                    <a:pt x="548" y="3039"/>
                    <a:pt x="620" y="2741"/>
                  </a:cubicBezTo>
                  <a:cubicBezTo>
                    <a:pt x="655" y="2599"/>
                    <a:pt x="667" y="2468"/>
                    <a:pt x="667" y="2349"/>
                  </a:cubicBezTo>
                  <a:cubicBezTo>
                    <a:pt x="655" y="2063"/>
                    <a:pt x="536" y="1813"/>
                    <a:pt x="417" y="1575"/>
                  </a:cubicBezTo>
                  <a:lnTo>
                    <a:pt x="382" y="1527"/>
                  </a:lnTo>
                  <a:cubicBezTo>
                    <a:pt x="286" y="1313"/>
                    <a:pt x="179" y="1110"/>
                    <a:pt x="132" y="872"/>
                  </a:cubicBezTo>
                  <a:cubicBezTo>
                    <a:pt x="108" y="622"/>
                    <a:pt x="179" y="289"/>
                    <a:pt x="322" y="110"/>
                  </a:cubicBezTo>
                  <a:cubicBezTo>
                    <a:pt x="358" y="86"/>
                    <a:pt x="358" y="51"/>
                    <a:pt x="322" y="27"/>
                  </a:cubicBezTo>
                  <a:cubicBezTo>
                    <a:pt x="316" y="9"/>
                    <a:pt x="30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3159;p49">
              <a:extLst>
                <a:ext uri="{FF2B5EF4-FFF2-40B4-BE49-F238E27FC236}">
                  <a16:creationId xmlns:a16="http://schemas.microsoft.com/office/drawing/2014/main" id="{24FE386F-B14E-A77D-89E6-347AFE454B60}"/>
                </a:ext>
              </a:extLst>
            </p:cNvPr>
            <p:cNvSpPr/>
            <p:nvPr/>
          </p:nvSpPr>
          <p:spPr>
            <a:xfrm>
              <a:off x="5940496" y="3457246"/>
              <a:ext cx="30020" cy="160407"/>
            </a:xfrm>
            <a:custGeom>
              <a:avLst/>
              <a:gdLst/>
              <a:ahLst/>
              <a:cxnLst/>
              <a:rect l="l" t="t" r="r" b="b"/>
              <a:pathLst>
                <a:path w="667" h="3564" extrusionOk="0">
                  <a:moveTo>
                    <a:pt x="286" y="1"/>
                  </a:moveTo>
                  <a:cubicBezTo>
                    <a:pt x="271" y="1"/>
                    <a:pt x="256" y="9"/>
                    <a:pt x="250" y="27"/>
                  </a:cubicBezTo>
                  <a:cubicBezTo>
                    <a:pt x="83" y="218"/>
                    <a:pt x="0" y="599"/>
                    <a:pt x="36" y="885"/>
                  </a:cubicBezTo>
                  <a:cubicBezTo>
                    <a:pt x="83" y="1135"/>
                    <a:pt x="191" y="1361"/>
                    <a:pt x="310" y="1587"/>
                  </a:cubicBezTo>
                  <a:lnTo>
                    <a:pt x="333" y="1635"/>
                  </a:lnTo>
                  <a:cubicBezTo>
                    <a:pt x="452" y="1849"/>
                    <a:pt x="560" y="2087"/>
                    <a:pt x="572" y="2349"/>
                  </a:cubicBezTo>
                  <a:cubicBezTo>
                    <a:pt x="572" y="2468"/>
                    <a:pt x="560" y="2587"/>
                    <a:pt x="536" y="2718"/>
                  </a:cubicBezTo>
                  <a:cubicBezTo>
                    <a:pt x="452" y="3004"/>
                    <a:pt x="322" y="3254"/>
                    <a:pt x="143" y="3456"/>
                  </a:cubicBezTo>
                  <a:cubicBezTo>
                    <a:pt x="119" y="3492"/>
                    <a:pt x="119" y="3516"/>
                    <a:pt x="143" y="3552"/>
                  </a:cubicBezTo>
                  <a:cubicBezTo>
                    <a:pt x="155" y="3563"/>
                    <a:pt x="179" y="3563"/>
                    <a:pt x="191" y="3563"/>
                  </a:cubicBezTo>
                  <a:cubicBezTo>
                    <a:pt x="202" y="3563"/>
                    <a:pt x="214" y="3563"/>
                    <a:pt x="202" y="3552"/>
                  </a:cubicBezTo>
                  <a:cubicBezTo>
                    <a:pt x="393" y="3325"/>
                    <a:pt x="548" y="3063"/>
                    <a:pt x="619" y="2766"/>
                  </a:cubicBezTo>
                  <a:cubicBezTo>
                    <a:pt x="655" y="2611"/>
                    <a:pt x="667" y="2480"/>
                    <a:pt x="667" y="2361"/>
                  </a:cubicBezTo>
                  <a:cubicBezTo>
                    <a:pt x="655" y="2075"/>
                    <a:pt x="536" y="1825"/>
                    <a:pt x="417" y="1587"/>
                  </a:cubicBezTo>
                  <a:lnTo>
                    <a:pt x="381" y="1528"/>
                  </a:lnTo>
                  <a:cubicBezTo>
                    <a:pt x="274" y="1313"/>
                    <a:pt x="179" y="1111"/>
                    <a:pt x="131" y="873"/>
                  </a:cubicBezTo>
                  <a:cubicBezTo>
                    <a:pt x="95" y="623"/>
                    <a:pt x="179" y="289"/>
                    <a:pt x="322" y="111"/>
                  </a:cubicBezTo>
                  <a:cubicBezTo>
                    <a:pt x="357" y="87"/>
                    <a:pt x="357" y="51"/>
                    <a:pt x="322" y="27"/>
                  </a:cubicBezTo>
                  <a:cubicBezTo>
                    <a:pt x="316" y="9"/>
                    <a:pt x="30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3160;p49">
              <a:extLst>
                <a:ext uri="{FF2B5EF4-FFF2-40B4-BE49-F238E27FC236}">
                  <a16:creationId xmlns:a16="http://schemas.microsoft.com/office/drawing/2014/main" id="{072D9A78-4D75-C7DB-E924-B9373A9B14A9}"/>
                </a:ext>
              </a:extLst>
            </p:cNvPr>
            <p:cNvSpPr/>
            <p:nvPr/>
          </p:nvSpPr>
          <p:spPr>
            <a:xfrm>
              <a:off x="5964575" y="3455086"/>
              <a:ext cx="30065" cy="160407"/>
            </a:xfrm>
            <a:custGeom>
              <a:avLst/>
              <a:gdLst/>
              <a:ahLst/>
              <a:cxnLst/>
              <a:rect l="l" t="t" r="r" b="b"/>
              <a:pathLst>
                <a:path w="668" h="3564" extrusionOk="0">
                  <a:moveTo>
                    <a:pt x="287" y="1"/>
                  </a:moveTo>
                  <a:cubicBezTo>
                    <a:pt x="272" y="1"/>
                    <a:pt x="257" y="10"/>
                    <a:pt x="251" y="28"/>
                  </a:cubicBezTo>
                  <a:cubicBezTo>
                    <a:pt x="84" y="218"/>
                    <a:pt x="1" y="611"/>
                    <a:pt x="37" y="885"/>
                  </a:cubicBezTo>
                  <a:cubicBezTo>
                    <a:pt x="84" y="1147"/>
                    <a:pt x="191" y="1361"/>
                    <a:pt x="310" y="1587"/>
                  </a:cubicBezTo>
                  <a:lnTo>
                    <a:pt x="334" y="1635"/>
                  </a:lnTo>
                  <a:cubicBezTo>
                    <a:pt x="453" y="1861"/>
                    <a:pt x="560" y="2087"/>
                    <a:pt x="572" y="2349"/>
                  </a:cubicBezTo>
                  <a:cubicBezTo>
                    <a:pt x="572" y="2468"/>
                    <a:pt x="560" y="2588"/>
                    <a:pt x="525" y="2719"/>
                  </a:cubicBezTo>
                  <a:cubicBezTo>
                    <a:pt x="453" y="3004"/>
                    <a:pt x="322" y="3254"/>
                    <a:pt x="144" y="3457"/>
                  </a:cubicBezTo>
                  <a:cubicBezTo>
                    <a:pt x="108" y="3492"/>
                    <a:pt x="108" y="3516"/>
                    <a:pt x="144" y="3552"/>
                  </a:cubicBezTo>
                  <a:cubicBezTo>
                    <a:pt x="156" y="3564"/>
                    <a:pt x="179" y="3564"/>
                    <a:pt x="191" y="3564"/>
                  </a:cubicBezTo>
                  <a:cubicBezTo>
                    <a:pt x="203" y="3564"/>
                    <a:pt x="215" y="3552"/>
                    <a:pt x="203" y="3552"/>
                  </a:cubicBezTo>
                  <a:cubicBezTo>
                    <a:pt x="394" y="3326"/>
                    <a:pt x="549" y="3064"/>
                    <a:pt x="620" y="2766"/>
                  </a:cubicBezTo>
                  <a:cubicBezTo>
                    <a:pt x="656" y="2611"/>
                    <a:pt x="668" y="2480"/>
                    <a:pt x="668" y="2361"/>
                  </a:cubicBezTo>
                  <a:cubicBezTo>
                    <a:pt x="656" y="2076"/>
                    <a:pt x="537" y="1826"/>
                    <a:pt x="418" y="1587"/>
                  </a:cubicBezTo>
                  <a:lnTo>
                    <a:pt x="382" y="1528"/>
                  </a:lnTo>
                  <a:cubicBezTo>
                    <a:pt x="275" y="1325"/>
                    <a:pt x="179" y="1111"/>
                    <a:pt x="132" y="873"/>
                  </a:cubicBezTo>
                  <a:cubicBezTo>
                    <a:pt x="96" y="623"/>
                    <a:pt x="179" y="290"/>
                    <a:pt x="322" y="111"/>
                  </a:cubicBezTo>
                  <a:cubicBezTo>
                    <a:pt x="358" y="87"/>
                    <a:pt x="358" y="52"/>
                    <a:pt x="322" y="28"/>
                  </a:cubicBezTo>
                  <a:cubicBezTo>
                    <a:pt x="316" y="10"/>
                    <a:pt x="301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3161;p49">
              <a:extLst>
                <a:ext uri="{FF2B5EF4-FFF2-40B4-BE49-F238E27FC236}">
                  <a16:creationId xmlns:a16="http://schemas.microsoft.com/office/drawing/2014/main" id="{638C1269-81DE-241A-7ACA-CFADE2DDF779}"/>
                </a:ext>
              </a:extLst>
            </p:cNvPr>
            <p:cNvSpPr/>
            <p:nvPr/>
          </p:nvSpPr>
          <p:spPr>
            <a:xfrm>
              <a:off x="5772213" y="3066177"/>
              <a:ext cx="211715" cy="408398"/>
            </a:xfrm>
            <a:custGeom>
              <a:avLst/>
              <a:gdLst/>
              <a:ahLst/>
              <a:cxnLst/>
              <a:rect l="l" t="t" r="r" b="b"/>
              <a:pathLst>
                <a:path w="4704" h="9074" extrusionOk="0">
                  <a:moveTo>
                    <a:pt x="2918" y="1"/>
                  </a:moveTo>
                  <a:lnTo>
                    <a:pt x="358" y="584"/>
                  </a:lnTo>
                  <a:cubicBezTo>
                    <a:pt x="358" y="584"/>
                    <a:pt x="893" y="1846"/>
                    <a:pt x="536" y="2716"/>
                  </a:cubicBezTo>
                  <a:cubicBezTo>
                    <a:pt x="0" y="4013"/>
                    <a:pt x="60" y="4752"/>
                    <a:pt x="608" y="6359"/>
                  </a:cubicBezTo>
                  <a:cubicBezTo>
                    <a:pt x="1155" y="7954"/>
                    <a:pt x="608" y="9074"/>
                    <a:pt x="608" y="9074"/>
                  </a:cubicBezTo>
                  <a:lnTo>
                    <a:pt x="4703" y="8728"/>
                  </a:lnTo>
                  <a:cubicBezTo>
                    <a:pt x="4703" y="8728"/>
                    <a:pt x="4668" y="7133"/>
                    <a:pt x="3799" y="5418"/>
                  </a:cubicBezTo>
                  <a:cubicBezTo>
                    <a:pt x="2918" y="3716"/>
                    <a:pt x="4180" y="3061"/>
                    <a:pt x="3799" y="1585"/>
                  </a:cubicBezTo>
                  <a:cubicBezTo>
                    <a:pt x="3418" y="108"/>
                    <a:pt x="2918" y="1"/>
                    <a:pt x="2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3162;p49">
              <a:extLst>
                <a:ext uri="{FF2B5EF4-FFF2-40B4-BE49-F238E27FC236}">
                  <a16:creationId xmlns:a16="http://schemas.microsoft.com/office/drawing/2014/main" id="{3F7362C8-3B95-3E20-932D-B23D31400E06}"/>
                </a:ext>
              </a:extLst>
            </p:cNvPr>
            <p:cNvSpPr/>
            <p:nvPr/>
          </p:nvSpPr>
          <p:spPr>
            <a:xfrm>
              <a:off x="5799532" y="3122481"/>
              <a:ext cx="142584" cy="49328"/>
            </a:xfrm>
            <a:custGeom>
              <a:avLst/>
              <a:gdLst/>
              <a:ahLst/>
              <a:cxnLst/>
              <a:rect l="l" t="t" r="r" b="b"/>
              <a:pathLst>
                <a:path w="3168" h="1096" extrusionOk="0">
                  <a:moveTo>
                    <a:pt x="3084" y="0"/>
                  </a:moveTo>
                  <a:cubicBezTo>
                    <a:pt x="2144" y="464"/>
                    <a:pt x="1048" y="643"/>
                    <a:pt x="36" y="774"/>
                  </a:cubicBezTo>
                  <a:cubicBezTo>
                    <a:pt x="36" y="881"/>
                    <a:pt x="13" y="988"/>
                    <a:pt x="1" y="1096"/>
                  </a:cubicBezTo>
                  <a:cubicBezTo>
                    <a:pt x="1025" y="953"/>
                    <a:pt x="2156" y="774"/>
                    <a:pt x="3168" y="298"/>
                  </a:cubicBezTo>
                  <a:cubicBezTo>
                    <a:pt x="3144" y="203"/>
                    <a:pt x="3108" y="95"/>
                    <a:pt x="3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3163;p49">
              <a:extLst>
                <a:ext uri="{FF2B5EF4-FFF2-40B4-BE49-F238E27FC236}">
                  <a16:creationId xmlns:a16="http://schemas.microsoft.com/office/drawing/2014/main" id="{14AF61C6-D721-0E4B-7FB7-80FF3D2A7720}"/>
                </a:ext>
              </a:extLst>
            </p:cNvPr>
            <p:cNvSpPr/>
            <p:nvPr/>
          </p:nvSpPr>
          <p:spPr>
            <a:xfrm>
              <a:off x="5779729" y="3213576"/>
              <a:ext cx="156491" cy="33801"/>
            </a:xfrm>
            <a:custGeom>
              <a:avLst/>
              <a:gdLst/>
              <a:ahLst/>
              <a:cxnLst/>
              <a:rect l="l" t="t" r="r" b="b"/>
              <a:pathLst>
                <a:path w="3477" h="751" extrusionOk="0">
                  <a:moveTo>
                    <a:pt x="3477" y="0"/>
                  </a:moveTo>
                  <a:lnTo>
                    <a:pt x="3477" y="0"/>
                  </a:lnTo>
                  <a:cubicBezTo>
                    <a:pt x="2401" y="309"/>
                    <a:pt x="1291" y="453"/>
                    <a:pt x="170" y="453"/>
                  </a:cubicBezTo>
                  <a:cubicBezTo>
                    <a:pt x="125" y="453"/>
                    <a:pt x="81" y="453"/>
                    <a:pt x="36" y="453"/>
                  </a:cubicBezTo>
                  <a:cubicBezTo>
                    <a:pt x="24" y="560"/>
                    <a:pt x="12" y="655"/>
                    <a:pt x="0" y="750"/>
                  </a:cubicBezTo>
                  <a:lnTo>
                    <a:pt x="310" y="750"/>
                  </a:lnTo>
                  <a:cubicBezTo>
                    <a:pt x="1346" y="750"/>
                    <a:pt x="2393" y="619"/>
                    <a:pt x="3393" y="345"/>
                  </a:cubicBezTo>
                  <a:cubicBezTo>
                    <a:pt x="3417" y="226"/>
                    <a:pt x="3453" y="119"/>
                    <a:pt x="3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3164;p49">
              <a:extLst>
                <a:ext uri="{FF2B5EF4-FFF2-40B4-BE49-F238E27FC236}">
                  <a16:creationId xmlns:a16="http://schemas.microsoft.com/office/drawing/2014/main" id="{640DCE29-C0A3-01AB-A0BE-02D7E0002538}"/>
                </a:ext>
              </a:extLst>
            </p:cNvPr>
            <p:cNvSpPr/>
            <p:nvPr/>
          </p:nvSpPr>
          <p:spPr>
            <a:xfrm>
              <a:off x="5785625" y="3296615"/>
              <a:ext cx="157571" cy="25789"/>
            </a:xfrm>
            <a:custGeom>
              <a:avLst/>
              <a:gdLst/>
              <a:ahLst/>
              <a:cxnLst/>
              <a:rect l="l" t="t" r="r" b="b"/>
              <a:pathLst>
                <a:path w="3501" h="573" extrusionOk="0">
                  <a:moveTo>
                    <a:pt x="3358" y="1"/>
                  </a:moveTo>
                  <a:cubicBezTo>
                    <a:pt x="2622" y="204"/>
                    <a:pt x="1851" y="262"/>
                    <a:pt x="1030" y="262"/>
                  </a:cubicBezTo>
                  <a:cubicBezTo>
                    <a:pt x="695" y="262"/>
                    <a:pt x="352" y="253"/>
                    <a:pt x="0" y="239"/>
                  </a:cubicBezTo>
                  <a:lnTo>
                    <a:pt x="0" y="239"/>
                  </a:lnTo>
                  <a:lnTo>
                    <a:pt x="83" y="560"/>
                  </a:lnTo>
                  <a:cubicBezTo>
                    <a:pt x="405" y="572"/>
                    <a:pt x="715" y="572"/>
                    <a:pt x="1012" y="572"/>
                  </a:cubicBezTo>
                  <a:cubicBezTo>
                    <a:pt x="1869" y="572"/>
                    <a:pt x="2691" y="513"/>
                    <a:pt x="3501" y="286"/>
                  </a:cubicBezTo>
                  <a:cubicBezTo>
                    <a:pt x="3453" y="179"/>
                    <a:pt x="3405" y="96"/>
                    <a:pt x="3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3165;p49">
              <a:extLst>
                <a:ext uri="{FF2B5EF4-FFF2-40B4-BE49-F238E27FC236}">
                  <a16:creationId xmlns:a16="http://schemas.microsoft.com/office/drawing/2014/main" id="{21D1A28D-B2ED-A8E8-EAD6-6E554EB6C015}"/>
                </a:ext>
              </a:extLst>
            </p:cNvPr>
            <p:cNvSpPr/>
            <p:nvPr/>
          </p:nvSpPr>
          <p:spPr>
            <a:xfrm>
              <a:off x="5809209" y="3384514"/>
              <a:ext cx="166663" cy="18273"/>
            </a:xfrm>
            <a:custGeom>
              <a:avLst/>
              <a:gdLst/>
              <a:ahLst/>
              <a:cxnLst/>
              <a:rect l="l" t="t" r="r" b="b"/>
              <a:pathLst>
                <a:path w="3703" h="406" extrusionOk="0">
                  <a:moveTo>
                    <a:pt x="3608" y="0"/>
                  </a:moveTo>
                  <a:cubicBezTo>
                    <a:pt x="3393" y="60"/>
                    <a:pt x="3155" y="96"/>
                    <a:pt x="2881" y="107"/>
                  </a:cubicBezTo>
                  <a:cubicBezTo>
                    <a:pt x="2810" y="110"/>
                    <a:pt x="2738" y="112"/>
                    <a:pt x="2665" y="112"/>
                  </a:cubicBezTo>
                  <a:cubicBezTo>
                    <a:pt x="2448" y="112"/>
                    <a:pt x="2229" y="99"/>
                    <a:pt x="2024" y="72"/>
                  </a:cubicBezTo>
                  <a:cubicBezTo>
                    <a:pt x="1845" y="60"/>
                    <a:pt x="1667" y="60"/>
                    <a:pt x="1488" y="48"/>
                  </a:cubicBezTo>
                  <a:cubicBezTo>
                    <a:pt x="1376" y="43"/>
                    <a:pt x="1265" y="40"/>
                    <a:pt x="1155" y="40"/>
                  </a:cubicBezTo>
                  <a:cubicBezTo>
                    <a:pt x="762" y="40"/>
                    <a:pt x="381" y="70"/>
                    <a:pt x="0" y="107"/>
                  </a:cubicBezTo>
                  <a:cubicBezTo>
                    <a:pt x="12" y="215"/>
                    <a:pt x="24" y="310"/>
                    <a:pt x="24" y="405"/>
                  </a:cubicBezTo>
                  <a:cubicBezTo>
                    <a:pt x="396" y="368"/>
                    <a:pt x="775" y="338"/>
                    <a:pt x="1161" y="338"/>
                  </a:cubicBezTo>
                  <a:cubicBezTo>
                    <a:pt x="1270" y="338"/>
                    <a:pt x="1379" y="340"/>
                    <a:pt x="1488" y="346"/>
                  </a:cubicBezTo>
                  <a:cubicBezTo>
                    <a:pt x="1667" y="346"/>
                    <a:pt x="1845" y="357"/>
                    <a:pt x="2000" y="369"/>
                  </a:cubicBezTo>
                  <a:cubicBezTo>
                    <a:pt x="2286" y="393"/>
                    <a:pt x="2596" y="405"/>
                    <a:pt x="2893" y="405"/>
                  </a:cubicBezTo>
                  <a:cubicBezTo>
                    <a:pt x="3191" y="393"/>
                    <a:pt x="3465" y="357"/>
                    <a:pt x="3703" y="298"/>
                  </a:cubicBezTo>
                  <a:cubicBezTo>
                    <a:pt x="3655" y="191"/>
                    <a:pt x="3631" y="107"/>
                    <a:pt x="3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3166;p49">
              <a:extLst>
                <a:ext uri="{FF2B5EF4-FFF2-40B4-BE49-F238E27FC236}">
                  <a16:creationId xmlns:a16="http://schemas.microsoft.com/office/drawing/2014/main" id="{4332498B-FA98-7B25-4269-4AD6BB518060}"/>
                </a:ext>
              </a:extLst>
            </p:cNvPr>
            <p:cNvSpPr/>
            <p:nvPr/>
          </p:nvSpPr>
          <p:spPr>
            <a:xfrm>
              <a:off x="5788280" y="3065682"/>
              <a:ext cx="172064" cy="264194"/>
            </a:xfrm>
            <a:custGeom>
              <a:avLst/>
              <a:gdLst/>
              <a:ahLst/>
              <a:cxnLst/>
              <a:rect l="l" t="t" r="r" b="b"/>
              <a:pathLst>
                <a:path w="3823" h="5870" extrusionOk="0">
                  <a:moveTo>
                    <a:pt x="2561" y="0"/>
                  </a:moveTo>
                  <a:lnTo>
                    <a:pt x="1" y="583"/>
                  </a:lnTo>
                  <a:cubicBezTo>
                    <a:pt x="1" y="583"/>
                    <a:pt x="203" y="1107"/>
                    <a:pt x="275" y="1703"/>
                  </a:cubicBezTo>
                  <a:cubicBezTo>
                    <a:pt x="911" y="1538"/>
                    <a:pt x="2298" y="1171"/>
                    <a:pt x="2659" y="1171"/>
                  </a:cubicBezTo>
                  <a:cubicBezTo>
                    <a:pt x="2689" y="1171"/>
                    <a:pt x="2712" y="1173"/>
                    <a:pt x="2727" y="1179"/>
                  </a:cubicBezTo>
                  <a:cubicBezTo>
                    <a:pt x="2953" y="1262"/>
                    <a:pt x="3108" y="2131"/>
                    <a:pt x="2930" y="2655"/>
                  </a:cubicBezTo>
                  <a:cubicBezTo>
                    <a:pt x="2930" y="2667"/>
                    <a:pt x="2918" y="2679"/>
                    <a:pt x="2918" y="2691"/>
                  </a:cubicBezTo>
                  <a:cubicBezTo>
                    <a:pt x="2811" y="3012"/>
                    <a:pt x="2620" y="3286"/>
                    <a:pt x="2370" y="3501"/>
                  </a:cubicBezTo>
                  <a:cubicBezTo>
                    <a:pt x="2084" y="3727"/>
                    <a:pt x="1691" y="3977"/>
                    <a:pt x="1310" y="4072"/>
                  </a:cubicBezTo>
                  <a:cubicBezTo>
                    <a:pt x="548" y="4286"/>
                    <a:pt x="310" y="4870"/>
                    <a:pt x="977" y="5024"/>
                  </a:cubicBezTo>
                  <a:cubicBezTo>
                    <a:pt x="1656" y="5191"/>
                    <a:pt x="3108" y="5382"/>
                    <a:pt x="3442" y="5584"/>
                  </a:cubicBezTo>
                  <a:cubicBezTo>
                    <a:pt x="3477" y="5667"/>
                    <a:pt x="3561" y="5775"/>
                    <a:pt x="3644" y="5870"/>
                  </a:cubicBezTo>
                  <a:cubicBezTo>
                    <a:pt x="3584" y="5715"/>
                    <a:pt x="3513" y="5572"/>
                    <a:pt x="3430" y="5417"/>
                  </a:cubicBezTo>
                  <a:cubicBezTo>
                    <a:pt x="2561" y="3703"/>
                    <a:pt x="3823" y="3048"/>
                    <a:pt x="3430" y="1584"/>
                  </a:cubicBezTo>
                  <a:cubicBezTo>
                    <a:pt x="3049" y="107"/>
                    <a:pt x="2561" y="0"/>
                    <a:pt x="2561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3167;p49">
              <a:extLst>
                <a:ext uri="{FF2B5EF4-FFF2-40B4-BE49-F238E27FC236}">
                  <a16:creationId xmlns:a16="http://schemas.microsoft.com/office/drawing/2014/main" id="{F7ACD176-3B67-9C1F-328C-662BB7EDF22D}"/>
                </a:ext>
              </a:extLst>
            </p:cNvPr>
            <p:cNvSpPr/>
            <p:nvPr/>
          </p:nvSpPr>
          <p:spPr>
            <a:xfrm>
              <a:off x="5443703" y="3470163"/>
              <a:ext cx="32225" cy="160362"/>
            </a:xfrm>
            <a:custGeom>
              <a:avLst/>
              <a:gdLst/>
              <a:ahLst/>
              <a:cxnLst/>
              <a:rect l="l" t="t" r="r" b="b"/>
              <a:pathLst>
                <a:path w="716" h="3563" extrusionOk="0">
                  <a:moveTo>
                    <a:pt x="416" y="0"/>
                  </a:moveTo>
                  <a:cubicBezTo>
                    <a:pt x="404" y="0"/>
                    <a:pt x="392" y="4"/>
                    <a:pt x="382" y="14"/>
                  </a:cubicBezTo>
                  <a:cubicBezTo>
                    <a:pt x="358" y="50"/>
                    <a:pt x="358" y="74"/>
                    <a:pt x="382" y="109"/>
                  </a:cubicBezTo>
                  <a:cubicBezTo>
                    <a:pt x="537" y="288"/>
                    <a:pt x="620" y="586"/>
                    <a:pt x="572" y="824"/>
                  </a:cubicBezTo>
                  <a:cubicBezTo>
                    <a:pt x="525" y="1062"/>
                    <a:pt x="406" y="1288"/>
                    <a:pt x="299" y="1491"/>
                  </a:cubicBezTo>
                  <a:lnTo>
                    <a:pt x="275" y="1550"/>
                  </a:lnTo>
                  <a:cubicBezTo>
                    <a:pt x="156" y="1788"/>
                    <a:pt x="37" y="2038"/>
                    <a:pt x="25" y="2324"/>
                  </a:cubicBezTo>
                  <a:cubicBezTo>
                    <a:pt x="1" y="2455"/>
                    <a:pt x="25" y="2598"/>
                    <a:pt x="60" y="2741"/>
                  </a:cubicBezTo>
                  <a:cubicBezTo>
                    <a:pt x="144" y="3038"/>
                    <a:pt x="287" y="3324"/>
                    <a:pt x="477" y="3550"/>
                  </a:cubicBezTo>
                  <a:cubicBezTo>
                    <a:pt x="501" y="3562"/>
                    <a:pt x="513" y="3562"/>
                    <a:pt x="525" y="3562"/>
                  </a:cubicBezTo>
                  <a:cubicBezTo>
                    <a:pt x="537" y="3562"/>
                    <a:pt x="561" y="3550"/>
                    <a:pt x="561" y="3527"/>
                  </a:cubicBezTo>
                  <a:cubicBezTo>
                    <a:pt x="572" y="3503"/>
                    <a:pt x="572" y="3467"/>
                    <a:pt x="561" y="3443"/>
                  </a:cubicBezTo>
                  <a:cubicBezTo>
                    <a:pt x="382" y="3229"/>
                    <a:pt x="239" y="2979"/>
                    <a:pt x="168" y="2693"/>
                  </a:cubicBezTo>
                  <a:cubicBezTo>
                    <a:pt x="144" y="2562"/>
                    <a:pt x="120" y="2443"/>
                    <a:pt x="120" y="2324"/>
                  </a:cubicBezTo>
                  <a:cubicBezTo>
                    <a:pt x="144" y="2062"/>
                    <a:pt x="239" y="1824"/>
                    <a:pt x="358" y="1598"/>
                  </a:cubicBezTo>
                  <a:lnTo>
                    <a:pt x="394" y="1538"/>
                  </a:lnTo>
                  <a:cubicBezTo>
                    <a:pt x="501" y="1312"/>
                    <a:pt x="620" y="1086"/>
                    <a:pt x="656" y="836"/>
                  </a:cubicBezTo>
                  <a:cubicBezTo>
                    <a:pt x="715" y="550"/>
                    <a:pt x="632" y="228"/>
                    <a:pt x="453" y="14"/>
                  </a:cubicBezTo>
                  <a:cubicBezTo>
                    <a:pt x="447" y="7"/>
                    <a:pt x="432" y="0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3168;p49">
              <a:extLst>
                <a:ext uri="{FF2B5EF4-FFF2-40B4-BE49-F238E27FC236}">
                  <a16:creationId xmlns:a16="http://schemas.microsoft.com/office/drawing/2014/main" id="{0AB60F47-82B8-FFFA-4AA6-982BEDEDA18A}"/>
                </a:ext>
              </a:extLst>
            </p:cNvPr>
            <p:cNvSpPr/>
            <p:nvPr/>
          </p:nvSpPr>
          <p:spPr>
            <a:xfrm>
              <a:off x="5408373" y="3466158"/>
              <a:ext cx="32180" cy="160047"/>
            </a:xfrm>
            <a:custGeom>
              <a:avLst/>
              <a:gdLst/>
              <a:ahLst/>
              <a:cxnLst/>
              <a:rect l="l" t="t" r="r" b="b"/>
              <a:pathLst>
                <a:path w="715" h="3556" extrusionOk="0">
                  <a:moveTo>
                    <a:pt x="406" y="1"/>
                  </a:moveTo>
                  <a:cubicBezTo>
                    <a:pt x="395" y="1"/>
                    <a:pt x="383" y="6"/>
                    <a:pt x="369" y="20"/>
                  </a:cubicBezTo>
                  <a:cubicBezTo>
                    <a:pt x="357" y="44"/>
                    <a:pt x="357" y="79"/>
                    <a:pt x="369" y="103"/>
                  </a:cubicBezTo>
                  <a:cubicBezTo>
                    <a:pt x="536" y="282"/>
                    <a:pt x="607" y="579"/>
                    <a:pt x="572" y="818"/>
                  </a:cubicBezTo>
                  <a:cubicBezTo>
                    <a:pt x="524" y="1056"/>
                    <a:pt x="405" y="1282"/>
                    <a:pt x="298" y="1496"/>
                  </a:cubicBezTo>
                  <a:lnTo>
                    <a:pt x="274" y="1556"/>
                  </a:lnTo>
                  <a:cubicBezTo>
                    <a:pt x="155" y="1794"/>
                    <a:pt x="36" y="2044"/>
                    <a:pt x="12" y="2330"/>
                  </a:cubicBezTo>
                  <a:cubicBezTo>
                    <a:pt x="0" y="2461"/>
                    <a:pt x="12" y="2592"/>
                    <a:pt x="60" y="2746"/>
                  </a:cubicBezTo>
                  <a:cubicBezTo>
                    <a:pt x="131" y="3044"/>
                    <a:pt x="286" y="3318"/>
                    <a:pt x="476" y="3544"/>
                  </a:cubicBezTo>
                  <a:cubicBezTo>
                    <a:pt x="488" y="3556"/>
                    <a:pt x="512" y="3556"/>
                    <a:pt x="524" y="3556"/>
                  </a:cubicBezTo>
                  <a:cubicBezTo>
                    <a:pt x="536" y="3556"/>
                    <a:pt x="548" y="3556"/>
                    <a:pt x="548" y="3532"/>
                  </a:cubicBezTo>
                  <a:cubicBezTo>
                    <a:pt x="572" y="3496"/>
                    <a:pt x="572" y="3473"/>
                    <a:pt x="548" y="3437"/>
                  </a:cubicBezTo>
                  <a:cubicBezTo>
                    <a:pt x="369" y="3235"/>
                    <a:pt x="238" y="2984"/>
                    <a:pt x="167" y="2699"/>
                  </a:cubicBezTo>
                  <a:cubicBezTo>
                    <a:pt x="131" y="2568"/>
                    <a:pt x="119" y="2449"/>
                    <a:pt x="119" y="2330"/>
                  </a:cubicBezTo>
                  <a:cubicBezTo>
                    <a:pt x="131" y="2056"/>
                    <a:pt x="238" y="1818"/>
                    <a:pt x="357" y="1591"/>
                  </a:cubicBezTo>
                  <a:lnTo>
                    <a:pt x="393" y="1532"/>
                  </a:lnTo>
                  <a:cubicBezTo>
                    <a:pt x="488" y="1318"/>
                    <a:pt x="607" y="1091"/>
                    <a:pt x="655" y="841"/>
                  </a:cubicBezTo>
                  <a:cubicBezTo>
                    <a:pt x="715" y="556"/>
                    <a:pt x="631" y="222"/>
                    <a:pt x="453" y="20"/>
                  </a:cubicBezTo>
                  <a:cubicBezTo>
                    <a:pt x="438" y="13"/>
                    <a:pt x="424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3169;p49">
              <a:extLst>
                <a:ext uri="{FF2B5EF4-FFF2-40B4-BE49-F238E27FC236}">
                  <a16:creationId xmlns:a16="http://schemas.microsoft.com/office/drawing/2014/main" id="{84CE0790-A886-C88D-D77E-AEB7C074F218}"/>
                </a:ext>
              </a:extLst>
            </p:cNvPr>
            <p:cNvSpPr/>
            <p:nvPr/>
          </p:nvSpPr>
          <p:spPr>
            <a:xfrm>
              <a:off x="5371376" y="3463322"/>
              <a:ext cx="32180" cy="162882"/>
            </a:xfrm>
            <a:custGeom>
              <a:avLst/>
              <a:gdLst/>
              <a:ahLst/>
              <a:cxnLst/>
              <a:rect l="l" t="t" r="r" b="b"/>
              <a:pathLst>
                <a:path w="715" h="3619" extrusionOk="0">
                  <a:moveTo>
                    <a:pt x="418" y="1"/>
                  </a:moveTo>
                  <a:cubicBezTo>
                    <a:pt x="406" y="1"/>
                    <a:pt x="392" y="7"/>
                    <a:pt x="382" y="23"/>
                  </a:cubicBezTo>
                  <a:cubicBezTo>
                    <a:pt x="358" y="47"/>
                    <a:pt x="358" y="83"/>
                    <a:pt x="382" y="107"/>
                  </a:cubicBezTo>
                  <a:cubicBezTo>
                    <a:pt x="524" y="285"/>
                    <a:pt x="620" y="631"/>
                    <a:pt x="572" y="881"/>
                  </a:cubicBezTo>
                  <a:cubicBezTo>
                    <a:pt x="524" y="1119"/>
                    <a:pt x="405" y="1345"/>
                    <a:pt x="298" y="1559"/>
                  </a:cubicBezTo>
                  <a:lnTo>
                    <a:pt x="274" y="1619"/>
                  </a:lnTo>
                  <a:cubicBezTo>
                    <a:pt x="155" y="1857"/>
                    <a:pt x="36" y="2107"/>
                    <a:pt x="24" y="2393"/>
                  </a:cubicBezTo>
                  <a:cubicBezTo>
                    <a:pt x="1" y="2524"/>
                    <a:pt x="24" y="2655"/>
                    <a:pt x="60" y="2809"/>
                  </a:cubicBezTo>
                  <a:cubicBezTo>
                    <a:pt x="143" y="3107"/>
                    <a:pt x="286" y="3381"/>
                    <a:pt x="477" y="3607"/>
                  </a:cubicBezTo>
                  <a:cubicBezTo>
                    <a:pt x="489" y="3619"/>
                    <a:pt x="513" y="3619"/>
                    <a:pt x="524" y="3619"/>
                  </a:cubicBezTo>
                  <a:cubicBezTo>
                    <a:pt x="536" y="3619"/>
                    <a:pt x="560" y="3619"/>
                    <a:pt x="572" y="3595"/>
                  </a:cubicBezTo>
                  <a:cubicBezTo>
                    <a:pt x="584" y="3559"/>
                    <a:pt x="584" y="3536"/>
                    <a:pt x="572" y="3500"/>
                  </a:cubicBezTo>
                  <a:cubicBezTo>
                    <a:pt x="394" y="3298"/>
                    <a:pt x="263" y="3036"/>
                    <a:pt x="179" y="2762"/>
                  </a:cubicBezTo>
                  <a:cubicBezTo>
                    <a:pt x="155" y="2631"/>
                    <a:pt x="143" y="2500"/>
                    <a:pt x="143" y="2381"/>
                  </a:cubicBezTo>
                  <a:cubicBezTo>
                    <a:pt x="155" y="2119"/>
                    <a:pt x="263" y="1881"/>
                    <a:pt x="382" y="1654"/>
                  </a:cubicBezTo>
                  <a:lnTo>
                    <a:pt x="405" y="1595"/>
                  </a:lnTo>
                  <a:cubicBezTo>
                    <a:pt x="513" y="1381"/>
                    <a:pt x="632" y="1154"/>
                    <a:pt x="679" y="892"/>
                  </a:cubicBezTo>
                  <a:cubicBezTo>
                    <a:pt x="715" y="595"/>
                    <a:pt x="620" y="226"/>
                    <a:pt x="453" y="23"/>
                  </a:cubicBezTo>
                  <a:cubicBezTo>
                    <a:pt x="447" y="10"/>
                    <a:pt x="433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3170;p49">
              <a:extLst>
                <a:ext uri="{FF2B5EF4-FFF2-40B4-BE49-F238E27FC236}">
                  <a16:creationId xmlns:a16="http://schemas.microsoft.com/office/drawing/2014/main" id="{35F52990-9D46-2C75-C685-55B0A411EA49}"/>
                </a:ext>
              </a:extLst>
            </p:cNvPr>
            <p:cNvSpPr/>
            <p:nvPr/>
          </p:nvSpPr>
          <p:spPr>
            <a:xfrm>
              <a:off x="5328529" y="3460802"/>
              <a:ext cx="32180" cy="159507"/>
            </a:xfrm>
            <a:custGeom>
              <a:avLst/>
              <a:gdLst/>
              <a:ahLst/>
              <a:cxnLst/>
              <a:rect l="l" t="t" r="r" b="b"/>
              <a:pathLst>
                <a:path w="715" h="3544" extrusionOk="0">
                  <a:moveTo>
                    <a:pt x="412" y="1"/>
                  </a:moveTo>
                  <a:cubicBezTo>
                    <a:pt x="402" y="1"/>
                    <a:pt x="390" y="6"/>
                    <a:pt x="381" y="20"/>
                  </a:cubicBezTo>
                  <a:cubicBezTo>
                    <a:pt x="357" y="44"/>
                    <a:pt x="357" y="79"/>
                    <a:pt x="381" y="103"/>
                  </a:cubicBezTo>
                  <a:cubicBezTo>
                    <a:pt x="524" y="270"/>
                    <a:pt x="619" y="615"/>
                    <a:pt x="572" y="865"/>
                  </a:cubicBezTo>
                  <a:cubicBezTo>
                    <a:pt x="524" y="1091"/>
                    <a:pt x="405" y="1318"/>
                    <a:pt x="298" y="1520"/>
                  </a:cubicBezTo>
                  <a:lnTo>
                    <a:pt x="274" y="1568"/>
                  </a:lnTo>
                  <a:cubicBezTo>
                    <a:pt x="155" y="1806"/>
                    <a:pt x="36" y="2056"/>
                    <a:pt x="24" y="2341"/>
                  </a:cubicBezTo>
                  <a:cubicBezTo>
                    <a:pt x="0" y="2461"/>
                    <a:pt x="24" y="2592"/>
                    <a:pt x="60" y="2746"/>
                  </a:cubicBezTo>
                  <a:cubicBezTo>
                    <a:pt x="143" y="3044"/>
                    <a:pt x="286" y="3306"/>
                    <a:pt x="476" y="3532"/>
                  </a:cubicBezTo>
                  <a:cubicBezTo>
                    <a:pt x="500" y="3544"/>
                    <a:pt x="512" y="3544"/>
                    <a:pt x="524" y="3544"/>
                  </a:cubicBezTo>
                  <a:lnTo>
                    <a:pt x="572" y="3544"/>
                  </a:lnTo>
                  <a:cubicBezTo>
                    <a:pt x="584" y="3508"/>
                    <a:pt x="584" y="3484"/>
                    <a:pt x="572" y="3449"/>
                  </a:cubicBezTo>
                  <a:cubicBezTo>
                    <a:pt x="393" y="3246"/>
                    <a:pt x="262" y="2996"/>
                    <a:pt x="179" y="2711"/>
                  </a:cubicBezTo>
                  <a:cubicBezTo>
                    <a:pt x="155" y="2580"/>
                    <a:pt x="143" y="2461"/>
                    <a:pt x="143" y="2341"/>
                  </a:cubicBezTo>
                  <a:cubicBezTo>
                    <a:pt x="155" y="2091"/>
                    <a:pt x="262" y="1841"/>
                    <a:pt x="381" y="1627"/>
                  </a:cubicBezTo>
                  <a:lnTo>
                    <a:pt x="405" y="1579"/>
                  </a:lnTo>
                  <a:cubicBezTo>
                    <a:pt x="512" y="1353"/>
                    <a:pt x="631" y="1139"/>
                    <a:pt x="679" y="877"/>
                  </a:cubicBezTo>
                  <a:cubicBezTo>
                    <a:pt x="714" y="603"/>
                    <a:pt x="619" y="210"/>
                    <a:pt x="453" y="20"/>
                  </a:cubicBezTo>
                  <a:cubicBezTo>
                    <a:pt x="445" y="13"/>
                    <a:pt x="429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3171;p49">
              <a:extLst>
                <a:ext uri="{FF2B5EF4-FFF2-40B4-BE49-F238E27FC236}">
                  <a16:creationId xmlns:a16="http://schemas.microsoft.com/office/drawing/2014/main" id="{3CEFA513-DC66-ACBF-0786-7FAB391EF27C}"/>
                </a:ext>
              </a:extLst>
            </p:cNvPr>
            <p:cNvSpPr/>
            <p:nvPr/>
          </p:nvSpPr>
          <p:spPr>
            <a:xfrm>
              <a:off x="5296349" y="3457426"/>
              <a:ext cx="32225" cy="160227"/>
            </a:xfrm>
            <a:custGeom>
              <a:avLst/>
              <a:gdLst/>
              <a:ahLst/>
              <a:cxnLst/>
              <a:rect l="l" t="t" r="r" b="b"/>
              <a:pathLst>
                <a:path w="716" h="3560" extrusionOk="0">
                  <a:moveTo>
                    <a:pt x="418" y="1"/>
                  </a:moveTo>
                  <a:cubicBezTo>
                    <a:pt x="406" y="1"/>
                    <a:pt x="392" y="7"/>
                    <a:pt x="382" y="23"/>
                  </a:cubicBezTo>
                  <a:cubicBezTo>
                    <a:pt x="358" y="47"/>
                    <a:pt x="358" y="83"/>
                    <a:pt x="382" y="107"/>
                  </a:cubicBezTo>
                  <a:cubicBezTo>
                    <a:pt x="525" y="273"/>
                    <a:pt x="620" y="619"/>
                    <a:pt x="572" y="869"/>
                  </a:cubicBezTo>
                  <a:cubicBezTo>
                    <a:pt x="525" y="1095"/>
                    <a:pt x="406" y="1309"/>
                    <a:pt x="298" y="1524"/>
                  </a:cubicBezTo>
                  <a:lnTo>
                    <a:pt x="275" y="1583"/>
                  </a:lnTo>
                  <a:cubicBezTo>
                    <a:pt x="156" y="1821"/>
                    <a:pt x="36" y="2071"/>
                    <a:pt x="25" y="2357"/>
                  </a:cubicBezTo>
                  <a:cubicBezTo>
                    <a:pt x="1" y="2476"/>
                    <a:pt x="25" y="2607"/>
                    <a:pt x="60" y="2762"/>
                  </a:cubicBezTo>
                  <a:cubicBezTo>
                    <a:pt x="144" y="3059"/>
                    <a:pt x="286" y="3321"/>
                    <a:pt x="477" y="3548"/>
                  </a:cubicBezTo>
                  <a:cubicBezTo>
                    <a:pt x="501" y="3559"/>
                    <a:pt x="513" y="3559"/>
                    <a:pt x="525" y="3559"/>
                  </a:cubicBezTo>
                  <a:cubicBezTo>
                    <a:pt x="537" y="3559"/>
                    <a:pt x="560" y="3559"/>
                    <a:pt x="572" y="3548"/>
                  </a:cubicBezTo>
                  <a:cubicBezTo>
                    <a:pt x="584" y="3512"/>
                    <a:pt x="584" y="3488"/>
                    <a:pt x="572" y="3452"/>
                  </a:cubicBezTo>
                  <a:cubicBezTo>
                    <a:pt x="394" y="3250"/>
                    <a:pt x="263" y="2988"/>
                    <a:pt x="179" y="2714"/>
                  </a:cubicBezTo>
                  <a:cubicBezTo>
                    <a:pt x="156" y="2571"/>
                    <a:pt x="144" y="2452"/>
                    <a:pt x="144" y="2333"/>
                  </a:cubicBezTo>
                  <a:cubicBezTo>
                    <a:pt x="156" y="2083"/>
                    <a:pt x="263" y="1845"/>
                    <a:pt x="382" y="1619"/>
                  </a:cubicBezTo>
                  <a:lnTo>
                    <a:pt x="406" y="1583"/>
                  </a:lnTo>
                  <a:cubicBezTo>
                    <a:pt x="513" y="1357"/>
                    <a:pt x="632" y="1131"/>
                    <a:pt x="679" y="881"/>
                  </a:cubicBezTo>
                  <a:cubicBezTo>
                    <a:pt x="715" y="595"/>
                    <a:pt x="620" y="214"/>
                    <a:pt x="453" y="23"/>
                  </a:cubicBezTo>
                  <a:cubicBezTo>
                    <a:pt x="447" y="10"/>
                    <a:pt x="433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3172;p49">
              <a:extLst>
                <a:ext uri="{FF2B5EF4-FFF2-40B4-BE49-F238E27FC236}">
                  <a16:creationId xmlns:a16="http://schemas.microsoft.com/office/drawing/2014/main" id="{3AB63801-7FBB-0A03-5879-34AE8E617F52}"/>
                </a:ext>
              </a:extLst>
            </p:cNvPr>
            <p:cNvSpPr/>
            <p:nvPr/>
          </p:nvSpPr>
          <p:spPr>
            <a:xfrm>
              <a:off x="5272225" y="3455311"/>
              <a:ext cx="32225" cy="160182"/>
            </a:xfrm>
            <a:custGeom>
              <a:avLst/>
              <a:gdLst/>
              <a:ahLst/>
              <a:cxnLst/>
              <a:rect l="l" t="t" r="r" b="b"/>
              <a:pathLst>
                <a:path w="716" h="3559" extrusionOk="0">
                  <a:moveTo>
                    <a:pt x="418" y="0"/>
                  </a:moveTo>
                  <a:cubicBezTo>
                    <a:pt x="406" y="0"/>
                    <a:pt x="393" y="7"/>
                    <a:pt x="382" y="23"/>
                  </a:cubicBezTo>
                  <a:cubicBezTo>
                    <a:pt x="358" y="47"/>
                    <a:pt x="358" y="82"/>
                    <a:pt x="382" y="106"/>
                  </a:cubicBezTo>
                  <a:cubicBezTo>
                    <a:pt x="525" y="273"/>
                    <a:pt x="620" y="618"/>
                    <a:pt x="572" y="868"/>
                  </a:cubicBezTo>
                  <a:cubicBezTo>
                    <a:pt x="525" y="1094"/>
                    <a:pt x="406" y="1320"/>
                    <a:pt x="299" y="1523"/>
                  </a:cubicBezTo>
                  <a:lnTo>
                    <a:pt x="275" y="1582"/>
                  </a:lnTo>
                  <a:cubicBezTo>
                    <a:pt x="156" y="1821"/>
                    <a:pt x="37" y="2071"/>
                    <a:pt x="25" y="2356"/>
                  </a:cubicBezTo>
                  <a:cubicBezTo>
                    <a:pt x="1" y="2475"/>
                    <a:pt x="25" y="2606"/>
                    <a:pt x="60" y="2761"/>
                  </a:cubicBezTo>
                  <a:cubicBezTo>
                    <a:pt x="144" y="3059"/>
                    <a:pt x="287" y="3321"/>
                    <a:pt x="477" y="3547"/>
                  </a:cubicBezTo>
                  <a:cubicBezTo>
                    <a:pt x="501" y="3559"/>
                    <a:pt x="513" y="3559"/>
                    <a:pt x="525" y="3559"/>
                  </a:cubicBezTo>
                  <a:cubicBezTo>
                    <a:pt x="537" y="3559"/>
                    <a:pt x="561" y="3547"/>
                    <a:pt x="572" y="3547"/>
                  </a:cubicBezTo>
                  <a:cubicBezTo>
                    <a:pt x="584" y="3511"/>
                    <a:pt x="584" y="3487"/>
                    <a:pt x="572" y="3452"/>
                  </a:cubicBezTo>
                  <a:cubicBezTo>
                    <a:pt x="394" y="3249"/>
                    <a:pt x="263" y="2999"/>
                    <a:pt x="180" y="2714"/>
                  </a:cubicBezTo>
                  <a:cubicBezTo>
                    <a:pt x="156" y="2583"/>
                    <a:pt x="144" y="2463"/>
                    <a:pt x="144" y="2344"/>
                  </a:cubicBezTo>
                  <a:cubicBezTo>
                    <a:pt x="156" y="2082"/>
                    <a:pt x="263" y="1844"/>
                    <a:pt x="382" y="1630"/>
                  </a:cubicBezTo>
                  <a:lnTo>
                    <a:pt x="406" y="1582"/>
                  </a:lnTo>
                  <a:cubicBezTo>
                    <a:pt x="513" y="1356"/>
                    <a:pt x="632" y="1130"/>
                    <a:pt x="680" y="880"/>
                  </a:cubicBezTo>
                  <a:cubicBezTo>
                    <a:pt x="715" y="594"/>
                    <a:pt x="620" y="213"/>
                    <a:pt x="453" y="23"/>
                  </a:cubicBezTo>
                  <a:cubicBezTo>
                    <a:pt x="447" y="10"/>
                    <a:pt x="433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3173;p49">
              <a:extLst>
                <a:ext uri="{FF2B5EF4-FFF2-40B4-BE49-F238E27FC236}">
                  <a16:creationId xmlns:a16="http://schemas.microsoft.com/office/drawing/2014/main" id="{AD1127FC-E31C-D16A-1197-E919FFFA58A8}"/>
                </a:ext>
              </a:extLst>
            </p:cNvPr>
            <p:cNvSpPr/>
            <p:nvPr/>
          </p:nvSpPr>
          <p:spPr>
            <a:xfrm>
              <a:off x="5286717" y="3066177"/>
              <a:ext cx="211715" cy="408398"/>
            </a:xfrm>
            <a:custGeom>
              <a:avLst/>
              <a:gdLst/>
              <a:ahLst/>
              <a:cxnLst/>
              <a:rect l="l" t="t" r="r" b="b"/>
              <a:pathLst>
                <a:path w="4704" h="9074" extrusionOk="0">
                  <a:moveTo>
                    <a:pt x="1786" y="1"/>
                  </a:moveTo>
                  <a:cubicBezTo>
                    <a:pt x="1786" y="1"/>
                    <a:pt x="1274" y="108"/>
                    <a:pt x="905" y="1585"/>
                  </a:cubicBezTo>
                  <a:cubicBezTo>
                    <a:pt x="512" y="3061"/>
                    <a:pt x="1786" y="3716"/>
                    <a:pt x="905" y="5418"/>
                  </a:cubicBezTo>
                  <a:cubicBezTo>
                    <a:pt x="24" y="7133"/>
                    <a:pt x="0" y="8728"/>
                    <a:pt x="0" y="8728"/>
                  </a:cubicBezTo>
                  <a:lnTo>
                    <a:pt x="4084" y="9074"/>
                  </a:lnTo>
                  <a:cubicBezTo>
                    <a:pt x="4084" y="9074"/>
                    <a:pt x="3537" y="7954"/>
                    <a:pt x="4084" y="6359"/>
                  </a:cubicBezTo>
                  <a:cubicBezTo>
                    <a:pt x="4644" y="4752"/>
                    <a:pt x="4703" y="4013"/>
                    <a:pt x="4168" y="2716"/>
                  </a:cubicBezTo>
                  <a:cubicBezTo>
                    <a:pt x="3810" y="1846"/>
                    <a:pt x="4346" y="584"/>
                    <a:pt x="4346" y="584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3174;p49">
              <a:extLst>
                <a:ext uri="{FF2B5EF4-FFF2-40B4-BE49-F238E27FC236}">
                  <a16:creationId xmlns:a16="http://schemas.microsoft.com/office/drawing/2014/main" id="{202CE5B0-7956-EA4D-0DDA-1E9C9A4406DC}"/>
                </a:ext>
              </a:extLst>
            </p:cNvPr>
            <p:cNvSpPr/>
            <p:nvPr/>
          </p:nvSpPr>
          <p:spPr>
            <a:xfrm>
              <a:off x="5326369" y="3123516"/>
              <a:ext cx="143664" cy="49373"/>
            </a:xfrm>
            <a:custGeom>
              <a:avLst/>
              <a:gdLst/>
              <a:ahLst/>
              <a:cxnLst/>
              <a:rect l="l" t="t" r="r" b="b"/>
              <a:pathLst>
                <a:path w="3192" h="1097" extrusionOk="0">
                  <a:moveTo>
                    <a:pt x="96" y="1"/>
                  </a:moveTo>
                  <a:cubicBezTo>
                    <a:pt x="60" y="84"/>
                    <a:pt x="36" y="191"/>
                    <a:pt x="0" y="299"/>
                  </a:cubicBezTo>
                  <a:cubicBezTo>
                    <a:pt x="1001" y="787"/>
                    <a:pt x="2144" y="965"/>
                    <a:pt x="3191" y="1096"/>
                  </a:cubicBezTo>
                  <a:cubicBezTo>
                    <a:pt x="3179" y="1013"/>
                    <a:pt x="3168" y="906"/>
                    <a:pt x="3168" y="799"/>
                  </a:cubicBezTo>
                  <a:cubicBezTo>
                    <a:pt x="2156" y="668"/>
                    <a:pt x="1048" y="489"/>
                    <a:pt x="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3175;p49">
              <a:extLst>
                <a:ext uri="{FF2B5EF4-FFF2-40B4-BE49-F238E27FC236}">
                  <a16:creationId xmlns:a16="http://schemas.microsoft.com/office/drawing/2014/main" id="{F824F9B7-0DA1-22B8-2C09-CE08B1CA1704}"/>
                </a:ext>
              </a:extLst>
            </p:cNvPr>
            <p:cNvSpPr/>
            <p:nvPr/>
          </p:nvSpPr>
          <p:spPr>
            <a:xfrm>
              <a:off x="5333885" y="3215151"/>
              <a:ext cx="156491" cy="34881"/>
            </a:xfrm>
            <a:custGeom>
              <a:avLst/>
              <a:gdLst/>
              <a:ahLst/>
              <a:cxnLst/>
              <a:rect l="l" t="t" r="r" b="b"/>
              <a:pathLst>
                <a:path w="3477" h="775" extrusionOk="0">
                  <a:moveTo>
                    <a:pt x="0" y="1"/>
                  </a:moveTo>
                  <a:cubicBezTo>
                    <a:pt x="36" y="120"/>
                    <a:pt x="60" y="227"/>
                    <a:pt x="95" y="346"/>
                  </a:cubicBezTo>
                  <a:cubicBezTo>
                    <a:pt x="1119" y="620"/>
                    <a:pt x="2179" y="751"/>
                    <a:pt x="3239" y="751"/>
                  </a:cubicBezTo>
                  <a:cubicBezTo>
                    <a:pt x="3322" y="775"/>
                    <a:pt x="3393" y="775"/>
                    <a:pt x="3477" y="775"/>
                  </a:cubicBezTo>
                  <a:cubicBezTo>
                    <a:pt x="3477" y="668"/>
                    <a:pt x="3453" y="561"/>
                    <a:pt x="3441" y="465"/>
                  </a:cubicBezTo>
                  <a:cubicBezTo>
                    <a:pt x="3400" y="466"/>
                    <a:pt x="3359" y="466"/>
                    <a:pt x="3317" y="466"/>
                  </a:cubicBezTo>
                  <a:cubicBezTo>
                    <a:pt x="2203" y="466"/>
                    <a:pt x="1079" y="31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3176;p49">
              <a:extLst>
                <a:ext uri="{FF2B5EF4-FFF2-40B4-BE49-F238E27FC236}">
                  <a16:creationId xmlns:a16="http://schemas.microsoft.com/office/drawing/2014/main" id="{CC1D4A32-0809-F003-EF16-B02E0993AB59}"/>
                </a:ext>
              </a:extLst>
            </p:cNvPr>
            <p:cNvSpPr/>
            <p:nvPr/>
          </p:nvSpPr>
          <p:spPr>
            <a:xfrm>
              <a:off x="5325829" y="3298235"/>
              <a:ext cx="157571" cy="26824"/>
            </a:xfrm>
            <a:custGeom>
              <a:avLst/>
              <a:gdLst/>
              <a:ahLst/>
              <a:cxnLst/>
              <a:rect l="l" t="t" r="r" b="b"/>
              <a:pathLst>
                <a:path w="3501" h="596" extrusionOk="0">
                  <a:moveTo>
                    <a:pt x="143" y="0"/>
                  </a:moveTo>
                  <a:cubicBezTo>
                    <a:pt x="108" y="72"/>
                    <a:pt x="60" y="167"/>
                    <a:pt x="24" y="250"/>
                  </a:cubicBezTo>
                  <a:cubicBezTo>
                    <a:pt x="24" y="262"/>
                    <a:pt x="1" y="286"/>
                    <a:pt x="1" y="286"/>
                  </a:cubicBezTo>
                  <a:cubicBezTo>
                    <a:pt x="822" y="524"/>
                    <a:pt x="1667" y="596"/>
                    <a:pt x="2584" y="596"/>
                  </a:cubicBezTo>
                  <a:cubicBezTo>
                    <a:pt x="2846" y="596"/>
                    <a:pt x="3132" y="596"/>
                    <a:pt x="3418" y="584"/>
                  </a:cubicBezTo>
                  <a:lnTo>
                    <a:pt x="3501" y="262"/>
                  </a:lnTo>
                  <a:lnTo>
                    <a:pt x="3501" y="262"/>
                  </a:lnTo>
                  <a:cubicBezTo>
                    <a:pt x="3181" y="275"/>
                    <a:pt x="2868" y="283"/>
                    <a:pt x="2560" y="283"/>
                  </a:cubicBezTo>
                  <a:cubicBezTo>
                    <a:pt x="1709" y="283"/>
                    <a:pt x="904" y="219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3177;p49">
              <a:extLst>
                <a:ext uri="{FF2B5EF4-FFF2-40B4-BE49-F238E27FC236}">
                  <a16:creationId xmlns:a16="http://schemas.microsoft.com/office/drawing/2014/main" id="{7FCC594E-3ECB-67DE-084D-94288E7022C7}"/>
                </a:ext>
              </a:extLst>
            </p:cNvPr>
            <p:cNvSpPr/>
            <p:nvPr/>
          </p:nvSpPr>
          <p:spPr>
            <a:xfrm>
              <a:off x="5294774" y="3386630"/>
              <a:ext cx="166663" cy="19578"/>
            </a:xfrm>
            <a:custGeom>
              <a:avLst/>
              <a:gdLst/>
              <a:ahLst/>
              <a:cxnLst/>
              <a:rect l="l" t="t" r="r" b="b"/>
              <a:pathLst>
                <a:path w="3703" h="435" extrusionOk="0">
                  <a:moveTo>
                    <a:pt x="71" y="1"/>
                  </a:moveTo>
                  <a:cubicBezTo>
                    <a:pt x="36" y="108"/>
                    <a:pt x="24" y="203"/>
                    <a:pt x="0" y="299"/>
                  </a:cubicBezTo>
                  <a:cubicBezTo>
                    <a:pt x="250" y="370"/>
                    <a:pt x="548" y="418"/>
                    <a:pt x="869" y="430"/>
                  </a:cubicBezTo>
                  <a:cubicBezTo>
                    <a:pt x="949" y="433"/>
                    <a:pt x="1029" y="434"/>
                    <a:pt x="1108" y="434"/>
                  </a:cubicBezTo>
                  <a:cubicBezTo>
                    <a:pt x="1326" y="434"/>
                    <a:pt x="1544" y="423"/>
                    <a:pt x="1762" y="406"/>
                  </a:cubicBezTo>
                  <a:cubicBezTo>
                    <a:pt x="1941" y="382"/>
                    <a:pt x="2107" y="382"/>
                    <a:pt x="2286" y="370"/>
                  </a:cubicBezTo>
                  <a:cubicBezTo>
                    <a:pt x="2366" y="368"/>
                    <a:pt x="2445" y="367"/>
                    <a:pt x="2525" y="367"/>
                  </a:cubicBezTo>
                  <a:cubicBezTo>
                    <a:pt x="2909" y="367"/>
                    <a:pt x="3292" y="390"/>
                    <a:pt x="3667" y="430"/>
                  </a:cubicBezTo>
                  <a:cubicBezTo>
                    <a:pt x="3667" y="322"/>
                    <a:pt x="3691" y="239"/>
                    <a:pt x="3703" y="132"/>
                  </a:cubicBezTo>
                  <a:cubicBezTo>
                    <a:pt x="3227" y="72"/>
                    <a:pt x="2750" y="60"/>
                    <a:pt x="2286" y="60"/>
                  </a:cubicBezTo>
                  <a:cubicBezTo>
                    <a:pt x="2107" y="60"/>
                    <a:pt x="1929" y="72"/>
                    <a:pt x="1750" y="84"/>
                  </a:cubicBezTo>
                  <a:cubicBezTo>
                    <a:pt x="1464" y="108"/>
                    <a:pt x="1167" y="120"/>
                    <a:pt x="893" y="120"/>
                  </a:cubicBezTo>
                  <a:cubicBezTo>
                    <a:pt x="572" y="108"/>
                    <a:pt x="310" y="72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3178;p49">
              <a:extLst>
                <a:ext uri="{FF2B5EF4-FFF2-40B4-BE49-F238E27FC236}">
                  <a16:creationId xmlns:a16="http://schemas.microsoft.com/office/drawing/2014/main" id="{3E0B98C7-79A1-2FE4-E0C7-EC9D5E554A71}"/>
                </a:ext>
              </a:extLst>
            </p:cNvPr>
            <p:cNvSpPr/>
            <p:nvPr/>
          </p:nvSpPr>
          <p:spPr>
            <a:xfrm>
              <a:off x="5340816" y="3065682"/>
              <a:ext cx="157616" cy="332245"/>
            </a:xfrm>
            <a:custGeom>
              <a:avLst/>
              <a:gdLst/>
              <a:ahLst/>
              <a:cxnLst/>
              <a:rect l="l" t="t" r="r" b="b"/>
              <a:pathLst>
                <a:path w="3502" h="7382" extrusionOk="0">
                  <a:moveTo>
                    <a:pt x="584" y="0"/>
                  </a:moveTo>
                  <a:cubicBezTo>
                    <a:pt x="584" y="0"/>
                    <a:pt x="299" y="60"/>
                    <a:pt x="1" y="714"/>
                  </a:cubicBezTo>
                  <a:cubicBezTo>
                    <a:pt x="549" y="1024"/>
                    <a:pt x="1454" y="1476"/>
                    <a:pt x="2192" y="1536"/>
                  </a:cubicBezTo>
                  <a:cubicBezTo>
                    <a:pt x="2382" y="1619"/>
                    <a:pt x="2430" y="2096"/>
                    <a:pt x="2466" y="2608"/>
                  </a:cubicBezTo>
                  <a:cubicBezTo>
                    <a:pt x="2501" y="3012"/>
                    <a:pt x="2275" y="3393"/>
                    <a:pt x="1906" y="3548"/>
                  </a:cubicBezTo>
                  <a:cubicBezTo>
                    <a:pt x="1632" y="3643"/>
                    <a:pt x="1323" y="3751"/>
                    <a:pt x="1061" y="3798"/>
                  </a:cubicBezTo>
                  <a:cubicBezTo>
                    <a:pt x="501" y="3870"/>
                    <a:pt x="132" y="4858"/>
                    <a:pt x="965" y="5108"/>
                  </a:cubicBezTo>
                  <a:cubicBezTo>
                    <a:pt x="1442" y="5239"/>
                    <a:pt x="1954" y="5584"/>
                    <a:pt x="2275" y="5941"/>
                  </a:cubicBezTo>
                  <a:cubicBezTo>
                    <a:pt x="2668" y="6370"/>
                    <a:pt x="2489" y="6858"/>
                    <a:pt x="2644" y="7382"/>
                  </a:cubicBezTo>
                  <a:lnTo>
                    <a:pt x="2680" y="7370"/>
                  </a:lnTo>
                  <a:cubicBezTo>
                    <a:pt x="2704" y="7060"/>
                    <a:pt x="2787" y="6727"/>
                    <a:pt x="2906" y="6358"/>
                  </a:cubicBezTo>
                  <a:cubicBezTo>
                    <a:pt x="3442" y="4751"/>
                    <a:pt x="3501" y="4024"/>
                    <a:pt x="2966" y="2715"/>
                  </a:cubicBezTo>
                  <a:cubicBezTo>
                    <a:pt x="2608" y="1846"/>
                    <a:pt x="3144" y="583"/>
                    <a:pt x="3144" y="583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3179;p49">
              <a:extLst>
                <a:ext uri="{FF2B5EF4-FFF2-40B4-BE49-F238E27FC236}">
                  <a16:creationId xmlns:a16="http://schemas.microsoft.com/office/drawing/2014/main" id="{4973D802-1052-65C5-ED31-F53C10A02B21}"/>
                </a:ext>
              </a:extLst>
            </p:cNvPr>
            <p:cNvSpPr/>
            <p:nvPr/>
          </p:nvSpPr>
          <p:spPr>
            <a:xfrm>
              <a:off x="5382088" y="2814450"/>
              <a:ext cx="522537" cy="116749"/>
            </a:xfrm>
            <a:custGeom>
              <a:avLst/>
              <a:gdLst/>
              <a:ahLst/>
              <a:cxnLst/>
              <a:rect l="l" t="t" r="r" b="b"/>
              <a:pathLst>
                <a:path w="11610" h="2594" extrusionOk="0">
                  <a:moveTo>
                    <a:pt x="4425" y="0"/>
                  </a:moveTo>
                  <a:cubicBezTo>
                    <a:pt x="1220" y="0"/>
                    <a:pt x="179" y="701"/>
                    <a:pt x="179" y="701"/>
                  </a:cubicBezTo>
                  <a:cubicBezTo>
                    <a:pt x="179" y="701"/>
                    <a:pt x="84" y="796"/>
                    <a:pt x="36" y="843"/>
                  </a:cubicBezTo>
                  <a:cubicBezTo>
                    <a:pt x="1" y="903"/>
                    <a:pt x="60" y="1082"/>
                    <a:pt x="60" y="1082"/>
                  </a:cubicBezTo>
                  <a:lnTo>
                    <a:pt x="4001" y="2594"/>
                  </a:lnTo>
                  <a:lnTo>
                    <a:pt x="9276" y="2475"/>
                  </a:lnTo>
                  <a:cubicBezTo>
                    <a:pt x="9276" y="2475"/>
                    <a:pt x="11609" y="1355"/>
                    <a:pt x="11502" y="1153"/>
                  </a:cubicBezTo>
                  <a:cubicBezTo>
                    <a:pt x="11407" y="939"/>
                    <a:pt x="9871" y="236"/>
                    <a:pt x="5692" y="34"/>
                  </a:cubicBezTo>
                  <a:cubicBezTo>
                    <a:pt x="5236" y="11"/>
                    <a:pt x="4814" y="0"/>
                    <a:pt x="4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3180;p49">
              <a:extLst>
                <a:ext uri="{FF2B5EF4-FFF2-40B4-BE49-F238E27FC236}">
                  <a16:creationId xmlns:a16="http://schemas.microsoft.com/office/drawing/2014/main" id="{B3D23FC6-5997-F616-BD29-D679A3B80784}"/>
                </a:ext>
              </a:extLst>
            </p:cNvPr>
            <p:cNvSpPr/>
            <p:nvPr/>
          </p:nvSpPr>
          <p:spPr>
            <a:xfrm>
              <a:off x="5426060" y="2851086"/>
              <a:ext cx="416409" cy="70482"/>
            </a:xfrm>
            <a:custGeom>
              <a:avLst/>
              <a:gdLst/>
              <a:ahLst/>
              <a:cxnLst/>
              <a:rect l="l" t="t" r="r" b="b"/>
              <a:pathLst>
                <a:path w="9252" h="1566" extrusionOk="0">
                  <a:moveTo>
                    <a:pt x="2821" y="0"/>
                  </a:moveTo>
                  <a:cubicBezTo>
                    <a:pt x="1650" y="0"/>
                    <a:pt x="750" y="53"/>
                    <a:pt x="750" y="53"/>
                  </a:cubicBezTo>
                  <a:cubicBezTo>
                    <a:pt x="357" y="65"/>
                    <a:pt x="0" y="398"/>
                    <a:pt x="0" y="398"/>
                  </a:cubicBezTo>
                  <a:cubicBezTo>
                    <a:pt x="0" y="398"/>
                    <a:pt x="2286" y="1303"/>
                    <a:pt x="2500" y="1434"/>
                  </a:cubicBezTo>
                  <a:cubicBezTo>
                    <a:pt x="2715" y="1565"/>
                    <a:pt x="4465" y="1565"/>
                    <a:pt x="4548" y="1565"/>
                  </a:cubicBezTo>
                  <a:cubicBezTo>
                    <a:pt x="4632" y="1565"/>
                    <a:pt x="9251" y="601"/>
                    <a:pt x="9251" y="601"/>
                  </a:cubicBezTo>
                  <a:cubicBezTo>
                    <a:pt x="9251" y="601"/>
                    <a:pt x="6620" y="172"/>
                    <a:pt x="4703" y="53"/>
                  </a:cubicBezTo>
                  <a:cubicBezTo>
                    <a:pt x="4060" y="14"/>
                    <a:pt x="3407" y="0"/>
                    <a:pt x="2821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3181;p49">
              <a:extLst>
                <a:ext uri="{FF2B5EF4-FFF2-40B4-BE49-F238E27FC236}">
                  <a16:creationId xmlns:a16="http://schemas.microsoft.com/office/drawing/2014/main" id="{ABE3DC19-5A40-08C9-7335-FE14244896D4}"/>
                </a:ext>
              </a:extLst>
            </p:cNvPr>
            <p:cNvSpPr/>
            <p:nvPr/>
          </p:nvSpPr>
          <p:spPr>
            <a:xfrm>
              <a:off x="5335460" y="2843525"/>
              <a:ext cx="602380" cy="283277"/>
            </a:xfrm>
            <a:custGeom>
              <a:avLst/>
              <a:gdLst/>
              <a:ahLst/>
              <a:cxnLst/>
              <a:rect l="l" t="t" r="r" b="b"/>
              <a:pathLst>
                <a:path w="13384" h="6294" extrusionOk="0">
                  <a:moveTo>
                    <a:pt x="1406" y="0"/>
                  </a:moveTo>
                  <a:cubicBezTo>
                    <a:pt x="1246" y="0"/>
                    <a:pt x="1085" y="90"/>
                    <a:pt x="977" y="233"/>
                  </a:cubicBezTo>
                  <a:cubicBezTo>
                    <a:pt x="906" y="352"/>
                    <a:pt x="822" y="495"/>
                    <a:pt x="727" y="709"/>
                  </a:cubicBezTo>
                  <a:cubicBezTo>
                    <a:pt x="596" y="1043"/>
                    <a:pt x="596" y="1471"/>
                    <a:pt x="620" y="1829"/>
                  </a:cubicBezTo>
                  <a:cubicBezTo>
                    <a:pt x="656" y="2162"/>
                    <a:pt x="560" y="2507"/>
                    <a:pt x="370" y="2805"/>
                  </a:cubicBezTo>
                  <a:cubicBezTo>
                    <a:pt x="287" y="2948"/>
                    <a:pt x="191" y="3103"/>
                    <a:pt x="120" y="3317"/>
                  </a:cubicBezTo>
                  <a:cubicBezTo>
                    <a:pt x="1" y="3650"/>
                    <a:pt x="25" y="4019"/>
                    <a:pt x="84" y="4293"/>
                  </a:cubicBezTo>
                  <a:cubicBezTo>
                    <a:pt x="156" y="4638"/>
                    <a:pt x="370" y="4936"/>
                    <a:pt x="656" y="5127"/>
                  </a:cubicBezTo>
                  <a:cubicBezTo>
                    <a:pt x="1322" y="5579"/>
                    <a:pt x="2954" y="6293"/>
                    <a:pt x="6621" y="6293"/>
                  </a:cubicBezTo>
                  <a:cubicBezTo>
                    <a:pt x="9669" y="6293"/>
                    <a:pt x="11300" y="5948"/>
                    <a:pt x="12110" y="5650"/>
                  </a:cubicBezTo>
                  <a:cubicBezTo>
                    <a:pt x="12860" y="5389"/>
                    <a:pt x="13360" y="4650"/>
                    <a:pt x="13348" y="3841"/>
                  </a:cubicBezTo>
                  <a:cubicBezTo>
                    <a:pt x="13384" y="3817"/>
                    <a:pt x="13360" y="3793"/>
                    <a:pt x="13360" y="3757"/>
                  </a:cubicBezTo>
                  <a:cubicBezTo>
                    <a:pt x="13300" y="2888"/>
                    <a:pt x="12610" y="2852"/>
                    <a:pt x="12705" y="2233"/>
                  </a:cubicBezTo>
                  <a:cubicBezTo>
                    <a:pt x="12806" y="1651"/>
                    <a:pt x="12727" y="396"/>
                    <a:pt x="12391" y="396"/>
                  </a:cubicBezTo>
                  <a:cubicBezTo>
                    <a:pt x="12370" y="396"/>
                    <a:pt x="12347" y="401"/>
                    <a:pt x="12324" y="412"/>
                  </a:cubicBezTo>
                  <a:cubicBezTo>
                    <a:pt x="11919" y="602"/>
                    <a:pt x="7799" y="1102"/>
                    <a:pt x="6359" y="1138"/>
                  </a:cubicBezTo>
                  <a:cubicBezTo>
                    <a:pt x="6326" y="1139"/>
                    <a:pt x="6292" y="1140"/>
                    <a:pt x="6258" y="1140"/>
                  </a:cubicBezTo>
                  <a:cubicBezTo>
                    <a:pt x="5001" y="1140"/>
                    <a:pt x="2430" y="320"/>
                    <a:pt x="1561" y="31"/>
                  </a:cubicBezTo>
                  <a:cubicBezTo>
                    <a:pt x="1510" y="10"/>
                    <a:pt x="1458" y="0"/>
                    <a:pt x="1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3182;p49">
              <a:extLst>
                <a:ext uri="{FF2B5EF4-FFF2-40B4-BE49-F238E27FC236}">
                  <a16:creationId xmlns:a16="http://schemas.microsoft.com/office/drawing/2014/main" id="{BC209111-DAAF-6BED-9D3B-3A4710B326D5}"/>
                </a:ext>
              </a:extLst>
            </p:cNvPr>
            <p:cNvSpPr/>
            <p:nvPr/>
          </p:nvSpPr>
          <p:spPr>
            <a:xfrm>
              <a:off x="5372457" y="2851311"/>
              <a:ext cx="67016" cy="242815"/>
            </a:xfrm>
            <a:custGeom>
              <a:avLst/>
              <a:gdLst/>
              <a:ahLst/>
              <a:cxnLst/>
              <a:rect l="l" t="t" r="r" b="b"/>
              <a:pathLst>
                <a:path w="1489" h="5395" extrusionOk="0">
                  <a:moveTo>
                    <a:pt x="1191" y="1"/>
                  </a:moveTo>
                  <a:cubicBezTo>
                    <a:pt x="953" y="358"/>
                    <a:pt x="500" y="1227"/>
                    <a:pt x="846" y="1989"/>
                  </a:cubicBezTo>
                  <a:cubicBezTo>
                    <a:pt x="1012" y="2370"/>
                    <a:pt x="870" y="2489"/>
                    <a:pt x="631" y="2691"/>
                  </a:cubicBezTo>
                  <a:cubicBezTo>
                    <a:pt x="489" y="2834"/>
                    <a:pt x="310" y="2977"/>
                    <a:pt x="215" y="3215"/>
                  </a:cubicBezTo>
                  <a:cubicBezTo>
                    <a:pt x="24" y="3703"/>
                    <a:pt x="0" y="4537"/>
                    <a:pt x="250" y="5168"/>
                  </a:cubicBezTo>
                  <a:cubicBezTo>
                    <a:pt x="381" y="5239"/>
                    <a:pt x="548" y="5311"/>
                    <a:pt x="739" y="5394"/>
                  </a:cubicBezTo>
                  <a:cubicBezTo>
                    <a:pt x="298" y="4918"/>
                    <a:pt x="239" y="3918"/>
                    <a:pt x="477" y="3334"/>
                  </a:cubicBezTo>
                  <a:cubicBezTo>
                    <a:pt x="548" y="3168"/>
                    <a:pt x="667" y="3049"/>
                    <a:pt x="810" y="2930"/>
                  </a:cubicBezTo>
                  <a:cubicBezTo>
                    <a:pt x="1072" y="2727"/>
                    <a:pt x="1370" y="2453"/>
                    <a:pt x="1108" y="1882"/>
                  </a:cubicBezTo>
                  <a:cubicBezTo>
                    <a:pt x="810" y="1191"/>
                    <a:pt x="1310" y="358"/>
                    <a:pt x="1489" y="108"/>
                  </a:cubicBezTo>
                  <a:cubicBezTo>
                    <a:pt x="1382" y="72"/>
                    <a:pt x="1274" y="48"/>
                    <a:pt x="1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3183;p49">
              <a:extLst>
                <a:ext uri="{FF2B5EF4-FFF2-40B4-BE49-F238E27FC236}">
                  <a16:creationId xmlns:a16="http://schemas.microsoft.com/office/drawing/2014/main" id="{635217F9-A4C5-4A5C-4A36-0AB1076D7627}"/>
                </a:ext>
              </a:extLst>
            </p:cNvPr>
            <p:cNvSpPr/>
            <p:nvPr/>
          </p:nvSpPr>
          <p:spPr>
            <a:xfrm>
              <a:off x="5444784" y="2869539"/>
              <a:ext cx="57385" cy="242230"/>
            </a:xfrm>
            <a:custGeom>
              <a:avLst/>
              <a:gdLst/>
              <a:ahLst/>
              <a:cxnLst/>
              <a:rect l="l" t="t" r="r" b="b"/>
              <a:pathLst>
                <a:path w="1275" h="5382" extrusionOk="0">
                  <a:moveTo>
                    <a:pt x="965" y="0"/>
                  </a:moveTo>
                  <a:cubicBezTo>
                    <a:pt x="906" y="96"/>
                    <a:pt x="846" y="239"/>
                    <a:pt x="787" y="369"/>
                  </a:cubicBezTo>
                  <a:cubicBezTo>
                    <a:pt x="560" y="870"/>
                    <a:pt x="513" y="1274"/>
                    <a:pt x="668" y="1560"/>
                  </a:cubicBezTo>
                  <a:cubicBezTo>
                    <a:pt x="775" y="1763"/>
                    <a:pt x="1072" y="2501"/>
                    <a:pt x="501" y="2822"/>
                  </a:cubicBezTo>
                  <a:cubicBezTo>
                    <a:pt x="239" y="2989"/>
                    <a:pt x="120" y="3537"/>
                    <a:pt x="84" y="3715"/>
                  </a:cubicBezTo>
                  <a:cubicBezTo>
                    <a:pt x="1" y="4191"/>
                    <a:pt x="13" y="4799"/>
                    <a:pt x="215" y="5299"/>
                  </a:cubicBezTo>
                  <a:cubicBezTo>
                    <a:pt x="334" y="5322"/>
                    <a:pt x="477" y="5358"/>
                    <a:pt x="608" y="5382"/>
                  </a:cubicBezTo>
                  <a:cubicBezTo>
                    <a:pt x="298" y="4953"/>
                    <a:pt x="275" y="4299"/>
                    <a:pt x="370" y="3798"/>
                  </a:cubicBezTo>
                  <a:cubicBezTo>
                    <a:pt x="441" y="3394"/>
                    <a:pt x="560" y="3156"/>
                    <a:pt x="632" y="3108"/>
                  </a:cubicBezTo>
                  <a:cubicBezTo>
                    <a:pt x="1156" y="2798"/>
                    <a:pt x="1275" y="2167"/>
                    <a:pt x="918" y="1441"/>
                  </a:cubicBezTo>
                  <a:cubicBezTo>
                    <a:pt x="751" y="1096"/>
                    <a:pt x="1037" y="453"/>
                    <a:pt x="1263" y="84"/>
                  </a:cubicBezTo>
                  <a:cubicBezTo>
                    <a:pt x="1156" y="60"/>
                    <a:pt x="1049" y="24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3184;p49">
              <a:extLst>
                <a:ext uri="{FF2B5EF4-FFF2-40B4-BE49-F238E27FC236}">
                  <a16:creationId xmlns:a16="http://schemas.microsoft.com/office/drawing/2014/main" id="{15F05F9E-FDD1-742C-D172-CD7FCB792919}"/>
                </a:ext>
              </a:extLst>
            </p:cNvPr>
            <p:cNvSpPr/>
            <p:nvPr/>
          </p:nvSpPr>
          <p:spPr>
            <a:xfrm>
              <a:off x="5530523" y="2888307"/>
              <a:ext cx="52029" cy="235794"/>
            </a:xfrm>
            <a:custGeom>
              <a:avLst/>
              <a:gdLst/>
              <a:ahLst/>
              <a:cxnLst/>
              <a:rect l="l" t="t" r="r" b="b"/>
              <a:pathLst>
                <a:path w="1156" h="5239" extrusionOk="0">
                  <a:moveTo>
                    <a:pt x="668" y="0"/>
                  </a:moveTo>
                  <a:cubicBezTo>
                    <a:pt x="453" y="488"/>
                    <a:pt x="251" y="1191"/>
                    <a:pt x="489" y="1631"/>
                  </a:cubicBezTo>
                  <a:cubicBezTo>
                    <a:pt x="787" y="2191"/>
                    <a:pt x="596" y="2870"/>
                    <a:pt x="322" y="3096"/>
                  </a:cubicBezTo>
                  <a:cubicBezTo>
                    <a:pt x="1" y="3381"/>
                    <a:pt x="13" y="4477"/>
                    <a:pt x="263" y="5203"/>
                  </a:cubicBezTo>
                  <a:cubicBezTo>
                    <a:pt x="370" y="5227"/>
                    <a:pt x="489" y="5227"/>
                    <a:pt x="608" y="5239"/>
                  </a:cubicBezTo>
                  <a:cubicBezTo>
                    <a:pt x="322" y="4608"/>
                    <a:pt x="358" y="3501"/>
                    <a:pt x="525" y="3334"/>
                  </a:cubicBezTo>
                  <a:cubicBezTo>
                    <a:pt x="870" y="3036"/>
                    <a:pt x="1156" y="2203"/>
                    <a:pt x="763" y="1488"/>
                  </a:cubicBezTo>
                  <a:cubicBezTo>
                    <a:pt x="584" y="1155"/>
                    <a:pt x="787" y="524"/>
                    <a:pt x="977" y="60"/>
                  </a:cubicBezTo>
                  <a:cubicBezTo>
                    <a:pt x="870" y="48"/>
                    <a:pt x="763" y="24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3185;p49">
              <a:extLst>
                <a:ext uri="{FF2B5EF4-FFF2-40B4-BE49-F238E27FC236}">
                  <a16:creationId xmlns:a16="http://schemas.microsoft.com/office/drawing/2014/main" id="{ADD488FF-FCDB-2C0F-1F82-23A97936E00D}"/>
                </a:ext>
              </a:extLst>
            </p:cNvPr>
            <p:cNvSpPr/>
            <p:nvPr/>
          </p:nvSpPr>
          <p:spPr>
            <a:xfrm>
              <a:off x="5850436" y="2867919"/>
              <a:ext cx="69717" cy="229943"/>
            </a:xfrm>
            <a:custGeom>
              <a:avLst/>
              <a:gdLst/>
              <a:ahLst/>
              <a:cxnLst/>
              <a:rect l="l" t="t" r="r" b="b"/>
              <a:pathLst>
                <a:path w="1549" h="5109" extrusionOk="0">
                  <a:moveTo>
                    <a:pt x="394" y="1"/>
                  </a:moveTo>
                  <a:cubicBezTo>
                    <a:pt x="287" y="24"/>
                    <a:pt x="179" y="36"/>
                    <a:pt x="60" y="60"/>
                  </a:cubicBezTo>
                  <a:cubicBezTo>
                    <a:pt x="287" y="441"/>
                    <a:pt x="572" y="1037"/>
                    <a:pt x="298" y="1548"/>
                  </a:cubicBezTo>
                  <a:cubicBezTo>
                    <a:pt x="1" y="2144"/>
                    <a:pt x="346" y="2418"/>
                    <a:pt x="632" y="2620"/>
                  </a:cubicBezTo>
                  <a:cubicBezTo>
                    <a:pt x="775" y="2739"/>
                    <a:pt x="941" y="2858"/>
                    <a:pt x="1013" y="3025"/>
                  </a:cubicBezTo>
                  <a:cubicBezTo>
                    <a:pt x="1358" y="3775"/>
                    <a:pt x="1132" y="4704"/>
                    <a:pt x="715" y="5108"/>
                  </a:cubicBezTo>
                  <a:cubicBezTo>
                    <a:pt x="941" y="5025"/>
                    <a:pt x="1132" y="4906"/>
                    <a:pt x="1310" y="4751"/>
                  </a:cubicBezTo>
                  <a:cubicBezTo>
                    <a:pt x="1549" y="4144"/>
                    <a:pt x="1501" y="3382"/>
                    <a:pt x="1299" y="2906"/>
                  </a:cubicBezTo>
                  <a:cubicBezTo>
                    <a:pt x="1191" y="2668"/>
                    <a:pt x="1001" y="2525"/>
                    <a:pt x="822" y="2382"/>
                  </a:cubicBezTo>
                  <a:cubicBezTo>
                    <a:pt x="537" y="2180"/>
                    <a:pt x="382" y="2060"/>
                    <a:pt x="584" y="1691"/>
                  </a:cubicBezTo>
                  <a:cubicBezTo>
                    <a:pt x="882" y="1096"/>
                    <a:pt x="644" y="441"/>
                    <a:pt x="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3186;p49">
              <a:extLst>
                <a:ext uri="{FF2B5EF4-FFF2-40B4-BE49-F238E27FC236}">
                  <a16:creationId xmlns:a16="http://schemas.microsoft.com/office/drawing/2014/main" id="{D1CCBD8F-43F8-74EB-0AA4-D5200B8CC07F}"/>
                </a:ext>
              </a:extLst>
            </p:cNvPr>
            <p:cNvSpPr/>
            <p:nvPr/>
          </p:nvSpPr>
          <p:spPr>
            <a:xfrm>
              <a:off x="5777569" y="2878091"/>
              <a:ext cx="62200" cy="236919"/>
            </a:xfrm>
            <a:custGeom>
              <a:avLst/>
              <a:gdLst/>
              <a:ahLst/>
              <a:cxnLst/>
              <a:rect l="l" t="t" r="r" b="b"/>
              <a:pathLst>
                <a:path w="1382" h="5264" extrusionOk="0">
                  <a:moveTo>
                    <a:pt x="322" y="1"/>
                  </a:moveTo>
                  <a:cubicBezTo>
                    <a:pt x="215" y="13"/>
                    <a:pt x="96" y="25"/>
                    <a:pt x="1" y="49"/>
                  </a:cubicBezTo>
                  <a:cubicBezTo>
                    <a:pt x="203" y="430"/>
                    <a:pt x="477" y="1001"/>
                    <a:pt x="310" y="1311"/>
                  </a:cubicBezTo>
                  <a:cubicBezTo>
                    <a:pt x="84" y="1715"/>
                    <a:pt x="24" y="2096"/>
                    <a:pt x="132" y="2418"/>
                  </a:cubicBezTo>
                  <a:cubicBezTo>
                    <a:pt x="203" y="2668"/>
                    <a:pt x="382" y="2858"/>
                    <a:pt x="643" y="2989"/>
                  </a:cubicBezTo>
                  <a:cubicBezTo>
                    <a:pt x="727" y="3037"/>
                    <a:pt x="894" y="3311"/>
                    <a:pt x="965" y="3739"/>
                  </a:cubicBezTo>
                  <a:cubicBezTo>
                    <a:pt x="1096" y="4537"/>
                    <a:pt x="858" y="5049"/>
                    <a:pt x="703" y="5263"/>
                  </a:cubicBezTo>
                  <a:cubicBezTo>
                    <a:pt x="834" y="5252"/>
                    <a:pt x="965" y="5228"/>
                    <a:pt x="1096" y="5192"/>
                  </a:cubicBezTo>
                  <a:cubicBezTo>
                    <a:pt x="1382" y="4597"/>
                    <a:pt x="1310" y="3894"/>
                    <a:pt x="1263" y="3680"/>
                  </a:cubicBezTo>
                  <a:cubicBezTo>
                    <a:pt x="1203" y="3287"/>
                    <a:pt x="1036" y="2846"/>
                    <a:pt x="786" y="2704"/>
                  </a:cubicBezTo>
                  <a:cubicBezTo>
                    <a:pt x="608" y="2620"/>
                    <a:pt x="489" y="2489"/>
                    <a:pt x="429" y="2311"/>
                  </a:cubicBezTo>
                  <a:cubicBezTo>
                    <a:pt x="358" y="2073"/>
                    <a:pt x="417" y="1775"/>
                    <a:pt x="596" y="1442"/>
                  </a:cubicBezTo>
                  <a:cubicBezTo>
                    <a:pt x="834" y="1013"/>
                    <a:pt x="560" y="418"/>
                    <a:pt x="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3187;p49">
              <a:extLst>
                <a:ext uri="{FF2B5EF4-FFF2-40B4-BE49-F238E27FC236}">
                  <a16:creationId xmlns:a16="http://schemas.microsoft.com/office/drawing/2014/main" id="{059EE825-8878-7609-F6EC-C687B9D776ED}"/>
                </a:ext>
              </a:extLst>
            </p:cNvPr>
            <p:cNvSpPr/>
            <p:nvPr/>
          </p:nvSpPr>
          <p:spPr>
            <a:xfrm>
              <a:off x="5682198" y="2889342"/>
              <a:ext cx="55224" cy="235839"/>
            </a:xfrm>
            <a:custGeom>
              <a:avLst/>
              <a:gdLst/>
              <a:ahLst/>
              <a:cxnLst/>
              <a:rect l="l" t="t" r="r" b="b"/>
              <a:pathLst>
                <a:path w="1227" h="5240" extrusionOk="0">
                  <a:moveTo>
                    <a:pt x="500" y="1"/>
                  </a:moveTo>
                  <a:cubicBezTo>
                    <a:pt x="393" y="25"/>
                    <a:pt x="274" y="25"/>
                    <a:pt x="167" y="37"/>
                  </a:cubicBezTo>
                  <a:cubicBezTo>
                    <a:pt x="405" y="501"/>
                    <a:pt x="655" y="1180"/>
                    <a:pt x="453" y="1525"/>
                  </a:cubicBezTo>
                  <a:cubicBezTo>
                    <a:pt x="0" y="2239"/>
                    <a:pt x="334" y="3073"/>
                    <a:pt x="715" y="3382"/>
                  </a:cubicBezTo>
                  <a:cubicBezTo>
                    <a:pt x="762" y="3430"/>
                    <a:pt x="834" y="3561"/>
                    <a:pt x="869" y="3811"/>
                  </a:cubicBezTo>
                  <a:cubicBezTo>
                    <a:pt x="917" y="4251"/>
                    <a:pt x="834" y="4847"/>
                    <a:pt x="643" y="5240"/>
                  </a:cubicBezTo>
                  <a:cubicBezTo>
                    <a:pt x="762" y="5240"/>
                    <a:pt x="869" y="5228"/>
                    <a:pt x="988" y="5228"/>
                  </a:cubicBezTo>
                  <a:cubicBezTo>
                    <a:pt x="1143" y="4787"/>
                    <a:pt x="1227" y="4216"/>
                    <a:pt x="1179" y="3787"/>
                  </a:cubicBezTo>
                  <a:cubicBezTo>
                    <a:pt x="1143" y="3454"/>
                    <a:pt x="1060" y="3251"/>
                    <a:pt x="917" y="3144"/>
                  </a:cubicBezTo>
                  <a:cubicBezTo>
                    <a:pt x="643" y="2942"/>
                    <a:pt x="357" y="2287"/>
                    <a:pt x="715" y="1704"/>
                  </a:cubicBezTo>
                  <a:cubicBezTo>
                    <a:pt x="1000" y="1239"/>
                    <a:pt x="727" y="50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3188;p49">
              <a:extLst>
                <a:ext uri="{FF2B5EF4-FFF2-40B4-BE49-F238E27FC236}">
                  <a16:creationId xmlns:a16="http://schemas.microsoft.com/office/drawing/2014/main" id="{11D942CA-7D92-5A8A-80B5-C2175833B5D1}"/>
                </a:ext>
              </a:extLst>
            </p:cNvPr>
            <p:cNvSpPr/>
            <p:nvPr/>
          </p:nvSpPr>
          <p:spPr>
            <a:xfrm>
              <a:off x="5621078" y="2894203"/>
              <a:ext cx="34341" cy="232599"/>
            </a:xfrm>
            <a:custGeom>
              <a:avLst/>
              <a:gdLst/>
              <a:ahLst/>
              <a:cxnLst/>
              <a:rect l="l" t="t" r="r" b="b"/>
              <a:pathLst>
                <a:path w="763" h="5168" extrusionOk="0">
                  <a:moveTo>
                    <a:pt x="299" y="0"/>
                  </a:moveTo>
                  <a:cubicBezTo>
                    <a:pt x="203" y="36"/>
                    <a:pt x="96" y="36"/>
                    <a:pt x="1" y="36"/>
                  </a:cubicBezTo>
                  <a:cubicBezTo>
                    <a:pt x="25" y="167"/>
                    <a:pt x="49" y="310"/>
                    <a:pt x="84" y="441"/>
                  </a:cubicBezTo>
                  <a:cubicBezTo>
                    <a:pt x="108" y="595"/>
                    <a:pt x="144" y="726"/>
                    <a:pt x="156" y="857"/>
                  </a:cubicBezTo>
                  <a:cubicBezTo>
                    <a:pt x="203" y="1215"/>
                    <a:pt x="191" y="1596"/>
                    <a:pt x="191" y="1953"/>
                  </a:cubicBezTo>
                  <a:cubicBezTo>
                    <a:pt x="168" y="2465"/>
                    <a:pt x="156" y="2989"/>
                    <a:pt x="299" y="3512"/>
                  </a:cubicBezTo>
                  <a:cubicBezTo>
                    <a:pt x="394" y="3810"/>
                    <a:pt x="441" y="4691"/>
                    <a:pt x="239" y="5167"/>
                  </a:cubicBezTo>
                  <a:lnTo>
                    <a:pt x="572" y="5167"/>
                  </a:lnTo>
                  <a:cubicBezTo>
                    <a:pt x="763" y="4584"/>
                    <a:pt x="691" y="3739"/>
                    <a:pt x="596" y="3417"/>
                  </a:cubicBezTo>
                  <a:cubicBezTo>
                    <a:pt x="453" y="2941"/>
                    <a:pt x="489" y="2465"/>
                    <a:pt x="501" y="1953"/>
                  </a:cubicBezTo>
                  <a:cubicBezTo>
                    <a:pt x="513" y="1572"/>
                    <a:pt x="525" y="1191"/>
                    <a:pt x="465" y="822"/>
                  </a:cubicBezTo>
                  <a:cubicBezTo>
                    <a:pt x="453" y="667"/>
                    <a:pt x="406" y="524"/>
                    <a:pt x="382" y="369"/>
                  </a:cubicBezTo>
                  <a:cubicBezTo>
                    <a:pt x="346" y="250"/>
                    <a:pt x="322" y="119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3189;p49">
              <a:extLst>
                <a:ext uri="{FF2B5EF4-FFF2-40B4-BE49-F238E27FC236}">
                  <a16:creationId xmlns:a16="http://schemas.microsoft.com/office/drawing/2014/main" id="{1C618480-BAAD-51AB-BB65-2AB928BEFD15}"/>
                </a:ext>
              </a:extLst>
            </p:cNvPr>
            <p:cNvSpPr/>
            <p:nvPr/>
          </p:nvSpPr>
          <p:spPr>
            <a:xfrm>
              <a:off x="5747009" y="2861303"/>
              <a:ext cx="191372" cy="236559"/>
            </a:xfrm>
            <a:custGeom>
              <a:avLst/>
              <a:gdLst/>
              <a:ahLst/>
              <a:cxnLst/>
              <a:rect l="l" t="t" r="r" b="b"/>
              <a:pathLst>
                <a:path w="4252" h="5256" extrusionOk="0">
                  <a:moveTo>
                    <a:pt x="3261" y="1"/>
                  </a:moveTo>
                  <a:cubicBezTo>
                    <a:pt x="3239" y="1"/>
                    <a:pt x="3216" y="6"/>
                    <a:pt x="3192" y="17"/>
                  </a:cubicBezTo>
                  <a:cubicBezTo>
                    <a:pt x="3180" y="29"/>
                    <a:pt x="3620" y="1374"/>
                    <a:pt x="2787" y="1719"/>
                  </a:cubicBezTo>
                  <a:cubicBezTo>
                    <a:pt x="1965" y="2053"/>
                    <a:pt x="1" y="2505"/>
                    <a:pt x="1" y="2505"/>
                  </a:cubicBezTo>
                  <a:cubicBezTo>
                    <a:pt x="1" y="2505"/>
                    <a:pt x="266" y="2496"/>
                    <a:pt x="654" y="2496"/>
                  </a:cubicBezTo>
                  <a:cubicBezTo>
                    <a:pt x="1642" y="2496"/>
                    <a:pt x="3424" y="2557"/>
                    <a:pt x="3620" y="2993"/>
                  </a:cubicBezTo>
                  <a:cubicBezTo>
                    <a:pt x="3894" y="3600"/>
                    <a:pt x="3597" y="4898"/>
                    <a:pt x="3001" y="5255"/>
                  </a:cubicBezTo>
                  <a:cubicBezTo>
                    <a:pt x="3739" y="4994"/>
                    <a:pt x="4251" y="4255"/>
                    <a:pt x="4228" y="3446"/>
                  </a:cubicBezTo>
                  <a:lnTo>
                    <a:pt x="4228" y="3362"/>
                  </a:lnTo>
                  <a:cubicBezTo>
                    <a:pt x="4168" y="2493"/>
                    <a:pt x="3478" y="2457"/>
                    <a:pt x="3573" y="1838"/>
                  </a:cubicBezTo>
                  <a:cubicBezTo>
                    <a:pt x="3673" y="1256"/>
                    <a:pt x="3606" y="1"/>
                    <a:pt x="3261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190;p49">
              <a:extLst>
                <a:ext uri="{FF2B5EF4-FFF2-40B4-BE49-F238E27FC236}">
                  <a16:creationId xmlns:a16="http://schemas.microsoft.com/office/drawing/2014/main" id="{9E314885-59D0-693A-0916-03215AF0D7DD}"/>
                </a:ext>
              </a:extLst>
            </p:cNvPr>
            <p:cNvSpPr/>
            <p:nvPr/>
          </p:nvSpPr>
          <p:spPr>
            <a:xfrm>
              <a:off x="5336001" y="2844200"/>
              <a:ext cx="176879" cy="247766"/>
            </a:xfrm>
            <a:custGeom>
              <a:avLst/>
              <a:gdLst/>
              <a:ahLst/>
              <a:cxnLst/>
              <a:rect l="l" t="t" r="r" b="b"/>
              <a:pathLst>
                <a:path w="3930" h="5505" extrusionOk="0">
                  <a:moveTo>
                    <a:pt x="1384" y="0"/>
                  </a:moveTo>
                  <a:cubicBezTo>
                    <a:pt x="1232" y="0"/>
                    <a:pt x="1078" y="76"/>
                    <a:pt x="989" y="218"/>
                  </a:cubicBezTo>
                  <a:cubicBezTo>
                    <a:pt x="906" y="337"/>
                    <a:pt x="822" y="492"/>
                    <a:pt x="727" y="694"/>
                  </a:cubicBezTo>
                  <a:cubicBezTo>
                    <a:pt x="596" y="1028"/>
                    <a:pt x="596" y="1456"/>
                    <a:pt x="632" y="1814"/>
                  </a:cubicBezTo>
                  <a:cubicBezTo>
                    <a:pt x="656" y="2159"/>
                    <a:pt x="572" y="2492"/>
                    <a:pt x="370" y="2790"/>
                  </a:cubicBezTo>
                  <a:cubicBezTo>
                    <a:pt x="287" y="2933"/>
                    <a:pt x="191" y="3088"/>
                    <a:pt x="120" y="3302"/>
                  </a:cubicBezTo>
                  <a:cubicBezTo>
                    <a:pt x="1" y="3647"/>
                    <a:pt x="25" y="4004"/>
                    <a:pt x="84" y="4278"/>
                  </a:cubicBezTo>
                  <a:cubicBezTo>
                    <a:pt x="167" y="4623"/>
                    <a:pt x="370" y="4921"/>
                    <a:pt x="656" y="5112"/>
                  </a:cubicBezTo>
                  <a:cubicBezTo>
                    <a:pt x="834" y="5231"/>
                    <a:pt x="1072" y="5374"/>
                    <a:pt x="1382" y="5504"/>
                  </a:cubicBezTo>
                  <a:cubicBezTo>
                    <a:pt x="858" y="5028"/>
                    <a:pt x="346" y="3802"/>
                    <a:pt x="775" y="3290"/>
                  </a:cubicBezTo>
                  <a:cubicBezTo>
                    <a:pt x="980" y="3039"/>
                    <a:pt x="1710" y="2974"/>
                    <a:pt x="2417" y="2974"/>
                  </a:cubicBezTo>
                  <a:cubicBezTo>
                    <a:pt x="3188" y="2974"/>
                    <a:pt x="3930" y="3052"/>
                    <a:pt x="3930" y="3052"/>
                  </a:cubicBezTo>
                  <a:cubicBezTo>
                    <a:pt x="3930" y="3052"/>
                    <a:pt x="2072" y="2314"/>
                    <a:pt x="1382" y="1742"/>
                  </a:cubicBezTo>
                  <a:cubicBezTo>
                    <a:pt x="715" y="1159"/>
                    <a:pt x="1537" y="28"/>
                    <a:pt x="1537" y="28"/>
                  </a:cubicBezTo>
                  <a:cubicBezTo>
                    <a:pt x="1488" y="9"/>
                    <a:pt x="1436" y="0"/>
                    <a:pt x="1384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7" name="Google Shape;3191;p49">
            <a:extLst>
              <a:ext uri="{FF2B5EF4-FFF2-40B4-BE49-F238E27FC236}">
                <a16:creationId xmlns:a16="http://schemas.microsoft.com/office/drawing/2014/main" id="{353B1A1E-EB00-5687-B359-3DC2C21CD954}"/>
              </a:ext>
            </a:extLst>
          </p:cNvPr>
          <p:cNvGrpSpPr/>
          <p:nvPr/>
        </p:nvGrpSpPr>
        <p:grpSpPr>
          <a:xfrm>
            <a:off x="2178342" y="3285733"/>
            <a:ext cx="1148884" cy="1246563"/>
            <a:chOff x="6120575" y="3187000"/>
            <a:chExt cx="507525" cy="550675"/>
          </a:xfrm>
        </p:grpSpPr>
        <p:sp>
          <p:nvSpPr>
            <p:cNvPr id="1858" name="Google Shape;3192;p49">
              <a:extLst>
                <a:ext uri="{FF2B5EF4-FFF2-40B4-BE49-F238E27FC236}">
                  <a16:creationId xmlns:a16="http://schemas.microsoft.com/office/drawing/2014/main" id="{D3BA8357-6E32-2892-7C6F-EA048BFB44D8}"/>
                </a:ext>
              </a:extLst>
            </p:cNvPr>
            <p:cNvSpPr/>
            <p:nvPr/>
          </p:nvSpPr>
          <p:spPr>
            <a:xfrm>
              <a:off x="6174450" y="3245325"/>
              <a:ext cx="453650" cy="492350"/>
            </a:xfrm>
            <a:custGeom>
              <a:avLst/>
              <a:gdLst/>
              <a:ahLst/>
              <a:cxnLst/>
              <a:rect l="l" t="t" r="r" b="b"/>
              <a:pathLst>
                <a:path w="18146" h="19694" extrusionOk="0">
                  <a:moveTo>
                    <a:pt x="3632" y="2799"/>
                  </a:moveTo>
                  <a:cubicBezTo>
                    <a:pt x="607" y="5478"/>
                    <a:pt x="0" y="7680"/>
                    <a:pt x="0" y="7680"/>
                  </a:cubicBezTo>
                  <a:cubicBezTo>
                    <a:pt x="0" y="7680"/>
                    <a:pt x="12025" y="19694"/>
                    <a:pt x="13919" y="16824"/>
                  </a:cubicBezTo>
                  <a:cubicBezTo>
                    <a:pt x="16752" y="12502"/>
                    <a:pt x="18145" y="5037"/>
                    <a:pt x="13204" y="1739"/>
                  </a:cubicBezTo>
                  <a:cubicBezTo>
                    <a:pt x="10597" y="1"/>
                    <a:pt x="5882" y="810"/>
                    <a:pt x="3632" y="2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193;p49">
              <a:extLst>
                <a:ext uri="{FF2B5EF4-FFF2-40B4-BE49-F238E27FC236}">
                  <a16:creationId xmlns:a16="http://schemas.microsoft.com/office/drawing/2014/main" id="{15692F94-5C6A-5B6F-220C-3795CBEF9479}"/>
                </a:ext>
              </a:extLst>
            </p:cNvPr>
            <p:cNvSpPr/>
            <p:nvPr/>
          </p:nvSpPr>
          <p:spPr>
            <a:xfrm>
              <a:off x="6120575" y="3365275"/>
              <a:ext cx="457225" cy="370025"/>
            </a:xfrm>
            <a:custGeom>
              <a:avLst/>
              <a:gdLst/>
              <a:ahLst/>
              <a:cxnLst/>
              <a:rect l="l" t="t" r="r" b="b"/>
              <a:pathLst>
                <a:path w="18289" h="14801" extrusionOk="0">
                  <a:moveTo>
                    <a:pt x="4144" y="799"/>
                  </a:moveTo>
                  <a:cubicBezTo>
                    <a:pt x="3453" y="334"/>
                    <a:pt x="3048" y="1"/>
                    <a:pt x="2643" y="751"/>
                  </a:cubicBezTo>
                  <a:cubicBezTo>
                    <a:pt x="2060" y="1846"/>
                    <a:pt x="1203" y="3073"/>
                    <a:pt x="453" y="4144"/>
                  </a:cubicBezTo>
                  <a:cubicBezTo>
                    <a:pt x="0" y="4823"/>
                    <a:pt x="143" y="5573"/>
                    <a:pt x="1977" y="6621"/>
                  </a:cubicBezTo>
                  <a:cubicBezTo>
                    <a:pt x="4906" y="8276"/>
                    <a:pt x="6144" y="9431"/>
                    <a:pt x="7977" y="10574"/>
                  </a:cubicBezTo>
                  <a:cubicBezTo>
                    <a:pt x="9799" y="11740"/>
                    <a:pt x="13347" y="13705"/>
                    <a:pt x="14133" y="14134"/>
                  </a:cubicBezTo>
                  <a:cubicBezTo>
                    <a:pt x="14919" y="14562"/>
                    <a:pt x="15085" y="14800"/>
                    <a:pt x="15835" y="13431"/>
                  </a:cubicBezTo>
                  <a:cubicBezTo>
                    <a:pt x="16562" y="12062"/>
                    <a:pt x="17538" y="10669"/>
                    <a:pt x="17919" y="10133"/>
                  </a:cubicBezTo>
                  <a:cubicBezTo>
                    <a:pt x="18288" y="9597"/>
                    <a:pt x="17931" y="8978"/>
                    <a:pt x="16645" y="8371"/>
                  </a:cubicBezTo>
                  <a:cubicBezTo>
                    <a:pt x="15371" y="7764"/>
                    <a:pt x="12347" y="6192"/>
                    <a:pt x="10299" y="4918"/>
                  </a:cubicBezTo>
                  <a:cubicBezTo>
                    <a:pt x="8227" y="3656"/>
                    <a:pt x="6144" y="2120"/>
                    <a:pt x="4144" y="7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194;p49">
              <a:extLst>
                <a:ext uri="{FF2B5EF4-FFF2-40B4-BE49-F238E27FC236}">
                  <a16:creationId xmlns:a16="http://schemas.microsoft.com/office/drawing/2014/main" id="{809C2229-BD01-A414-39C0-508A7404AABE}"/>
                </a:ext>
              </a:extLst>
            </p:cNvPr>
            <p:cNvSpPr/>
            <p:nvPr/>
          </p:nvSpPr>
          <p:spPr>
            <a:xfrm>
              <a:off x="6275650" y="3490000"/>
              <a:ext cx="136050" cy="131900"/>
            </a:xfrm>
            <a:custGeom>
              <a:avLst/>
              <a:gdLst/>
              <a:ahLst/>
              <a:cxnLst/>
              <a:rect l="l" t="t" r="r" b="b"/>
              <a:pathLst>
                <a:path w="5442" h="5276" extrusionOk="0">
                  <a:moveTo>
                    <a:pt x="1596" y="4156"/>
                  </a:moveTo>
                  <a:lnTo>
                    <a:pt x="941" y="4311"/>
                  </a:lnTo>
                  <a:cubicBezTo>
                    <a:pt x="858" y="4323"/>
                    <a:pt x="822" y="4394"/>
                    <a:pt x="834" y="4477"/>
                  </a:cubicBezTo>
                  <a:cubicBezTo>
                    <a:pt x="846" y="4549"/>
                    <a:pt x="917" y="4596"/>
                    <a:pt x="989" y="4573"/>
                  </a:cubicBezTo>
                  <a:lnTo>
                    <a:pt x="1393" y="4489"/>
                  </a:lnTo>
                  <a:lnTo>
                    <a:pt x="1215" y="4775"/>
                  </a:lnTo>
                  <a:cubicBezTo>
                    <a:pt x="1167" y="4835"/>
                    <a:pt x="1203" y="4918"/>
                    <a:pt x="1262" y="4954"/>
                  </a:cubicBezTo>
                  <a:cubicBezTo>
                    <a:pt x="1322" y="4989"/>
                    <a:pt x="1405" y="4966"/>
                    <a:pt x="1441" y="4906"/>
                  </a:cubicBezTo>
                  <a:lnTo>
                    <a:pt x="1620" y="4620"/>
                  </a:lnTo>
                  <a:lnTo>
                    <a:pt x="1703" y="5025"/>
                  </a:lnTo>
                  <a:cubicBezTo>
                    <a:pt x="1727" y="5097"/>
                    <a:pt x="1798" y="5144"/>
                    <a:pt x="1870" y="5132"/>
                  </a:cubicBezTo>
                  <a:cubicBezTo>
                    <a:pt x="1941" y="5108"/>
                    <a:pt x="1989" y="5037"/>
                    <a:pt x="1977" y="4966"/>
                  </a:cubicBezTo>
                  <a:lnTo>
                    <a:pt x="1822" y="4311"/>
                  </a:lnTo>
                  <a:lnTo>
                    <a:pt x="1989" y="4061"/>
                  </a:lnTo>
                  <a:lnTo>
                    <a:pt x="2227" y="5132"/>
                  </a:lnTo>
                  <a:cubicBezTo>
                    <a:pt x="2239" y="5204"/>
                    <a:pt x="2322" y="5251"/>
                    <a:pt x="2393" y="5227"/>
                  </a:cubicBezTo>
                  <a:cubicBezTo>
                    <a:pt x="2465" y="5216"/>
                    <a:pt x="2513" y="5144"/>
                    <a:pt x="2501" y="5073"/>
                  </a:cubicBezTo>
                  <a:lnTo>
                    <a:pt x="2203" y="3739"/>
                  </a:lnTo>
                  <a:lnTo>
                    <a:pt x="2322" y="3549"/>
                  </a:lnTo>
                  <a:lnTo>
                    <a:pt x="2405" y="3954"/>
                  </a:lnTo>
                  <a:cubicBezTo>
                    <a:pt x="2417" y="4025"/>
                    <a:pt x="2501" y="4073"/>
                    <a:pt x="2572" y="4061"/>
                  </a:cubicBezTo>
                  <a:cubicBezTo>
                    <a:pt x="2643" y="4037"/>
                    <a:pt x="2691" y="3965"/>
                    <a:pt x="2679" y="3894"/>
                  </a:cubicBezTo>
                  <a:lnTo>
                    <a:pt x="2524" y="3239"/>
                  </a:lnTo>
                  <a:lnTo>
                    <a:pt x="2751" y="2894"/>
                  </a:lnTo>
                  <a:lnTo>
                    <a:pt x="2941" y="3251"/>
                  </a:lnTo>
                  <a:lnTo>
                    <a:pt x="2751" y="3894"/>
                  </a:lnTo>
                  <a:cubicBezTo>
                    <a:pt x="2739" y="3965"/>
                    <a:pt x="2763" y="4037"/>
                    <a:pt x="2834" y="4061"/>
                  </a:cubicBezTo>
                  <a:cubicBezTo>
                    <a:pt x="2917" y="4073"/>
                    <a:pt x="2989" y="4037"/>
                    <a:pt x="3001" y="3965"/>
                  </a:cubicBezTo>
                  <a:lnTo>
                    <a:pt x="3120" y="3584"/>
                  </a:lnTo>
                  <a:lnTo>
                    <a:pt x="3227" y="3787"/>
                  </a:lnTo>
                  <a:lnTo>
                    <a:pt x="2822" y="5097"/>
                  </a:lnTo>
                  <a:cubicBezTo>
                    <a:pt x="2810" y="5168"/>
                    <a:pt x="2834" y="5251"/>
                    <a:pt x="2917" y="5263"/>
                  </a:cubicBezTo>
                  <a:cubicBezTo>
                    <a:pt x="2989" y="5275"/>
                    <a:pt x="3060" y="5251"/>
                    <a:pt x="3072" y="5168"/>
                  </a:cubicBezTo>
                  <a:lnTo>
                    <a:pt x="3405" y="4120"/>
                  </a:lnTo>
                  <a:lnTo>
                    <a:pt x="3536" y="4382"/>
                  </a:lnTo>
                  <a:lnTo>
                    <a:pt x="3346" y="5025"/>
                  </a:lnTo>
                  <a:cubicBezTo>
                    <a:pt x="3334" y="5097"/>
                    <a:pt x="3358" y="5168"/>
                    <a:pt x="3429" y="5192"/>
                  </a:cubicBezTo>
                  <a:cubicBezTo>
                    <a:pt x="3513" y="5204"/>
                    <a:pt x="3584" y="5168"/>
                    <a:pt x="3596" y="5097"/>
                  </a:cubicBezTo>
                  <a:lnTo>
                    <a:pt x="3715" y="4716"/>
                  </a:lnTo>
                  <a:lnTo>
                    <a:pt x="3870" y="5013"/>
                  </a:lnTo>
                  <a:cubicBezTo>
                    <a:pt x="3894" y="5073"/>
                    <a:pt x="3989" y="5097"/>
                    <a:pt x="4048" y="5073"/>
                  </a:cubicBezTo>
                  <a:cubicBezTo>
                    <a:pt x="4108" y="5037"/>
                    <a:pt x="4132" y="4954"/>
                    <a:pt x="4108" y="4894"/>
                  </a:cubicBezTo>
                  <a:lnTo>
                    <a:pt x="3953" y="4596"/>
                  </a:lnTo>
                  <a:lnTo>
                    <a:pt x="4346" y="4716"/>
                  </a:lnTo>
                  <a:cubicBezTo>
                    <a:pt x="4418" y="4727"/>
                    <a:pt x="4489" y="4692"/>
                    <a:pt x="4501" y="4620"/>
                  </a:cubicBezTo>
                  <a:cubicBezTo>
                    <a:pt x="4525" y="4549"/>
                    <a:pt x="4489" y="4477"/>
                    <a:pt x="4418" y="4454"/>
                  </a:cubicBezTo>
                  <a:lnTo>
                    <a:pt x="3775" y="4263"/>
                  </a:lnTo>
                  <a:lnTo>
                    <a:pt x="3644" y="4001"/>
                  </a:lnTo>
                  <a:lnTo>
                    <a:pt x="4703" y="4323"/>
                  </a:lnTo>
                  <a:cubicBezTo>
                    <a:pt x="4775" y="4335"/>
                    <a:pt x="4846" y="4311"/>
                    <a:pt x="4858" y="4239"/>
                  </a:cubicBezTo>
                  <a:cubicBezTo>
                    <a:pt x="4882" y="4156"/>
                    <a:pt x="4846" y="4084"/>
                    <a:pt x="4775" y="4073"/>
                  </a:cubicBezTo>
                  <a:lnTo>
                    <a:pt x="3465" y="3668"/>
                  </a:lnTo>
                  <a:lnTo>
                    <a:pt x="3358" y="3465"/>
                  </a:lnTo>
                  <a:lnTo>
                    <a:pt x="3751" y="3584"/>
                  </a:lnTo>
                  <a:cubicBezTo>
                    <a:pt x="3822" y="3596"/>
                    <a:pt x="3894" y="3561"/>
                    <a:pt x="3906" y="3489"/>
                  </a:cubicBezTo>
                  <a:cubicBezTo>
                    <a:pt x="3929" y="3418"/>
                    <a:pt x="3894" y="3346"/>
                    <a:pt x="3822" y="3322"/>
                  </a:cubicBezTo>
                  <a:lnTo>
                    <a:pt x="3179" y="3132"/>
                  </a:lnTo>
                  <a:lnTo>
                    <a:pt x="2989" y="2775"/>
                  </a:lnTo>
                  <a:lnTo>
                    <a:pt x="3394" y="2787"/>
                  </a:lnTo>
                  <a:lnTo>
                    <a:pt x="3846" y="3287"/>
                  </a:lnTo>
                  <a:cubicBezTo>
                    <a:pt x="3894" y="3346"/>
                    <a:pt x="3989" y="3346"/>
                    <a:pt x="4025" y="3287"/>
                  </a:cubicBezTo>
                  <a:cubicBezTo>
                    <a:pt x="4084" y="3239"/>
                    <a:pt x="4084" y="3144"/>
                    <a:pt x="4025" y="3108"/>
                  </a:cubicBezTo>
                  <a:lnTo>
                    <a:pt x="3751" y="2811"/>
                  </a:lnTo>
                  <a:lnTo>
                    <a:pt x="3965" y="2822"/>
                  </a:lnTo>
                  <a:lnTo>
                    <a:pt x="4894" y="3823"/>
                  </a:lnTo>
                  <a:cubicBezTo>
                    <a:pt x="4941" y="3882"/>
                    <a:pt x="5025" y="3882"/>
                    <a:pt x="5072" y="3823"/>
                  </a:cubicBezTo>
                  <a:cubicBezTo>
                    <a:pt x="5132" y="3775"/>
                    <a:pt x="5132" y="3680"/>
                    <a:pt x="5072" y="3644"/>
                  </a:cubicBezTo>
                  <a:lnTo>
                    <a:pt x="4322" y="2834"/>
                  </a:lnTo>
                  <a:lnTo>
                    <a:pt x="4620" y="2846"/>
                  </a:lnTo>
                  <a:lnTo>
                    <a:pt x="5084" y="3346"/>
                  </a:lnTo>
                  <a:cubicBezTo>
                    <a:pt x="5132" y="3406"/>
                    <a:pt x="5215" y="3406"/>
                    <a:pt x="5263" y="3346"/>
                  </a:cubicBezTo>
                  <a:cubicBezTo>
                    <a:pt x="5322" y="3299"/>
                    <a:pt x="5322" y="3203"/>
                    <a:pt x="5263" y="3168"/>
                  </a:cubicBezTo>
                  <a:lnTo>
                    <a:pt x="4977" y="2870"/>
                  </a:lnTo>
                  <a:lnTo>
                    <a:pt x="5310" y="2882"/>
                  </a:lnTo>
                  <a:cubicBezTo>
                    <a:pt x="5382" y="2882"/>
                    <a:pt x="5441" y="2822"/>
                    <a:pt x="5441" y="2763"/>
                  </a:cubicBezTo>
                  <a:cubicBezTo>
                    <a:pt x="5441" y="2691"/>
                    <a:pt x="5382" y="2632"/>
                    <a:pt x="5322" y="2632"/>
                  </a:cubicBezTo>
                  <a:lnTo>
                    <a:pt x="5001" y="2608"/>
                  </a:lnTo>
                  <a:lnTo>
                    <a:pt x="5299" y="2334"/>
                  </a:lnTo>
                  <a:cubicBezTo>
                    <a:pt x="5358" y="2287"/>
                    <a:pt x="5358" y="2191"/>
                    <a:pt x="5299" y="2156"/>
                  </a:cubicBezTo>
                  <a:cubicBezTo>
                    <a:pt x="5251" y="2096"/>
                    <a:pt x="5156" y="2096"/>
                    <a:pt x="5120" y="2156"/>
                  </a:cubicBezTo>
                  <a:lnTo>
                    <a:pt x="4620" y="2608"/>
                  </a:lnTo>
                  <a:lnTo>
                    <a:pt x="4322" y="2596"/>
                  </a:lnTo>
                  <a:lnTo>
                    <a:pt x="5132" y="1858"/>
                  </a:lnTo>
                  <a:cubicBezTo>
                    <a:pt x="5191" y="1810"/>
                    <a:pt x="5191" y="1715"/>
                    <a:pt x="5132" y="1679"/>
                  </a:cubicBezTo>
                  <a:cubicBezTo>
                    <a:pt x="5084" y="1620"/>
                    <a:pt x="5001" y="1620"/>
                    <a:pt x="4953" y="1679"/>
                  </a:cubicBezTo>
                  <a:lnTo>
                    <a:pt x="3953" y="2596"/>
                  </a:lnTo>
                  <a:lnTo>
                    <a:pt x="3727" y="2584"/>
                  </a:lnTo>
                  <a:lnTo>
                    <a:pt x="4025" y="2299"/>
                  </a:lnTo>
                  <a:cubicBezTo>
                    <a:pt x="4084" y="2251"/>
                    <a:pt x="4084" y="2168"/>
                    <a:pt x="4025" y="2120"/>
                  </a:cubicBezTo>
                  <a:cubicBezTo>
                    <a:pt x="3989" y="2060"/>
                    <a:pt x="3894" y="2060"/>
                    <a:pt x="3846" y="2120"/>
                  </a:cubicBezTo>
                  <a:lnTo>
                    <a:pt x="3358" y="2584"/>
                  </a:lnTo>
                  <a:lnTo>
                    <a:pt x="2953" y="2572"/>
                  </a:lnTo>
                  <a:lnTo>
                    <a:pt x="3179" y="2227"/>
                  </a:lnTo>
                  <a:lnTo>
                    <a:pt x="3834" y="2072"/>
                  </a:lnTo>
                  <a:cubicBezTo>
                    <a:pt x="3906" y="2060"/>
                    <a:pt x="3953" y="1989"/>
                    <a:pt x="3941" y="1918"/>
                  </a:cubicBezTo>
                  <a:cubicBezTo>
                    <a:pt x="3929" y="1834"/>
                    <a:pt x="3846" y="1798"/>
                    <a:pt x="3775" y="1810"/>
                  </a:cubicBezTo>
                  <a:lnTo>
                    <a:pt x="3370" y="1894"/>
                  </a:lnTo>
                  <a:lnTo>
                    <a:pt x="3489" y="1703"/>
                  </a:lnTo>
                  <a:lnTo>
                    <a:pt x="4822" y="1406"/>
                  </a:lnTo>
                  <a:cubicBezTo>
                    <a:pt x="4894" y="1394"/>
                    <a:pt x="4941" y="1322"/>
                    <a:pt x="4918" y="1239"/>
                  </a:cubicBezTo>
                  <a:cubicBezTo>
                    <a:pt x="4906" y="1167"/>
                    <a:pt x="4834" y="1120"/>
                    <a:pt x="4763" y="1144"/>
                  </a:cubicBezTo>
                  <a:lnTo>
                    <a:pt x="3691" y="1382"/>
                  </a:lnTo>
                  <a:lnTo>
                    <a:pt x="3846" y="1120"/>
                  </a:lnTo>
                  <a:lnTo>
                    <a:pt x="4501" y="977"/>
                  </a:lnTo>
                  <a:cubicBezTo>
                    <a:pt x="4584" y="953"/>
                    <a:pt x="4620" y="882"/>
                    <a:pt x="4608" y="810"/>
                  </a:cubicBezTo>
                  <a:cubicBezTo>
                    <a:pt x="4596" y="739"/>
                    <a:pt x="4525" y="691"/>
                    <a:pt x="4441" y="703"/>
                  </a:cubicBezTo>
                  <a:lnTo>
                    <a:pt x="4048" y="798"/>
                  </a:lnTo>
                  <a:lnTo>
                    <a:pt x="4227" y="513"/>
                  </a:lnTo>
                  <a:cubicBezTo>
                    <a:pt x="4263" y="453"/>
                    <a:pt x="4239" y="358"/>
                    <a:pt x="4179" y="334"/>
                  </a:cubicBezTo>
                  <a:cubicBezTo>
                    <a:pt x="4120" y="286"/>
                    <a:pt x="4025" y="322"/>
                    <a:pt x="4001" y="382"/>
                  </a:cubicBezTo>
                  <a:lnTo>
                    <a:pt x="3822" y="655"/>
                  </a:lnTo>
                  <a:lnTo>
                    <a:pt x="3727" y="263"/>
                  </a:lnTo>
                  <a:cubicBezTo>
                    <a:pt x="3715" y="179"/>
                    <a:pt x="3644" y="144"/>
                    <a:pt x="3572" y="155"/>
                  </a:cubicBezTo>
                  <a:cubicBezTo>
                    <a:pt x="3489" y="167"/>
                    <a:pt x="3453" y="239"/>
                    <a:pt x="3465" y="322"/>
                  </a:cubicBezTo>
                  <a:lnTo>
                    <a:pt x="3608" y="977"/>
                  </a:lnTo>
                  <a:lnTo>
                    <a:pt x="3453" y="1227"/>
                  </a:lnTo>
                  <a:lnTo>
                    <a:pt x="3215" y="155"/>
                  </a:lnTo>
                  <a:cubicBezTo>
                    <a:pt x="3191" y="84"/>
                    <a:pt x="3120" y="36"/>
                    <a:pt x="3048" y="48"/>
                  </a:cubicBezTo>
                  <a:cubicBezTo>
                    <a:pt x="2977" y="60"/>
                    <a:pt x="2929" y="144"/>
                    <a:pt x="2941" y="215"/>
                  </a:cubicBezTo>
                  <a:lnTo>
                    <a:pt x="3239" y="1537"/>
                  </a:lnTo>
                  <a:lnTo>
                    <a:pt x="3120" y="1727"/>
                  </a:lnTo>
                  <a:lnTo>
                    <a:pt x="3036" y="1334"/>
                  </a:lnTo>
                  <a:cubicBezTo>
                    <a:pt x="3013" y="1251"/>
                    <a:pt x="2941" y="1215"/>
                    <a:pt x="2870" y="1227"/>
                  </a:cubicBezTo>
                  <a:cubicBezTo>
                    <a:pt x="2798" y="1239"/>
                    <a:pt x="2751" y="1310"/>
                    <a:pt x="2763" y="1394"/>
                  </a:cubicBezTo>
                  <a:lnTo>
                    <a:pt x="2917" y="2049"/>
                  </a:lnTo>
                  <a:lnTo>
                    <a:pt x="2691" y="2382"/>
                  </a:lnTo>
                  <a:lnTo>
                    <a:pt x="2501" y="2025"/>
                  </a:lnTo>
                  <a:lnTo>
                    <a:pt x="2691" y="1394"/>
                  </a:lnTo>
                  <a:cubicBezTo>
                    <a:pt x="2703" y="1310"/>
                    <a:pt x="2679" y="1239"/>
                    <a:pt x="2596" y="1227"/>
                  </a:cubicBezTo>
                  <a:cubicBezTo>
                    <a:pt x="2524" y="1215"/>
                    <a:pt x="2453" y="1239"/>
                    <a:pt x="2441" y="1310"/>
                  </a:cubicBezTo>
                  <a:lnTo>
                    <a:pt x="2322" y="1703"/>
                  </a:lnTo>
                  <a:lnTo>
                    <a:pt x="2215" y="1489"/>
                  </a:lnTo>
                  <a:lnTo>
                    <a:pt x="2620" y="179"/>
                  </a:lnTo>
                  <a:cubicBezTo>
                    <a:pt x="2632" y="108"/>
                    <a:pt x="2608" y="36"/>
                    <a:pt x="2524" y="24"/>
                  </a:cubicBezTo>
                  <a:cubicBezTo>
                    <a:pt x="2453" y="1"/>
                    <a:pt x="2382" y="36"/>
                    <a:pt x="2370" y="108"/>
                  </a:cubicBezTo>
                  <a:lnTo>
                    <a:pt x="2036" y="1167"/>
                  </a:lnTo>
                  <a:lnTo>
                    <a:pt x="1905" y="894"/>
                  </a:lnTo>
                  <a:lnTo>
                    <a:pt x="2096" y="263"/>
                  </a:lnTo>
                  <a:cubicBezTo>
                    <a:pt x="2108" y="179"/>
                    <a:pt x="2084" y="108"/>
                    <a:pt x="2012" y="96"/>
                  </a:cubicBezTo>
                  <a:cubicBezTo>
                    <a:pt x="1929" y="84"/>
                    <a:pt x="1858" y="108"/>
                    <a:pt x="1846" y="179"/>
                  </a:cubicBezTo>
                  <a:lnTo>
                    <a:pt x="1727" y="572"/>
                  </a:lnTo>
                  <a:lnTo>
                    <a:pt x="1572" y="274"/>
                  </a:lnTo>
                  <a:cubicBezTo>
                    <a:pt x="1548" y="215"/>
                    <a:pt x="1453" y="179"/>
                    <a:pt x="1393" y="215"/>
                  </a:cubicBezTo>
                  <a:cubicBezTo>
                    <a:pt x="1334" y="239"/>
                    <a:pt x="1310" y="334"/>
                    <a:pt x="1334" y="394"/>
                  </a:cubicBezTo>
                  <a:lnTo>
                    <a:pt x="1489" y="691"/>
                  </a:lnTo>
                  <a:lnTo>
                    <a:pt x="1096" y="572"/>
                  </a:lnTo>
                  <a:cubicBezTo>
                    <a:pt x="1024" y="560"/>
                    <a:pt x="953" y="584"/>
                    <a:pt x="941" y="655"/>
                  </a:cubicBezTo>
                  <a:cubicBezTo>
                    <a:pt x="917" y="739"/>
                    <a:pt x="953" y="810"/>
                    <a:pt x="1024" y="822"/>
                  </a:cubicBezTo>
                  <a:lnTo>
                    <a:pt x="1667" y="1013"/>
                  </a:lnTo>
                  <a:lnTo>
                    <a:pt x="1798" y="1287"/>
                  </a:lnTo>
                  <a:lnTo>
                    <a:pt x="738" y="953"/>
                  </a:lnTo>
                  <a:cubicBezTo>
                    <a:pt x="667" y="941"/>
                    <a:pt x="596" y="977"/>
                    <a:pt x="584" y="1048"/>
                  </a:cubicBezTo>
                  <a:cubicBezTo>
                    <a:pt x="560" y="1120"/>
                    <a:pt x="596" y="1191"/>
                    <a:pt x="667" y="1215"/>
                  </a:cubicBezTo>
                  <a:lnTo>
                    <a:pt x="1977" y="1608"/>
                  </a:lnTo>
                  <a:lnTo>
                    <a:pt x="2084" y="1822"/>
                  </a:lnTo>
                  <a:lnTo>
                    <a:pt x="1691" y="1703"/>
                  </a:lnTo>
                  <a:cubicBezTo>
                    <a:pt x="1620" y="1691"/>
                    <a:pt x="1548" y="1715"/>
                    <a:pt x="1536" y="1798"/>
                  </a:cubicBezTo>
                  <a:cubicBezTo>
                    <a:pt x="1512" y="1870"/>
                    <a:pt x="1548" y="1941"/>
                    <a:pt x="1620" y="1953"/>
                  </a:cubicBezTo>
                  <a:lnTo>
                    <a:pt x="2262" y="2144"/>
                  </a:lnTo>
                  <a:lnTo>
                    <a:pt x="2453" y="2501"/>
                  </a:lnTo>
                  <a:lnTo>
                    <a:pt x="2048" y="2489"/>
                  </a:lnTo>
                  <a:lnTo>
                    <a:pt x="1596" y="2001"/>
                  </a:lnTo>
                  <a:cubicBezTo>
                    <a:pt x="1548" y="1941"/>
                    <a:pt x="1453" y="1941"/>
                    <a:pt x="1417" y="2001"/>
                  </a:cubicBezTo>
                  <a:cubicBezTo>
                    <a:pt x="1358" y="2049"/>
                    <a:pt x="1358" y="2132"/>
                    <a:pt x="1417" y="2179"/>
                  </a:cubicBezTo>
                  <a:lnTo>
                    <a:pt x="1691" y="2477"/>
                  </a:lnTo>
                  <a:lnTo>
                    <a:pt x="1477" y="2465"/>
                  </a:lnTo>
                  <a:lnTo>
                    <a:pt x="548" y="1465"/>
                  </a:lnTo>
                  <a:cubicBezTo>
                    <a:pt x="500" y="1406"/>
                    <a:pt x="417" y="1406"/>
                    <a:pt x="369" y="1465"/>
                  </a:cubicBezTo>
                  <a:cubicBezTo>
                    <a:pt x="310" y="1513"/>
                    <a:pt x="310" y="1596"/>
                    <a:pt x="369" y="1644"/>
                  </a:cubicBezTo>
                  <a:lnTo>
                    <a:pt x="1119" y="2441"/>
                  </a:lnTo>
                  <a:lnTo>
                    <a:pt x="822" y="2430"/>
                  </a:lnTo>
                  <a:lnTo>
                    <a:pt x="357" y="1941"/>
                  </a:lnTo>
                  <a:cubicBezTo>
                    <a:pt x="310" y="1882"/>
                    <a:pt x="227" y="1882"/>
                    <a:pt x="179" y="1941"/>
                  </a:cubicBezTo>
                  <a:cubicBezTo>
                    <a:pt x="119" y="1989"/>
                    <a:pt x="119" y="2072"/>
                    <a:pt x="179" y="2120"/>
                  </a:cubicBezTo>
                  <a:lnTo>
                    <a:pt x="465" y="2418"/>
                  </a:lnTo>
                  <a:lnTo>
                    <a:pt x="131" y="2406"/>
                  </a:lnTo>
                  <a:cubicBezTo>
                    <a:pt x="60" y="2406"/>
                    <a:pt x="0" y="2465"/>
                    <a:pt x="0" y="2525"/>
                  </a:cubicBezTo>
                  <a:cubicBezTo>
                    <a:pt x="0" y="2596"/>
                    <a:pt x="60" y="2656"/>
                    <a:pt x="119" y="2656"/>
                  </a:cubicBezTo>
                  <a:lnTo>
                    <a:pt x="441" y="2668"/>
                  </a:lnTo>
                  <a:lnTo>
                    <a:pt x="143" y="2953"/>
                  </a:lnTo>
                  <a:cubicBezTo>
                    <a:pt x="84" y="3001"/>
                    <a:pt x="84" y="3084"/>
                    <a:pt x="143" y="3132"/>
                  </a:cubicBezTo>
                  <a:cubicBezTo>
                    <a:pt x="191" y="3192"/>
                    <a:pt x="286" y="3192"/>
                    <a:pt x="322" y="3132"/>
                  </a:cubicBezTo>
                  <a:lnTo>
                    <a:pt x="822" y="2668"/>
                  </a:lnTo>
                  <a:lnTo>
                    <a:pt x="1119" y="2691"/>
                  </a:lnTo>
                  <a:lnTo>
                    <a:pt x="310" y="3430"/>
                  </a:lnTo>
                  <a:cubicBezTo>
                    <a:pt x="250" y="3477"/>
                    <a:pt x="250" y="3561"/>
                    <a:pt x="310" y="3608"/>
                  </a:cubicBezTo>
                  <a:cubicBezTo>
                    <a:pt x="357" y="3668"/>
                    <a:pt x="441" y="3668"/>
                    <a:pt x="488" y="3608"/>
                  </a:cubicBezTo>
                  <a:lnTo>
                    <a:pt x="1489" y="2691"/>
                  </a:lnTo>
                  <a:lnTo>
                    <a:pt x="1715" y="2703"/>
                  </a:lnTo>
                  <a:lnTo>
                    <a:pt x="1417" y="2989"/>
                  </a:lnTo>
                  <a:cubicBezTo>
                    <a:pt x="1358" y="3025"/>
                    <a:pt x="1358" y="3120"/>
                    <a:pt x="1417" y="3168"/>
                  </a:cubicBezTo>
                  <a:cubicBezTo>
                    <a:pt x="1453" y="3227"/>
                    <a:pt x="1548" y="3227"/>
                    <a:pt x="1596" y="3168"/>
                  </a:cubicBezTo>
                  <a:lnTo>
                    <a:pt x="2084" y="2703"/>
                  </a:lnTo>
                  <a:lnTo>
                    <a:pt x="2489" y="2715"/>
                  </a:lnTo>
                  <a:lnTo>
                    <a:pt x="2262" y="3061"/>
                  </a:lnTo>
                  <a:lnTo>
                    <a:pt x="1608" y="3203"/>
                  </a:lnTo>
                  <a:cubicBezTo>
                    <a:pt x="1536" y="3227"/>
                    <a:pt x="1489" y="3299"/>
                    <a:pt x="1500" y="3370"/>
                  </a:cubicBezTo>
                  <a:cubicBezTo>
                    <a:pt x="1512" y="3442"/>
                    <a:pt x="1596" y="3489"/>
                    <a:pt x="1667" y="3477"/>
                  </a:cubicBezTo>
                  <a:lnTo>
                    <a:pt x="2072" y="3382"/>
                  </a:lnTo>
                  <a:lnTo>
                    <a:pt x="1953" y="3584"/>
                  </a:lnTo>
                  <a:lnTo>
                    <a:pt x="619" y="3882"/>
                  </a:lnTo>
                  <a:cubicBezTo>
                    <a:pt x="548" y="3894"/>
                    <a:pt x="500" y="3965"/>
                    <a:pt x="524" y="4037"/>
                  </a:cubicBezTo>
                  <a:cubicBezTo>
                    <a:pt x="536" y="4120"/>
                    <a:pt x="608" y="4156"/>
                    <a:pt x="679" y="4144"/>
                  </a:cubicBezTo>
                  <a:lnTo>
                    <a:pt x="1751" y="39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195;p49">
              <a:extLst>
                <a:ext uri="{FF2B5EF4-FFF2-40B4-BE49-F238E27FC236}">
                  <a16:creationId xmlns:a16="http://schemas.microsoft.com/office/drawing/2014/main" id="{449B86B3-9EDA-EE2B-5E4B-FB2A0B9C81A4}"/>
                </a:ext>
              </a:extLst>
            </p:cNvPr>
            <p:cNvSpPr/>
            <p:nvPr/>
          </p:nvSpPr>
          <p:spPr>
            <a:xfrm>
              <a:off x="6128600" y="3385225"/>
              <a:ext cx="127125" cy="131000"/>
            </a:xfrm>
            <a:custGeom>
              <a:avLst/>
              <a:gdLst/>
              <a:ahLst/>
              <a:cxnLst/>
              <a:rect l="l" t="t" r="r" b="b"/>
              <a:pathLst>
                <a:path w="5085" h="5240" extrusionOk="0">
                  <a:moveTo>
                    <a:pt x="2299" y="1"/>
                  </a:moveTo>
                  <a:cubicBezTo>
                    <a:pt x="2144" y="274"/>
                    <a:pt x="1977" y="548"/>
                    <a:pt x="1798" y="846"/>
                  </a:cubicBezTo>
                  <a:lnTo>
                    <a:pt x="1727" y="1084"/>
                  </a:lnTo>
                  <a:lnTo>
                    <a:pt x="1703" y="1025"/>
                  </a:lnTo>
                  <a:cubicBezTo>
                    <a:pt x="1608" y="1179"/>
                    <a:pt x="1525" y="1322"/>
                    <a:pt x="1417" y="1465"/>
                  </a:cubicBezTo>
                  <a:lnTo>
                    <a:pt x="1667" y="1537"/>
                  </a:lnTo>
                  <a:lnTo>
                    <a:pt x="1775" y="1739"/>
                  </a:lnTo>
                  <a:lnTo>
                    <a:pt x="1382" y="1620"/>
                  </a:lnTo>
                  <a:cubicBezTo>
                    <a:pt x="1358" y="1608"/>
                    <a:pt x="1346" y="1608"/>
                    <a:pt x="1310" y="1620"/>
                  </a:cubicBezTo>
                  <a:lnTo>
                    <a:pt x="1227" y="1775"/>
                  </a:lnTo>
                  <a:cubicBezTo>
                    <a:pt x="1227" y="1822"/>
                    <a:pt x="1263" y="1858"/>
                    <a:pt x="1310" y="1882"/>
                  </a:cubicBezTo>
                  <a:lnTo>
                    <a:pt x="1953" y="2072"/>
                  </a:lnTo>
                  <a:lnTo>
                    <a:pt x="2144" y="2430"/>
                  </a:lnTo>
                  <a:lnTo>
                    <a:pt x="1739" y="2418"/>
                  </a:lnTo>
                  <a:lnTo>
                    <a:pt x="1286" y="1918"/>
                  </a:lnTo>
                  <a:cubicBezTo>
                    <a:pt x="1239" y="1882"/>
                    <a:pt x="1191" y="1882"/>
                    <a:pt x="1132" y="1894"/>
                  </a:cubicBezTo>
                  <a:lnTo>
                    <a:pt x="1048" y="2013"/>
                  </a:lnTo>
                  <a:cubicBezTo>
                    <a:pt x="1048" y="2037"/>
                    <a:pt x="1060" y="2072"/>
                    <a:pt x="1072" y="2096"/>
                  </a:cubicBezTo>
                  <a:lnTo>
                    <a:pt x="1358" y="2394"/>
                  </a:lnTo>
                  <a:lnTo>
                    <a:pt x="1132" y="2382"/>
                  </a:lnTo>
                  <a:lnTo>
                    <a:pt x="941" y="2179"/>
                  </a:lnTo>
                  <a:cubicBezTo>
                    <a:pt x="834" y="2322"/>
                    <a:pt x="727" y="2489"/>
                    <a:pt x="632" y="2632"/>
                  </a:cubicBezTo>
                  <a:lnTo>
                    <a:pt x="763" y="2632"/>
                  </a:lnTo>
                  <a:lnTo>
                    <a:pt x="394" y="2977"/>
                  </a:lnTo>
                  <a:lnTo>
                    <a:pt x="132" y="3346"/>
                  </a:lnTo>
                  <a:cubicBezTo>
                    <a:pt x="72" y="3442"/>
                    <a:pt x="36" y="3513"/>
                    <a:pt x="1" y="3608"/>
                  </a:cubicBezTo>
                  <a:cubicBezTo>
                    <a:pt x="48" y="3620"/>
                    <a:pt x="108" y="3620"/>
                    <a:pt x="132" y="3573"/>
                  </a:cubicBezTo>
                  <a:lnTo>
                    <a:pt x="1132" y="2656"/>
                  </a:lnTo>
                  <a:lnTo>
                    <a:pt x="1358" y="2668"/>
                  </a:lnTo>
                  <a:lnTo>
                    <a:pt x="1060" y="2953"/>
                  </a:lnTo>
                  <a:cubicBezTo>
                    <a:pt x="1001" y="2989"/>
                    <a:pt x="1001" y="3084"/>
                    <a:pt x="1060" y="3132"/>
                  </a:cubicBezTo>
                  <a:cubicBezTo>
                    <a:pt x="1108" y="3192"/>
                    <a:pt x="1191" y="3192"/>
                    <a:pt x="1239" y="3132"/>
                  </a:cubicBezTo>
                  <a:lnTo>
                    <a:pt x="1727" y="2668"/>
                  </a:lnTo>
                  <a:lnTo>
                    <a:pt x="2132" y="2680"/>
                  </a:lnTo>
                  <a:lnTo>
                    <a:pt x="1906" y="3025"/>
                  </a:lnTo>
                  <a:lnTo>
                    <a:pt x="1251" y="3168"/>
                  </a:lnTo>
                  <a:cubicBezTo>
                    <a:pt x="1179" y="3192"/>
                    <a:pt x="1132" y="3263"/>
                    <a:pt x="1144" y="3334"/>
                  </a:cubicBezTo>
                  <a:cubicBezTo>
                    <a:pt x="1167" y="3406"/>
                    <a:pt x="1239" y="3453"/>
                    <a:pt x="1310" y="3442"/>
                  </a:cubicBezTo>
                  <a:lnTo>
                    <a:pt x="1715" y="3346"/>
                  </a:lnTo>
                  <a:lnTo>
                    <a:pt x="1596" y="3549"/>
                  </a:lnTo>
                  <a:lnTo>
                    <a:pt x="274" y="3846"/>
                  </a:lnTo>
                  <a:cubicBezTo>
                    <a:pt x="191" y="3858"/>
                    <a:pt x="155" y="3930"/>
                    <a:pt x="167" y="4001"/>
                  </a:cubicBezTo>
                  <a:cubicBezTo>
                    <a:pt x="179" y="4084"/>
                    <a:pt x="251" y="4120"/>
                    <a:pt x="334" y="4108"/>
                  </a:cubicBezTo>
                  <a:lnTo>
                    <a:pt x="1406" y="3870"/>
                  </a:lnTo>
                  <a:lnTo>
                    <a:pt x="1239" y="4120"/>
                  </a:lnTo>
                  <a:lnTo>
                    <a:pt x="584" y="4275"/>
                  </a:lnTo>
                  <a:cubicBezTo>
                    <a:pt x="513" y="4287"/>
                    <a:pt x="465" y="4358"/>
                    <a:pt x="477" y="4442"/>
                  </a:cubicBezTo>
                  <a:cubicBezTo>
                    <a:pt x="489" y="4513"/>
                    <a:pt x="572" y="4561"/>
                    <a:pt x="644" y="4537"/>
                  </a:cubicBezTo>
                  <a:lnTo>
                    <a:pt x="1048" y="4454"/>
                  </a:lnTo>
                  <a:lnTo>
                    <a:pt x="870" y="4739"/>
                  </a:lnTo>
                  <a:cubicBezTo>
                    <a:pt x="822" y="4799"/>
                    <a:pt x="846" y="4882"/>
                    <a:pt x="905" y="4918"/>
                  </a:cubicBezTo>
                  <a:cubicBezTo>
                    <a:pt x="965" y="4954"/>
                    <a:pt x="1060" y="4930"/>
                    <a:pt x="1084" y="4870"/>
                  </a:cubicBezTo>
                  <a:lnTo>
                    <a:pt x="1263" y="4585"/>
                  </a:lnTo>
                  <a:lnTo>
                    <a:pt x="1358" y="4989"/>
                  </a:lnTo>
                  <a:cubicBezTo>
                    <a:pt x="1370" y="5061"/>
                    <a:pt x="1441" y="5108"/>
                    <a:pt x="1525" y="5097"/>
                  </a:cubicBezTo>
                  <a:cubicBezTo>
                    <a:pt x="1596" y="5073"/>
                    <a:pt x="1644" y="5001"/>
                    <a:pt x="1620" y="4930"/>
                  </a:cubicBezTo>
                  <a:lnTo>
                    <a:pt x="1477" y="4275"/>
                  </a:lnTo>
                  <a:lnTo>
                    <a:pt x="1644" y="4025"/>
                  </a:lnTo>
                  <a:lnTo>
                    <a:pt x="1882" y="5097"/>
                  </a:lnTo>
                  <a:cubicBezTo>
                    <a:pt x="1894" y="5168"/>
                    <a:pt x="1965" y="5216"/>
                    <a:pt x="2037" y="5192"/>
                  </a:cubicBezTo>
                  <a:cubicBezTo>
                    <a:pt x="2108" y="5180"/>
                    <a:pt x="2156" y="5108"/>
                    <a:pt x="2144" y="5037"/>
                  </a:cubicBezTo>
                  <a:lnTo>
                    <a:pt x="1846" y="3703"/>
                  </a:lnTo>
                  <a:lnTo>
                    <a:pt x="1965" y="3513"/>
                  </a:lnTo>
                  <a:lnTo>
                    <a:pt x="2048" y="3918"/>
                  </a:lnTo>
                  <a:cubicBezTo>
                    <a:pt x="2072" y="3989"/>
                    <a:pt x="2144" y="4037"/>
                    <a:pt x="2215" y="4025"/>
                  </a:cubicBezTo>
                  <a:cubicBezTo>
                    <a:pt x="2287" y="4001"/>
                    <a:pt x="2334" y="3930"/>
                    <a:pt x="2322" y="3858"/>
                  </a:cubicBezTo>
                  <a:lnTo>
                    <a:pt x="2168" y="3203"/>
                  </a:lnTo>
                  <a:lnTo>
                    <a:pt x="2394" y="2858"/>
                  </a:lnTo>
                  <a:lnTo>
                    <a:pt x="2584" y="3215"/>
                  </a:lnTo>
                  <a:lnTo>
                    <a:pt x="2394" y="3858"/>
                  </a:lnTo>
                  <a:cubicBezTo>
                    <a:pt x="2382" y="3930"/>
                    <a:pt x="2406" y="4001"/>
                    <a:pt x="2489" y="4025"/>
                  </a:cubicBezTo>
                  <a:cubicBezTo>
                    <a:pt x="2560" y="4037"/>
                    <a:pt x="2632" y="4001"/>
                    <a:pt x="2644" y="3930"/>
                  </a:cubicBezTo>
                  <a:lnTo>
                    <a:pt x="2763" y="3549"/>
                  </a:lnTo>
                  <a:lnTo>
                    <a:pt x="2870" y="3751"/>
                  </a:lnTo>
                  <a:lnTo>
                    <a:pt x="2465" y="5061"/>
                  </a:lnTo>
                  <a:cubicBezTo>
                    <a:pt x="2453" y="5132"/>
                    <a:pt x="2489" y="5216"/>
                    <a:pt x="2560" y="5227"/>
                  </a:cubicBezTo>
                  <a:cubicBezTo>
                    <a:pt x="2632" y="5239"/>
                    <a:pt x="2703" y="5216"/>
                    <a:pt x="2727" y="5132"/>
                  </a:cubicBezTo>
                  <a:lnTo>
                    <a:pt x="3049" y="4084"/>
                  </a:lnTo>
                  <a:lnTo>
                    <a:pt x="3180" y="4346"/>
                  </a:lnTo>
                  <a:lnTo>
                    <a:pt x="2989" y="4989"/>
                  </a:lnTo>
                  <a:cubicBezTo>
                    <a:pt x="2977" y="5061"/>
                    <a:pt x="3001" y="5132"/>
                    <a:pt x="3084" y="5156"/>
                  </a:cubicBezTo>
                  <a:cubicBezTo>
                    <a:pt x="3156" y="5168"/>
                    <a:pt x="3227" y="5132"/>
                    <a:pt x="3239" y="5061"/>
                  </a:cubicBezTo>
                  <a:lnTo>
                    <a:pt x="3358" y="4680"/>
                  </a:lnTo>
                  <a:lnTo>
                    <a:pt x="3513" y="4977"/>
                  </a:lnTo>
                  <a:cubicBezTo>
                    <a:pt x="3537" y="5037"/>
                    <a:pt x="3632" y="5061"/>
                    <a:pt x="3692" y="5037"/>
                  </a:cubicBezTo>
                  <a:cubicBezTo>
                    <a:pt x="3751" y="5001"/>
                    <a:pt x="3775" y="4918"/>
                    <a:pt x="3751" y="4858"/>
                  </a:cubicBezTo>
                  <a:lnTo>
                    <a:pt x="3596" y="4561"/>
                  </a:lnTo>
                  <a:lnTo>
                    <a:pt x="3989" y="4680"/>
                  </a:lnTo>
                  <a:cubicBezTo>
                    <a:pt x="4061" y="4692"/>
                    <a:pt x="4132" y="4656"/>
                    <a:pt x="4156" y="4585"/>
                  </a:cubicBezTo>
                  <a:cubicBezTo>
                    <a:pt x="4168" y="4513"/>
                    <a:pt x="4132" y="4442"/>
                    <a:pt x="4061" y="4418"/>
                  </a:cubicBezTo>
                  <a:lnTo>
                    <a:pt x="3418" y="4227"/>
                  </a:lnTo>
                  <a:lnTo>
                    <a:pt x="3287" y="3965"/>
                  </a:lnTo>
                  <a:lnTo>
                    <a:pt x="4346" y="4287"/>
                  </a:lnTo>
                  <a:cubicBezTo>
                    <a:pt x="4418" y="4299"/>
                    <a:pt x="4489" y="4275"/>
                    <a:pt x="4513" y="4204"/>
                  </a:cubicBezTo>
                  <a:cubicBezTo>
                    <a:pt x="4525" y="4120"/>
                    <a:pt x="4489" y="4049"/>
                    <a:pt x="4418" y="4037"/>
                  </a:cubicBezTo>
                  <a:lnTo>
                    <a:pt x="3108" y="3632"/>
                  </a:lnTo>
                  <a:lnTo>
                    <a:pt x="3001" y="3430"/>
                  </a:lnTo>
                  <a:lnTo>
                    <a:pt x="3394" y="3549"/>
                  </a:lnTo>
                  <a:cubicBezTo>
                    <a:pt x="3465" y="3561"/>
                    <a:pt x="3537" y="3525"/>
                    <a:pt x="3561" y="3453"/>
                  </a:cubicBezTo>
                  <a:cubicBezTo>
                    <a:pt x="3572" y="3382"/>
                    <a:pt x="3537" y="3311"/>
                    <a:pt x="3465" y="3287"/>
                  </a:cubicBezTo>
                  <a:lnTo>
                    <a:pt x="2822" y="3096"/>
                  </a:lnTo>
                  <a:lnTo>
                    <a:pt x="2632" y="2739"/>
                  </a:lnTo>
                  <a:lnTo>
                    <a:pt x="3037" y="2751"/>
                  </a:lnTo>
                  <a:lnTo>
                    <a:pt x="3501" y="3251"/>
                  </a:lnTo>
                  <a:cubicBezTo>
                    <a:pt x="3537" y="3311"/>
                    <a:pt x="3632" y="3311"/>
                    <a:pt x="3680" y="3251"/>
                  </a:cubicBezTo>
                  <a:cubicBezTo>
                    <a:pt x="3739" y="3203"/>
                    <a:pt x="3739" y="3108"/>
                    <a:pt x="3680" y="3072"/>
                  </a:cubicBezTo>
                  <a:lnTo>
                    <a:pt x="3394" y="2775"/>
                  </a:lnTo>
                  <a:lnTo>
                    <a:pt x="3620" y="2787"/>
                  </a:lnTo>
                  <a:lnTo>
                    <a:pt x="4537" y="3787"/>
                  </a:lnTo>
                  <a:cubicBezTo>
                    <a:pt x="4585" y="3846"/>
                    <a:pt x="4668" y="3846"/>
                    <a:pt x="4715" y="3787"/>
                  </a:cubicBezTo>
                  <a:cubicBezTo>
                    <a:pt x="4775" y="3739"/>
                    <a:pt x="4775" y="3644"/>
                    <a:pt x="4715" y="3608"/>
                  </a:cubicBezTo>
                  <a:lnTo>
                    <a:pt x="3977" y="2799"/>
                  </a:lnTo>
                  <a:lnTo>
                    <a:pt x="4275" y="2811"/>
                  </a:lnTo>
                  <a:lnTo>
                    <a:pt x="4727" y="3311"/>
                  </a:lnTo>
                  <a:cubicBezTo>
                    <a:pt x="4775" y="3370"/>
                    <a:pt x="4870" y="3370"/>
                    <a:pt x="4906" y="3311"/>
                  </a:cubicBezTo>
                  <a:cubicBezTo>
                    <a:pt x="4966" y="3263"/>
                    <a:pt x="4966" y="3168"/>
                    <a:pt x="4906" y="3132"/>
                  </a:cubicBezTo>
                  <a:lnTo>
                    <a:pt x="4632" y="2834"/>
                  </a:lnTo>
                  <a:lnTo>
                    <a:pt x="4954" y="2846"/>
                  </a:lnTo>
                  <a:cubicBezTo>
                    <a:pt x="5025" y="2846"/>
                    <a:pt x="5085" y="2787"/>
                    <a:pt x="5085" y="2727"/>
                  </a:cubicBezTo>
                  <a:cubicBezTo>
                    <a:pt x="5085" y="2656"/>
                    <a:pt x="5025" y="2596"/>
                    <a:pt x="4966" y="2596"/>
                  </a:cubicBezTo>
                  <a:lnTo>
                    <a:pt x="4644" y="2572"/>
                  </a:lnTo>
                  <a:lnTo>
                    <a:pt x="4942" y="2299"/>
                  </a:lnTo>
                  <a:cubicBezTo>
                    <a:pt x="5001" y="2251"/>
                    <a:pt x="5001" y="2156"/>
                    <a:pt x="4942" y="2120"/>
                  </a:cubicBezTo>
                  <a:cubicBezTo>
                    <a:pt x="4894" y="2060"/>
                    <a:pt x="4811" y="2060"/>
                    <a:pt x="4763" y="2120"/>
                  </a:cubicBezTo>
                  <a:lnTo>
                    <a:pt x="4275" y="2572"/>
                  </a:lnTo>
                  <a:lnTo>
                    <a:pt x="3977" y="2560"/>
                  </a:lnTo>
                  <a:lnTo>
                    <a:pt x="4775" y="1822"/>
                  </a:lnTo>
                  <a:cubicBezTo>
                    <a:pt x="4835" y="1775"/>
                    <a:pt x="4835" y="1679"/>
                    <a:pt x="4775" y="1644"/>
                  </a:cubicBezTo>
                  <a:cubicBezTo>
                    <a:pt x="4727" y="1584"/>
                    <a:pt x="4644" y="1584"/>
                    <a:pt x="4596" y="1644"/>
                  </a:cubicBezTo>
                  <a:lnTo>
                    <a:pt x="3596" y="2560"/>
                  </a:lnTo>
                  <a:lnTo>
                    <a:pt x="3382" y="2549"/>
                  </a:lnTo>
                  <a:lnTo>
                    <a:pt x="3680" y="2263"/>
                  </a:lnTo>
                  <a:cubicBezTo>
                    <a:pt x="3739" y="2215"/>
                    <a:pt x="3739" y="2132"/>
                    <a:pt x="3680" y="2084"/>
                  </a:cubicBezTo>
                  <a:cubicBezTo>
                    <a:pt x="3632" y="2025"/>
                    <a:pt x="3537" y="2025"/>
                    <a:pt x="3501" y="2084"/>
                  </a:cubicBezTo>
                  <a:lnTo>
                    <a:pt x="3001" y="2549"/>
                  </a:lnTo>
                  <a:lnTo>
                    <a:pt x="2608" y="2537"/>
                  </a:lnTo>
                  <a:lnTo>
                    <a:pt x="2822" y="2191"/>
                  </a:lnTo>
                  <a:lnTo>
                    <a:pt x="3477" y="2037"/>
                  </a:lnTo>
                  <a:cubicBezTo>
                    <a:pt x="3561" y="2025"/>
                    <a:pt x="3596" y="1953"/>
                    <a:pt x="3584" y="1882"/>
                  </a:cubicBezTo>
                  <a:cubicBezTo>
                    <a:pt x="3572" y="1798"/>
                    <a:pt x="3501" y="1763"/>
                    <a:pt x="3418" y="1775"/>
                  </a:cubicBezTo>
                  <a:lnTo>
                    <a:pt x="3025" y="1858"/>
                  </a:lnTo>
                  <a:lnTo>
                    <a:pt x="3144" y="1668"/>
                  </a:lnTo>
                  <a:lnTo>
                    <a:pt x="4465" y="1370"/>
                  </a:lnTo>
                  <a:cubicBezTo>
                    <a:pt x="4537" y="1358"/>
                    <a:pt x="4585" y="1287"/>
                    <a:pt x="4573" y="1203"/>
                  </a:cubicBezTo>
                  <a:cubicBezTo>
                    <a:pt x="4549" y="1132"/>
                    <a:pt x="4477" y="1084"/>
                    <a:pt x="4406" y="1108"/>
                  </a:cubicBezTo>
                  <a:lnTo>
                    <a:pt x="3334" y="1346"/>
                  </a:lnTo>
                  <a:lnTo>
                    <a:pt x="3501" y="1084"/>
                  </a:lnTo>
                  <a:lnTo>
                    <a:pt x="4156" y="941"/>
                  </a:lnTo>
                  <a:cubicBezTo>
                    <a:pt x="4227" y="929"/>
                    <a:pt x="4275" y="846"/>
                    <a:pt x="4251" y="775"/>
                  </a:cubicBezTo>
                  <a:cubicBezTo>
                    <a:pt x="4239" y="703"/>
                    <a:pt x="4168" y="655"/>
                    <a:pt x="4096" y="667"/>
                  </a:cubicBezTo>
                  <a:lnTo>
                    <a:pt x="3692" y="763"/>
                  </a:lnTo>
                  <a:lnTo>
                    <a:pt x="3870" y="477"/>
                  </a:lnTo>
                  <a:cubicBezTo>
                    <a:pt x="3918" y="417"/>
                    <a:pt x="3882" y="334"/>
                    <a:pt x="3823" y="298"/>
                  </a:cubicBezTo>
                  <a:cubicBezTo>
                    <a:pt x="3763" y="251"/>
                    <a:pt x="3680" y="286"/>
                    <a:pt x="3644" y="346"/>
                  </a:cubicBezTo>
                  <a:lnTo>
                    <a:pt x="3465" y="620"/>
                  </a:lnTo>
                  <a:lnTo>
                    <a:pt x="3382" y="227"/>
                  </a:lnTo>
                  <a:cubicBezTo>
                    <a:pt x="3358" y="144"/>
                    <a:pt x="3287" y="108"/>
                    <a:pt x="3215" y="120"/>
                  </a:cubicBezTo>
                  <a:cubicBezTo>
                    <a:pt x="3144" y="132"/>
                    <a:pt x="3096" y="203"/>
                    <a:pt x="3108" y="286"/>
                  </a:cubicBezTo>
                  <a:lnTo>
                    <a:pt x="3263" y="941"/>
                  </a:lnTo>
                  <a:lnTo>
                    <a:pt x="3096" y="1191"/>
                  </a:lnTo>
                  <a:lnTo>
                    <a:pt x="2858" y="120"/>
                  </a:lnTo>
                  <a:cubicBezTo>
                    <a:pt x="2846" y="48"/>
                    <a:pt x="2775" y="1"/>
                    <a:pt x="2691" y="13"/>
                  </a:cubicBezTo>
                  <a:cubicBezTo>
                    <a:pt x="2620" y="24"/>
                    <a:pt x="2572" y="108"/>
                    <a:pt x="2584" y="179"/>
                  </a:cubicBezTo>
                  <a:lnTo>
                    <a:pt x="2882" y="1501"/>
                  </a:lnTo>
                  <a:lnTo>
                    <a:pt x="2775" y="1691"/>
                  </a:lnTo>
                  <a:lnTo>
                    <a:pt x="2680" y="1298"/>
                  </a:lnTo>
                  <a:cubicBezTo>
                    <a:pt x="2668" y="1215"/>
                    <a:pt x="2596" y="1179"/>
                    <a:pt x="2513" y="1191"/>
                  </a:cubicBezTo>
                  <a:cubicBezTo>
                    <a:pt x="2441" y="1203"/>
                    <a:pt x="2394" y="1275"/>
                    <a:pt x="2418" y="1358"/>
                  </a:cubicBezTo>
                  <a:lnTo>
                    <a:pt x="2560" y="2013"/>
                  </a:lnTo>
                  <a:lnTo>
                    <a:pt x="2334" y="2346"/>
                  </a:lnTo>
                  <a:lnTo>
                    <a:pt x="2144" y="1989"/>
                  </a:lnTo>
                  <a:lnTo>
                    <a:pt x="2334" y="1358"/>
                  </a:lnTo>
                  <a:cubicBezTo>
                    <a:pt x="2358" y="1275"/>
                    <a:pt x="2322" y="1203"/>
                    <a:pt x="2251" y="1191"/>
                  </a:cubicBezTo>
                  <a:cubicBezTo>
                    <a:pt x="2179" y="1179"/>
                    <a:pt x="2096" y="1203"/>
                    <a:pt x="2084" y="1275"/>
                  </a:cubicBezTo>
                  <a:lnTo>
                    <a:pt x="1965" y="1668"/>
                  </a:lnTo>
                  <a:lnTo>
                    <a:pt x="1858" y="1453"/>
                  </a:lnTo>
                  <a:lnTo>
                    <a:pt x="2263" y="144"/>
                  </a:lnTo>
                  <a:cubicBezTo>
                    <a:pt x="2322" y="60"/>
                    <a:pt x="2310" y="36"/>
                    <a:pt x="2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196;p49">
              <a:extLst>
                <a:ext uri="{FF2B5EF4-FFF2-40B4-BE49-F238E27FC236}">
                  <a16:creationId xmlns:a16="http://schemas.microsoft.com/office/drawing/2014/main" id="{B4D1252E-9817-3861-156F-A0A5E4F5276E}"/>
                </a:ext>
              </a:extLst>
            </p:cNvPr>
            <p:cNvSpPr/>
            <p:nvPr/>
          </p:nvSpPr>
          <p:spPr>
            <a:xfrm>
              <a:off x="6454825" y="3592400"/>
              <a:ext cx="115825" cy="128600"/>
            </a:xfrm>
            <a:custGeom>
              <a:avLst/>
              <a:gdLst/>
              <a:ahLst/>
              <a:cxnLst/>
              <a:rect l="l" t="t" r="r" b="b"/>
              <a:pathLst>
                <a:path w="4633" h="5144" extrusionOk="0">
                  <a:moveTo>
                    <a:pt x="2144" y="4870"/>
                  </a:moveTo>
                  <a:cubicBezTo>
                    <a:pt x="2204" y="4787"/>
                    <a:pt x="2263" y="4668"/>
                    <a:pt x="2346" y="4549"/>
                  </a:cubicBezTo>
                  <a:lnTo>
                    <a:pt x="2168" y="3751"/>
                  </a:lnTo>
                  <a:lnTo>
                    <a:pt x="2287" y="3560"/>
                  </a:lnTo>
                  <a:lnTo>
                    <a:pt x="2370" y="3965"/>
                  </a:lnTo>
                  <a:cubicBezTo>
                    <a:pt x="2382" y="4037"/>
                    <a:pt x="2454" y="4084"/>
                    <a:pt x="2537" y="4072"/>
                  </a:cubicBezTo>
                  <a:cubicBezTo>
                    <a:pt x="2608" y="4048"/>
                    <a:pt x="2656" y="3977"/>
                    <a:pt x="2632" y="3906"/>
                  </a:cubicBezTo>
                  <a:lnTo>
                    <a:pt x="2489" y="3251"/>
                  </a:lnTo>
                  <a:lnTo>
                    <a:pt x="2715" y="2906"/>
                  </a:lnTo>
                  <a:lnTo>
                    <a:pt x="2906" y="3263"/>
                  </a:lnTo>
                  <a:lnTo>
                    <a:pt x="2715" y="3906"/>
                  </a:lnTo>
                  <a:lnTo>
                    <a:pt x="3156" y="3144"/>
                  </a:lnTo>
                  <a:lnTo>
                    <a:pt x="3144" y="3144"/>
                  </a:lnTo>
                  <a:lnTo>
                    <a:pt x="2954" y="2786"/>
                  </a:lnTo>
                  <a:lnTo>
                    <a:pt x="3358" y="2798"/>
                  </a:lnTo>
                  <a:lnTo>
                    <a:pt x="3370" y="2822"/>
                  </a:lnTo>
                  <a:cubicBezTo>
                    <a:pt x="3513" y="2584"/>
                    <a:pt x="3668" y="2346"/>
                    <a:pt x="3811" y="2132"/>
                  </a:cubicBezTo>
                  <a:lnTo>
                    <a:pt x="3370" y="2548"/>
                  </a:lnTo>
                  <a:lnTo>
                    <a:pt x="2966" y="2536"/>
                  </a:lnTo>
                  <a:lnTo>
                    <a:pt x="3192" y="2191"/>
                  </a:lnTo>
                  <a:lnTo>
                    <a:pt x="3847" y="2048"/>
                  </a:lnTo>
                  <a:cubicBezTo>
                    <a:pt x="3918" y="2024"/>
                    <a:pt x="3966" y="1953"/>
                    <a:pt x="3954" y="1882"/>
                  </a:cubicBezTo>
                  <a:cubicBezTo>
                    <a:pt x="3930" y="1810"/>
                    <a:pt x="3858" y="1763"/>
                    <a:pt x="3787" y="1774"/>
                  </a:cubicBezTo>
                  <a:lnTo>
                    <a:pt x="3382" y="1870"/>
                  </a:lnTo>
                  <a:lnTo>
                    <a:pt x="3501" y="1667"/>
                  </a:lnTo>
                  <a:lnTo>
                    <a:pt x="4228" y="1512"/>
                  </a:lnTo>
                  <a:cubicBezTo>
                    <a:pt x="4311" y="1393"/>
                    <a:pt x="4382" y="1286"/>
                    <a:pt x="4454" y="1191"/>
                  </a:cubicBezTo>
                  <a:lnTo>
                    <a:pt x="3692" y="1370"/>
                  </a:lnTo>
                  <a:lnTo>
                    <a:pt x="3858" y="1120"/>
                  </a:lnTo>
                  <a:lnTo>
                    <a:pt x="4513" y="977"/>
                  </a:lnTo>
                  <a:cubicBezTo>
                    <a:pt x="4585" y="953"/>
                    <a:pt x="4632" y="881"/>
                    <a:pt x="4620" y="810"/>
                  </a:cubicBezTo>
                  <a:cubicBezTo>
                    <a:pt x="4609" y="739"/>
                    <a:pt x="4525" y="691"/>
                    <a:pt x="4454" y="703"/>
                  </a:cubicBezTo>
                  <a:lnTo>
                    <a:pt x="4049" y="798"/>
                  </a:lnTo>
                  <a:lnTo>
                    <a:pt x="4228" y="512"/>
                  </a:lnTo>
                  <a:cubicBezTo>
                    <a:pt x="4275" y="453"/>
                    <a:pt x="4251" y="358"/>
                    <a:pt x="4192" y="334"/>
                  </a:cubicBezTo>
                  <a:cubicBezTo>
                    <a:pt x="4132" y="286"/>
                    <a:pt x="4037" y="322"/>
                    <a:pt x="4013" y="381"/>
                  </a:cubicBezTo>
                  <a:lnTo>
                    <a:pt x="3835" y="655"/>
                  </a:lnTo>
                  <a:lnTo>
                    <a:pt x="3739" y="250"/>
                  </a:lnTo>
                  <a:cubicBezTo>
                    <a:pt x="3728" y="179"/>
                    <a:pt x="3656" y="131"/>
                    <a:pt x="3573" y="155"/>
                  </a:cubicBezTo>
                  <a:cubicBezTo>
                    <a:pt x="3501" y="167"/>
                    <a:pt x="3454" y="239"/>
                    <a:pt x="3477" y="310"/>
                  </a:cubicBezTo>
                  <a:lnTo>
                    <a:pt x="3620" y="965"/>
                  </a:lnTo>
                  <a:lnTo>
                    <a:pt x="3454" y="1227"/>
                  </a:lnTo>
                  <a:lnTo>
                    <a:pt x="3216" y="155"/>
                  </a:lnTo>
                  <a:cubicBezTo>
                    <a:pt x="3204" y="72"/>
                    <a:pt x="3132" y="36"/>
                    <a:pt x="3061" y="48"/>
                  </a:cubicBezTo>
                  <a:cubicBezTo>
                    <a:pt x="2977" y="60"/>
                    <a:pt x="2942" y="131"/>
                    <a:pt x="2954" y="215"/>
                  </a:cubicBezTo>
                  <a:lnTo>
                    <a:pt x="3251" y="1536"/>
                  </a:lnTo>
                  <a:lnTo>
                    <a:pt x="3132" y="1727"/>
                  </a:lnTo>
                  <a:lnTo>
                    <a:pt x="3037" y="1322"/>
                  </a:lnTo>
                  <a:cubicBezTo>
                    <a:pt x="3025" y="1251"/>
                    <a:pt x="2954" y="1203"/>
                    <a:pt x="2882" y="1227"/>
                  </a:cubicBezTo>
                  <a:cubicBezTo>
                    <a:pt x="2799" y="1239"/>
                    <a:pt x="2763" y="1310"/>
                    <a:pt x="2775" y="1382"/>
                  </a:cubicBezTo>
                  <a:lnTo>
                    <a:pt x="2918" y="2036"/>
                  </a:lnTo>
                  <a:lnTo>
                    <a:pt x="2704" y="2382"/>
                  </a:lnTo>
                  <a:lnTo>
                    <a:pt x="2501" y="2024"/>
                  </a:lnTo>
                  <a:lnTo>
                    <a:pt x="2704" y="1382"/>
                  </a:lnTo>
                  <a:cubicBezTo>
                    <a:pt x="2715" y="1310"/>
                    <a:pt x="2680" y="1239"/>
                    <a:pt x="2608" y="1227"/>
                  </a:cubicBezTo>
                  <a:cubicBezTo>
                    <a:pt x="2537" y="1203"/>
                    <a:pt x="2465" y="1239"/>
                    <a:pt x="2442" y="1310"/>
                  </a:cubicBezTo>
                  <a:lnTo>
                    <a:pt x="2323" y="1703"/>
                  </a:lnTo>
                  <a:lnTo>
                    <a:pt x="2227" y="1489"/>
                  </a:lnTo>
                  <a:lnTo>
                    <a:pt x="2620" y="179"/>
                  </a:lnTo>
                  <a:cubicBezTo>
                    <a:pt x="2644" y="108"/>
                    <a:pt x="2608" y="36"/>
                    <a:pt x="2537" y="12"/>
                  </a:cubicBezTo>
                  <a:cubicBezTo>
                    <a:pt x="2465" y="0"/>
                    <a:pt x="2382" y="36"/>
                    <a:pt x="2370" y="108"/>
                  </a:cubicBezTo>
                  <a:lnTo>
                    <a:pt x="2049" y="1167"/>
                  </a:lnTo>
                  <a:lnTo>
                    <a:pt x="1906" y="893"/>
                  </a:lnTo>
                  <a:lnTo>
                    <a:pt x="2108" y="250"/>
                  </a:lnTo>
                  <a:cubicBezTo>
                    <a:pt x="2120" y="179"/>
                    <a:pt x="2084" y="108"/>
                    <a:pt x="2013" y="96"/>
                  </a:cubicBezTo>
                  <a:cubicBezTo>
                    <a:pt x="1942" y="72"/>
                    <a:pt x="1870" y="108"/>
                    <a:pt x="1846" y="179"/>
                  </a:cubicBezTo>
                  <a:lnTo>
                    <a:pt x="1727" y="572"/>
                  </a:lnTo>
                  <a:lnTo>
                    <a:pt x="1584" y="274"/>
                  </a:lnTo>
                  <a:cubicBezTo>
                    <a:pt x="1549" y="215"/>
                    <a:pt x="1465" y="179"/>
                    <a:pt x="1406" y="215"/>
                  </a:cubicBezTo>
                  <a:cubicBezTo>
                    <a:pt x="1346" y="239"/>
                    <a:pt x="1311" y="334"/>
                    <a:pt x="1346" y="393"/>
                  </a:cubicBezTo>
                  <a:lnTo>
                    <a:pt x="1489" y="691"/>
                  </a:lnTo>
                  <a:lnTo>
                    <a:pt x="1108" y="572"/>
                  </a:lnTo>
                  <a:cubicBezTo>
                    <a:pt x="1037" y="560"/>
                    <a:pt x="953" y="584"/>
                    <a:pt x="941" y="655"/>
                  </a:cubicBezTo>
                  <a:cubicBezTo>
                    <a:pt x="930" y="739"/>
                    <a:pt x="953" y="810"/>
                    <a:pt x="1037" y="822"/>
                  </a:cubicBezTo>
                  <a:lnTo>
                    <a:pt x="1668" y="1012"/>
                  </a:lnTo>
                  <a:lnTo>
                    <a:pt x="1811" y="1286"/>
                  </a:lnTo>
                  <a:lnTo>
                    <a:pt x="751" y="953"/>
                  </a:lnTo>
                  <a:cubicBezTo>
                    <a:pt x="680" y="941"/>
                    <a:pt x="596" y="977"/>
                    <a:pt x="584" y="1048"/>
                  </a:cubicBezTo>
                  <a:cubicBezTo>
                    <a:pt x="572" y="1120"/>
                    <a:pt x="596" y="1191"/>
                    <a:pt x="680" y="1215"/>
                  </a:cubicBezTo>
                  <a:lnTo>
                    <a:pt x="1989" y="1608"/>
                  </a:lnTo>
                  <a:lnTo>
                    <a:pt x="2084" y="1822"/>
                  </a:lnTo>
                  <a:lnTo>
                    <a:pt x="1703" y="1703"/>
                  </a:lnTo>
                  <a:cubicBezTo>
                    <a:pt x="1632" y="1691"/>
                    <a:pt x="1549" y="1715"/>
                    <a:pt x="1537" y="1786"/>
                  </a:cubicBezTo>
                  <a:cubicBezTo>
                    <a:pt x="1525" y="1870"/>
                    <a:pt x="1549" y="1941"/>
                    <a:pt x="1632" y="1953"/>
                  </a:cubicBezTo>
                  <a:lnTo>
                    <a:pt x="2263" y="2144"/>
                  </a:lnTo>
                  <a:lnTo>
                    <a:pt x="2465" y="2501"/>
                  </a:lnTo>
                  <a:lnTo>
                    <a:pt x="2061" y="2489"/>
                  </a:lnTo>
                  <a:lnTo>
                    <a:pt x="1596" y="2001"/>
                  </a:lnTo>
                  <a:cubicBezTo>
                    <a:pt x="1549" y="1941"/>
                    <a:pt x="1465" y="1941"/>
                    <a:pt x="1418" y="2001"/>
                  </a:cubicBezTo>
                  <a:cubicBezTo>
                    <a:pt x="1358" y="2048"/>
                    <a:pt x="1358" y="2132"/>
                    <a:pt x="1418" y="2179"/>
                  </a:cubicBezTo>
                  <a:lnTo>
                    <a:pt x="1703" y="2477"/>
                  </a:lnTo>
                  <a:lnTo>
                    <a:pt x="1477" y="2465"/>
                  </a:lnTo>
                  <a:lnTo>
                    <a:pt x="560" y="1465"/>
                  </a:lnTo>
                  <a:cubicBezTo>
                    <a:pt x="513" y="1405"/>
                    <a:pt x="418" y="1405"/>
                    <a:pt x="382" y="1465"/>
                  </a:cubicBezTo>
                  <a:cubicBezTo>
                    <a:pt x="322" y="1512"/>
                    <a:pt x="322" y="1596"/>
                    <a:pt x="382" y="1643"/>
                  </a:cubicBezTo>
                  <a:lnTo>
                    <a:pt x="1120" y="2441"/>
                  </a:lnTo>
                  <a:lnTo>
                    <a:pt x="822" y="2429"/>
                  </a:lnTo>
                  <a:lnTo>
                    <a:pt x="358" y="1941"/>
                  </a:lnTo>
                  <a:cubicBezTo>
                    <a:pt x="322" y="1882"/>
                    <a:pt x="227" y="1882"/>
                    <a:pt x="179" y="1941"/>
                  </a:cubicBezTo>
                  <a:cubicBezTo>
                    <a:pt x="120" y="1989"/>
                    <a:pt x="120" y="2072"/>
                    <a:pt x="179" y="2120"/>
                  </a:cubicBezTo>
                  <a:lnTo>
                    <a:pt x="465" y="2417"/>
                  </a:lnTo>
                  <a:lnTo>
                    <a:pt x="144" y="2405"/>
                  </a:lnTo>
                  <a:cubicBezTo>
                    <a:pt x="60" y="2405"/>
                    <a:pt x="1" y="2465"/>
                    <a:pt x="1" y="2525"/>
                  </a:cubicBezTo>
                  <a:cubicBezTo>
                    <a:pt x="1" y="2596"/>
                    <a:pt x="60" y="2655"/>
                    <a:pt x="120" y="2655"/>
                  </a:cubicBezTo>
                  <a:lnTo>
                    <a:pt x="453" y="2667"/>
                  </a:lnTo>
                  <a:lnTo>
                    <a:pt x="156" y="2953"/>
                  </a:lnTo>
                  <a:cubicBezTo>
                    <a:pt x="96" y="3001"/>
                    <a:pt x="96" y="3084"/>
                    <a:pt x="156" y="3132"/>
                  </a:cubicBezTo>
                  <a:cubicBezTo>
                    <a:pt x="203" y="3191"/>
                    <a:pt x="287" y="3191"/>
                    <a:pt x="334" y="3132"/>
                  </a:cubicBezTo>
                  <a:lnTo>
                    <a:pt x="822" y="2667"/>
                  </a:lnTo>
                  <a:lnTo>
                    <a:pt x="1120" y="2679"/>
                  </a:lnTo>
                  <a:lnTo>
                    <a:pt x="322" y="3429"/>
                  </a:lnTo>
                  <a:cubicBezTo>
                    <a:pt x="263" y="3477"/>
                    <a:pt x="263" y="3560"/>
                    <a:pt x="322" y="3608"/>
                  </a:cubicBezTo>
                  <a:cubicBezTo>
                    <a:pt x="358" y="3668"/>
                    <a:pt x="453" y="3668"/>
                    <a:pt x="501" y="3608"/>
                  </a:cubicBezTo>
                  <a:lnTo>
                    <a:pt x="1489" y="2679"/>
                  </a:lnTo>
                  <a:lnTo>
                    <a:pt x="1715" y="2703"/>
                  </a:lnTo>
                  <a:lnTo>
                    <a:pt x="1418" y="2977"/>
                  </a:lnTo>
                  <a:cubicBezTo>
                    <a:pt x="1358" y="3025"/>
                    <a:pt x="1358" y="3120"/>
                    <a:pt x="1418" y="3156"/>
                  </a:cubicBezTo>
                  <a:cubicBezTo>
                    <a:pt x="1465" y="3215"/>
                    <a:pt x="1549" y="3215"/>
                    <a:pt x="1596" y="3156"/>
                  </a:cubicBezTo>
                  <a:lnTo>
                    <a:pt x="2084" y="2703"/>
                  </a:lnTo>
                  <a:lnTo>
                    <a:pt x="2489" y="2715"/>
                  </a:lnTo>
                  <a:lnTo>
                    <a:pt x="2263" y="3060"/>
                  </a:lnTo>
                  <a:lnTo>
                    <a:pt x="1608" y="3203"/>
                  </a:lnTo>
                  <a:cubicBezTo>
                    <a:pt x="1537" y="3215"/>
                    <a:pt x="1489" y="3298"/>
                    <a:pt x="1513" y="3370"/>
                  </a:cubicBezTo>
                  <a:cubicBezTo>
                    <a:pt x="1525" y="3441"/>
                    <a:pt x="1596" y="3489"/>
                    <a:pt x="1668" y="3477"/>
                  </a:cubicBezTo>
                  <a:lnTo>
                    <a:pt x="2073" y="3382"/>
                  </a:lnTo>
                  <a:lnTo>
                    <a:pt x="1953" y="3572"/>
                  </a:lnTo>
                  <a:lnTo>
                    <a:pt x="632" y="3870"/>
                  </a:lnTo>
                  <a:cubicBezTo>
                    <a:pt x="560" y="3894"/>
                    <a:pt x="513" y="3965"/>
                    <a:pt x="525" y="4037"/>
                  </a:cubicBezTo>
                  <a:cubicBezTo>
                    <a:pt x="537" y="4108"/>
                    <a:pt x="620" y="4156"/>
                    <a:pt x="691" y="4144"/>
                  </a:cubicBezTo>
                  <a:lnTo>
                    <a:pt x="1763" y="3906"/>
                  </a:lnTo>
                  <a:lnTo>
                    <a:pt x="1596" y="4156"/>
                  </a:lnTo>
                  <a:lnTo>
                    <a:pt x="941" y="4310"/>
                  </a:lnTo>
                  <a:cubicBezTo>
                    <a:pt x="870" y="4322"/>
                    <a:pt x="822" y="4394"/>
                    <a:pt x="834" y="4465"/>
                  </a:cubicBezTo>
                  <a:cubicBezTo>
                    <a:pt x="858" y="4549"/>
                    <a:pt x="930" y="4584"/>
                    <a:pt x="1001" y="4572"/>
                  </a:cubicBezTo>
                  <a:lnTo>
                    <a:pt x="1406" y="4489"/>
                  </a:lnTo>
                  <a:lnTo>
                    <a:pt x="1227" y="4763"/>
                  </a:lnTo>
                  <a:cubicBezTo>
                    <a:pt x="1180" y="4822"/>
                    <a:pt x="1215" y="4918"/>
                    <a:pt x="1275" y="4941"/>
                  </a:cubicBezTo>
                  <a:cubicBezTo>
                    <a:pt x="1334" y="4989"/>
                    <a:pt x="1418" y="4965"/>
                    <a:pt x="1453" y="4906"/>
                  </a:cubicBezTo>
                  <a:lnTo>
                    <a:pt x="1632" y="4620"/>
                  </a:lnTo>
                  <a:lnTo>
                    <a:pt x="1715" y="5025"/>
                  </a:lnTo>
                  <a:cubicBezTo>
                    <a:pt x="1727" y="5096"/>
                    <a:pt x="1811" y="5144"/>
                    <a:pt x="1882" y="5120"/>
                  </a:cubicBezTo>
                  <a:cubicBezTo>
                    <a:pt x="1953" y="5108"/>
                    <a:pt x="2001" y="5037"/>
                    <a:pt x="1989" y="4965"/>
                  </a:cubicBezTo>
                  <a:lnTo>
                    <a:pt x="1834" y="4310"/>
                  </a:lnTo>
                  <a:lnTo>
                    <a:pt x="2001" y="40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197;p49">
              <a:extLst>
                <a:ext uri="{FF2B5EF4-FFF2-40B4-BE49-F238E27FC236}">
                  <a16:creationId xmlns:a16="http://schemas.microsoft.com/office/drawing/2014/main" id="{CBB7AC7C-DE63-3075-C7EB-FB4536B62342}"/>
                </a:ext>
              </a:extLst>
            </p:cNvPr>
            <p:cNvSpPr/>
            <p:nvPr/>
          </p:nvSpPr>
          <p:spPr>
            <a:xfrm>
              <a:off x="6346775" y="3264975"/>
              <a:ext cx="238750" cy="170275"/>
            </a:xfrm>
            <a:custGeom>
              <a:avLst/>
              <a:gdLst/>
              <a:ahLst/>
              <a:cxnLst/>
              <a:rect l="l" t="t" r="r" b="b"/>
              <a:pathLst>
                <a:path w="9550" h="6811" extrusionOk="0">
                  <a:moveTo>
                    <a:pt x="9550" y="6597"/>
                  </a:moveTo>
                  <a:cubicBezTo>
                    <a:pt x="9478" y="5930"/>
                    <a:pt x="9335" y="5275"/>
                    <a:pt x="9133" y="4644"/>
                  </a:cubicBezTo>
                  <a:cubicBezTo>
                    <a:pt x="8347" y="4787"/>
                    <a:pt x="7585" y="4751"/>
                    <a:pt x="6859" y="4573"/>
                  </a:cubicBezTo>
                  <a:cubicBezTo>
                    <a:pt x="6109" y="4394"/>
                    <a:pt x="5418" y="4072"/>
                    <a:pt x="4775" y="3632"/>
                  </a:cubicBezTo>
                  <a:cubicBezTo>
                    <a:pt x="4132" y="3203"/>
                    <a:pt x="3573" y="2668"/>
                    <a:pt x="3097" y="2060"/>
                  </a:cubicBezTo>
                  <a:cubicBezTo>
                    <a:pt x="2596" y="1429"/>
                    <a:pt x="2215" y="715"/>
                    <a:pt x="1965" y="1"/>
                  </a:cubicBezTo>
                  <a:cubicBezTo>
                    <a:pt x="1287" y="48"/>
                    <a:pt x="632" y="167"/>
                    <a:pt x="1" y="346"/>
                  </a:cubicBezTo>
                  <a:cubicBezTo>
                    <a:pt x="310" y="1394"/>
                    <a:pt x="834" y="2406"/>
                    <a:pt x="1525" y="3275"/>
                  </a:cubicBezTo>
                  <a:cubicBezTo>
                    <a:pt x="2120" y="4037"/>
                    <a:pt x="2858" y="4727"/>
                    <a:pt x="3668" y="5275"/>
                  </a:cubicBezTo>
                  <a:cubicBezTo>
                    <a:pt x="4490" y="5823"/>
                    <a:pt x="5418" y="6239"/>
                    <a:pt x="6395" y="6478"/>
                  </a:cubicBezTo>
                  <a:cubicBezTo>
                    <a:pt x="7395" y="6751"/>
                    <a:pt x="8466" y="6811"/>
                    <a:pt x="9550" y="65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198;p49">
              <a:extLst>
                <a:ext uri="{FF2B5EF4-FFF2-40B4-BE49-F238E27FC236}">
                  <a16:creationId xmlns:a16="http://schemas.microsoft.com/office/drawing/2014/main" id="{003E2E4D-252B-A983-1916-007268F60EC3}"/>
                </a:ext>
              </a:extLst>
            </p:cNvPr>
            <p:cNvSpPr/>
            <p:nvPr/>
          </p:nvSpPr>
          <p:spPr>
            <a:xfrm>
              <a:off x="6235750" y="3309625"/>
              <a:ext cx="348000" cy="242025"/>
            </a:xfrm>
            <a:custGeom>
              <a:avLst/>
              <a:gdLst/>
              <a:ahLst/>
              <a:cxnLst/>
              <a:rect l="l" t="t" r="r" b="b"/>
              <a:pathLst>
                <a:path w="13920" h="9681" extrusionOk="0">
                  <a:moveTo>
                    <a:pt x="1180" y="227"/>
                  </a:moveTo>
                  <a:cubicBezTo>
                    <a:pt x="727" y="620"/>
                    <a:pt x="346" y="1001"/>
                    <a:pt x="1" y="1358"/>
                  </a:cubicBezTo>
                  <a:cubicBezTo>
                    <a:pt x="1072" y="2703"/>
                    <a:pt x="2465" y="4037"/>
                    <a:pt x="4061" y="5239"/>
                  </a:cubicBezTo>
                  <a:cubicBezTo>
                    <a:pt x="6680" y="7239"/>
                    <a:pt x="9859" y="8894"/>
                    <a:pt x="12967" y="9573"/>
                  </a:cubicBezTo>
                  <a:cubicBezTo>
                    <a:pt x="13145" y="9621"/>
                    <a:pt x="13336" y="9645"/>
                    <a:pt x="13514" y="9680"/>
                  </a:cubicBezTo>
                  <a:cubicBezTo>
                    <a:pt x="13693" y="9037"/>
                    <a:pt x="13824" y="8394"/>
                    <a:pt x="13919" y="7740"/>
                  </a:cubicBezTo>
                  <a:cubicBezTo>
                    <a:pt x="13741" y="7716"/>
                    <a:pt x="13574" y="7680"/>
                    <a:pt x="13395" y="7644"/>
                  </a:cubicBezTo>
                  <a:cubicBezTo>
                    <a:pt x="10586" y="7013"/>
                    <a:pt x="7680" y="5501"/>
                    <a:pt x="5275" y="3668"/>
                  </a:cubicBezTo>
                  <a:cubicBezTo>
                    <a:pt x="3751" y="2525"/>
                    <a:pt x="2442" y="1239"/>
                    <a:pt x="1465" y="0"/>
                  </a:cubicBezTo>
                  <a:cubicBezTo>
                    <a:pt x="1358" y="84"/>
                    <a:pt x="1263" y="143"/>
                    <a:pt x="1180" y="2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199;p49">
              <a:extLst>
                <a:ext uri="{FF2B5EF4-FFF2-40B4-BE49-F238E27FC236}">
                  <a16:creationId xmlns:a16="http://schemas.microsoft.com/office/drawing/2014/main" id="{0B28B1F7-B6CD-7DAA-CF70-68AC1B73DEB5}"/>
                </a:ext>
              </a:extLst>
            </p:cNvPr>
            <p:cNvSpPr/>
            <p:nvPr/>
          </p:nvSpPr>
          <p:spPr>
            <a:xfrm>
              <a:off x="6324750" y="3281350"/>
              <a:ext cx="180700" cy="132475"/>
            </a:xfrm>
            <a:custGeom>
              <a:avLst/>
              <a:gdLst/>
              <a:ahLst/>
              <a:cxnLst/>
              <a:rect l="l" t="t" r="r" b="b"/>
              <a:pathLst>
                <a:path w="7228" h="5299" extrusionOk="0">
                  <a:moveTo>
                    <a:pt x="7228" y="0"/>
                  </a:moveTo>
                  <a:cubicBezTo>
                    <a:pt x="5418" y="417"/>
                    <a:pt x="2442" y="1453"/>
                    <a:pt x="858" y="3548"/>
                  </a:cubicBezTo>
                  <a:cubicBezTo>
                    <a:pt x="1" y="4691"/>
                    <a:pt x="715" y="5299"/>
                    <a:pt x="1549" y="3906"/>
                  </a:cubicBezTo>
                  <a:cubicBezTo>
                    <a:pt x="2406" y="2417"/>
                    <a:pt x="4585" y="1191"/>
                    <a:pt x="7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200;p49">
              <a:extLst>
                <a:ext uri="{FF2B5EF4-FFF2-40B4-BE49-F238E27FC236}">
                  <a16:creationId xmlns:a16="http://schemas.microsoft.com/office/drawing/2014/main" id="{86847EF4-A841-5824-3505-03C1043D65C0}"/>
                </a:ext>
              </a:extLst>
            </p:cNvPr>
            <p:cNvSpPr/>
            <p:nvPr/>
          </p:nvSpPr>
          <p:spPr>
            <a:xfrm>
              <a:off x="6473575" y="3282825"/>
              <a:ext cx="57175" cy="191125"/>
            </a:xfrm>
            <a:custGeom>
              <a:avLst/>
              <a:gdLst/>
              <a:ahLst/>
              <a:cxnLst/>
              <a:rect l="l" t="t" r="r" b="b"/>
              <a:pathLst>
                <a:path w="2287" h="7645" extrusionOk="0">
                  <a:moveTo>
                    <a:pt x="1394" y="1"/>
                  </a:moveTo>
                  <a:cubicBezTo>
                    <a:pt x="1835" y="1596"/>
                    <a:pt x="2287" y="4347"/>
                    <a:pt x="1311" y="6478"/>
                  </a:cubicBezTo>
                  <a:cubicBezTo>
                    <a:pt x="775" y="7645"/>
                    <a:pt x="1" y="7323"/>
                    <a:pt x="739" y="6097"/>
                  </a:cubicBezTo>
                  <a:cubicBezTo>
                    <a:pt x="1549" y="4787"/>
                    <a:pt x="1596" y="2585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201;p49">
              <a:extLst>
                <a:ext uri="{FF2B5EF4-FFF2-40B4-BE49-F238E27FC236}">
                  <a16:creationId xmlns:a16="http://schemas.microsoft.com/office/drawing/2014/main" id="{85432D05-1EDE-1E32-CE3E-0C0128CA38A0}"/>
                </a:ext>
              </a:extLst>
            </p:cNvPr>
            <p:cNvSpPr/>
            <p:nvPr/>
          </p:nvSpPr>
          <p:spPr>
            <a:xfrm>
              <a:off x="6477150" y="3191750"/>
              <a:ext cx="88425" cy="88125"/>
            </a:xfrm>
            <a:custGeom>
              <a:avLst/>
              <a:gdLst/>
              <a:ahLst/>
              <a:cxnLst/>
              <a:rect l="l" t="t" r="r" b="b"/>
              <a:pathLst>
                <a:path w="3537" h="3525" extrusionOk="0">
                  <a:moveTo>
                    <a:pt x="2596" y="453"/>
                  </a:moveTo>
                  <a:cubicBezTo>
                    <a:pt x="3323" y="905"/>
                    <a:pt x="3537" y="1858"/>
                    <a:pt x="3085" y="2596"/>
                  </a:cubicBezTo>
                  <a:cubicBezTo>
                    <a:pt x="2620" y="3322"/>
                    <a:pt x="1668" y="3525"/>
                    <a:pt x="941" y="3084"/>
                  </a:cubicBezTo>
                  <a:cubicBezTo>
                    <a:pt x="215" y="2620"/>
                    <a:pt x="1" y="1667"/>
                    <a:pt x="453" y="941"/>
                  </a:cubicBezTo>
                  <a:cubicBezTo>
                    <a:pt x="918" y="215"/>
                    <a:pt x="1870" y="1"/>
                    <a:pt x="2596" y="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202;p49">
              <a:extLst>
                <a:ext uri="{FF2B5EF4-FFF2-40B4-BE49-F238E27FC236}">
                  <a16:creationId xmlns:a16="http://schemas.microsoft.com/office/drawing/2014/main" id="{88E7D955-D642-8272-64E6-40C82AD9BFF2}"/>
                </a:ext>
              </a:extLst>
            </p:cNvPr>
            <p:cNvSpPr/>
            <p:nvPr/>
          </p:nvSpPr>
          <p:spPr>
            <a:xfrm>
              <a:off x="6509000" y="3203950"/>
              <a:ext cx="88150" cy="88125"/>
            </a:xfrm>
            <a:custGeom>
              <a:avLst/>
              <a:gdLst/>
              <a:ahLst/>
              <a:cxnLst/>
              <a:rect l="l" t="t" r="r" b="b"/>
              <a:pathLst>
                <a:path w="3526" h="3525" extrusionOk="0">
                  <a:moveTo>
                    <a:pt x="2584" y="453"/>
                  </a:moveTo>
                  <a:cubicBezTo>
                    <a:pt x="3311" y="918"/>
                    <a:pt x="3525" y="1870"/>
                    <a:pt x="3073" y="2596"/>
                  </a:cubicBezTo>
                  <a:cubicBezTo>
                    <a:pt x="2620" y="3323"/>
                    <a:pt x="1668" y="3525"/>
                    <a:pt x="929" y="3084"/>
                  </a:cubicBezTo>
                  <a:cubicBezTo>
                    <a:pt x="203" y="2620"/>
                    <a:pt x="1" y="1668"/>
                    <a:pt x="441" y="941"/>
                  </a:cubicBezTo>
                  <a:cubicBezTo>
                    <a:pt x="906" y="215"/>
                    <a:pt x="1858" y="1"/>
                    <a:pt x="2584" y="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203;p49">
              <a:extLst>
                <a:ext uri="{FF2B5EF4-FFF2-40B4-BE49-F238E27FC236}">
                  <a16:creationId xmlns:a16="http://schemas.microsoft.com/office/drawing/2014/main" id="{406C037A-E429-759F-230E-D83245CF3B08}"/>
                </a:ext>
              </a:extLst>
            </p:cNvPr>
            <p:cNvSpPr/>
            <p:nvPr/>
          </p:nvSpPr>
          <p:spPr>
            <a:xfrm>
              <a:off x="6513175" y="3238175"/>
              <a:ext cx="88425" cy="88750"/>
            </a:xfrm>
            <a:custGeom>
              <a:avLst/>
              <a:gdLst/>
              <a:ahLst/>
              <a:cxnLst/>
              <a:rect l="l" t="t" r="r" b="b"/>
              <a:pathLst>
                <a:path w="3537" h="3550" extrusionOk="0">
                  <a:moveTo>
                    <a:pt x="2596" y="465"/>
                  </a:moveTo>
                  <a:cubicBezTo>
                    <a:pt x="3322" y="930"/>
                    <a:pt x="3537" y="1882"/>
                    <a:pt x="3084" y="2608"/>
                  </a:cubicBezTo>
                  <a:cubicBezTo>
                    <a:pt x="2632" y="3335"/>
                    <a:pt x="1679" y="3549"/>
                    <a:pt x="941" y="3097"/>
                  </a:cubicBezTo>
                  <a:cubicBezTo>
                    <a:pt x="215" y="2644"/>
                    <a:pt x="0" y="1692"/>
                    <a:pt x="453" y="953"/>
                  </a:cubicBezTo>
                  <a:cubicBezTo>
                    <a:pt x="917" y="227"/>
                    <a:pt x="1870" y="1"/>
                    <a:pt x="2596" y="4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204;p49">
              <a:extLst>
                <a:ext uri="{FF2B5EF4-FFF2-40B4-BE49-F238E27FC236}">
                  <a16:creationId xmlns:a16="http://schemas.microsoft.com/office/drawing/2014/main" id="{9C4F5A4A-2EEF-80CC-99CF-ADE5793AF0D2}"/>
                </a:ext>
              </a:extLst>
            </p:cNvPr>
            <p:cNvSpPr/>
            <p:nvPr/>
          </p:nvSpPr>
          <p:spPr>
            <a:xfrm>
              <a:off x="6494125" y="3270925"/>
              <a:ext cx="88125" cy="88725"/>
            </a:xfrm>
            <a:custGeom>
              <a:avLst/>
              <a:gdLst/>
              <a:ahLst/>
              <a:cxnLst/>
              <a:rect l="l" t="t" r="r" b="b"/>
              <a:pathLst>
                <a:path w="3525" h="3549" extrusionOk="0">
                  <a:moveTo>
                    <a:pt x="2584" y="465"/>
                  </a:moveTo>
                  <a:cubicBezTo>
                    <a:pt x="3310" y="929"/>
                    <a:pt x="3525" y="1882"/>
                    <a:pt x="3072" y="2608"/>
                  </a:cubicBezTo>
                  <a:cubicBezTo>
                    <a:pt x="2620" y="3334"/>
                    <a:pt x="1667" y="3549"/>
                    <a:pt x="929" y="3096"/>
                  </a:cubicBezTo>
                  <a:cubicBezTo>
                    <a:pt x="203" y="2632"/>
                    <a:pt x="0" y="1679"/>
                    <a:pt x="441" y="953"/>
                  </a:cubicBezTo>
                  <a:cubicBezTo>
                    <a:pt x="905" y="227"/>
                    <a:pt x="1858" y="1"/>
                    <a:pt x="2584" y="4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205;p49">
              <a:extLst>
                <a:ext uri="{FF2B5EF4-FFF2-40B4-BE49-F238E27FC236}">
                  <a16:creationId xmlns:a16="http://schemas.microsoft.com/office/drawing/2014/main" id="{DF69CF01-3921-B7D5-C750-C650EFC9A4A1}"/>
                </a:ext>
              </a:extLst>
            </p:cNvPr>
            <p:cNvSpPr/>
            <p:nvPr/>
          </p:nvSpPr>
          <p:spPr>
            <a:xfrm>
              <a:off x="6421200" y="3225400"/>
              <a:ext cx="88125" cy="88425"/>
            </a:xfrm>
            <a:custGeom>
              <a:avLst/>
              <a:gdLst/>
              <a:ahLst/>
              <a:cxnLst/>
              <a:rect l="l" t="t" r="r" b="b"/>
              <a:pathLst>
                <a:path w="3525" h="3537" extrusionOk="0">
                  <a:moveTo>
                    <a:pt x="2584" y="452"/>
                  </a:moveTo>
                  <a:cubicBezTo>
                    <a:pt x="3310" y="917"/>
                    <a:pt x="3525" y="1869"/>
                    <a:pt x="3072" y="2596"/>
                  </a:cubicBezTo>
                  <a:cubicBezTo>
                    <a:pt x="2620" y="3334"/>
                    <a:pt x="1667" y="3536"/>
                    <a:pt x="929" y="3096"/>
                  </a:cubicBezTo>
                  <a:cubicBezTo>
                    <a:pt x="203" y="2631"/>
                    <a:pt x="0" y="1679"/>
                    <a:pt x="441" y="953"/>
                  </a:cubicBezTo>
                  <a:cubicBezTo>
                    <a:pt x="905" y="214"/>
                    <a:pt x="1858" y="0"/>
                    <a:pt x="2584" y="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206;p49">
              <a:extLst>
                <a:ext uri="{FF2B5EF4-FFF2-40B4-BE49-F238E27FC236}">
                  <a16:creationId xmlns:a16="http://schemas.microsoft.com/office/drawing/2014/main" id="{86DB1373-F0F8-BAFA-B256-2FE27B8E4472}"/>
                </a:ext>
              </a:extLst>
            </p:cNvPr>
            <p:cNvSpPr/>
            <p:nvPr/>
          </p:nvSpPr>
          <p:spPr>
            <a:xfrm>
              <a:off x="6445300" y="3187000"/>
              <a:ext cx="88150" cy="88425"/>
            </a:xfrm>
            <a:custGeom>
              <a:avLst/>
              <a:gdLst/>
              <a:ahLst/>
              <a:cxnLst/>
              <a:rect l="l" t="t" r="r" b="b"/>
              <a:pathLst>
                <a:path w="3526" h="3537" extrusionOk="0">
                  <a:moveTo>
                    <a:pt x="2585" y="464"/>
                  </a:moveTo>
                  <a:cubicBezTo>
                    <a:pt x="3323" y="917"/>
                    <a:pt x="3525" y="1869"/>
                    <a:pt x="3085" y="2608"/>
                  </a:cubicBezTo>
                  <a:cubicBezTo>
                    <a:pt x="2620" y="3334"/>
                    <a:pt x="1668" y="3536"/>
                    <a:pt x="930" y="3096"/>
                  </a:cubicBezTo>
                  <a:cubicBezTo>
                    <a:pt x="203" y="2631"/>
                    <a:pt x="1" y="1679"/>
                    <a:pt x="441" y="953"/>
                  </a:cubicBezTo>
                  <a:cubicBezTo>
                    <a:pt x="906" y="226"/>
                    <a:pt x="1858" y="0"/>
                    <a:pt x="2585" y="4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207;p49">
              <a:extLst>
                <a:ext uri="{FF2B5EF4-FFF2-40B4-BE49-F238E27FC236}">
                  <a16:creationId xmlns:a16="http://schemas.microsoft.com/office/drawing/2014/main" id="{E7888B4C-2D79-C33B-D7FC-00FD07201279}"/>
                </a:ext>
              </a:extLst>
            </p:cNvPr>
            <p:cNvSpPr/>
            <p:nvPr/>
          </p:nvSpPr>
          <p:spPr>
            <a:xfrm>
              <a:off x="6459300" y="3197700"/>
              <a:ext cx="88425" cy="88725"/>
            </a:xfrm>
            <a:custGeom>
              <a:avLst/>
              <a:gdLst/>
              <a:ahLst/>
              <a:cxnLst/>
              <a:rect l="l" t="t" r="r" b="b"/>
              <a:pathLst>
                <a:path w="3537" h="3549" extrusionOk="0">
                  <a:moveTo>
                    <a:pt x="2596" y="465"/>
                  </a:moveTo>
                  <a:cubicBezTo>
                    <a:pt x="3322" y="929"/>
                    <a:pt x="3537" y="1882"/>
                    <a:pt x="3084" y="2608"/>
                  </a:cubicBezTo>
                  <a:cubicBezTo>
                    <a:pt x="2620" y="3334"/>
                    <a:pt x="1667" y="3549"/>
                    <a:pt x="941" y="3096"/>
                  </a:cubicBezTo>
                  <a:cubicBezTo>
                    <a:pt x="215" y="2632"/>
                    <a:pt x="0" y="1680"/>
                    <a:pt x="453" y="953"/>
                  </a:cubicBezTo>
                  <a:cubicBezTo>
                    <a:pt x="917" y="227"/>
                    <a:pt x="1882" y="1"/>
                    <a:pt x="2596" y="4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208;p49">
              <a:extLst>
                <a:ext uri="{FF2B5EF4-FFF2-40B4-BE49-F238E27FC236}">
                  <a16:creationId xmlns:a16="http://schemas.microsoft.com/office/drawing/2014/main" id="{3D73F6FC-CE6B-A3FB-8A77-045A77F14104}"/>
                </a:ext>
              </a:extLst>
            </p:cNvPr>
            <p:cNvSpPr/>
            <p:nvPr/>
          </p:nvSpPr>
          <p:spPr>
            <a:xfrm>
              <a:off x="6460500" y="3207525"/>
              <a:ext cx="88125" cy="88125"/>
            </a:xfrm>
            <a:custGeom>
              <a:avLst/>
              <a:gdLst/>
              <a:ahLst/>
              <a:cxnLst/>
              <a:rect l="l" t="t" r="r" b="b"/>
              <a:pathLst>
                <a:path w="3525" h="3525" extrusionOk="0">
                  <a:moveTo>
                    <a:pt x="2596" y="441"/>
                  </a:moveTo>
                  <a:cubicBezTo>
                    <a:pt x="3322" y="906"/>
                    <a:pt x="3524" y="1858"/>
                    <a:pt x="3084" y="2584"/>
                  </a:cubicBezTo>
                  <a:cubicBezTo>
                    <a:pt x="2619" y="3311"/>
                    <a:pt x="1667" y="3525"/>
                    <a:pt x="941" y="3072"/>
                  </a:cubicBezTo>
                  <a:cubicBezTo>
                    <a:pt x="214" y="2620"/>
                    <a:pt x="0" y="1668"/>
                    <a:pt x="453" y="929"/>
                  </a:cubicBezTo>
                  <a:cubicBezTo>
                    <a:pt x="905" y="203"/>
                    <a:pt x="1857" y="1"/>
                    <a:pt x="2596" y="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209;p49">
              <a:extLst>
                <a:ext uri="{FF2B5EF4-FFF2-40B4-BE49-F238E27FC236}">
                  <a16:creationId xmlns:a16="http://schemas.microsoft.com/office/drawing/2014/main" id="{39A0A10B-CA5B-C133-E95E-FEBFF817234A}"/>
                </a:ext>
              </a:extLst>
            </p:cNvPr>
            <p:cNvSpPr/>
            <p:nvPr/>
          </p:nvSpPr>
          <p:spPr>
            <a:xfrm>
              <a:off x="6500675" y="3242650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extrusionOk="0">
                  <a:moveTo>
                    <a:pt x="3156" y="1715"/>
                  </a:moveTo>
                  <a:cubicBezTo>
                    <a:pt x="3096" y="2584"/>
                    <a:pt x="2358" y="3215"/>
                    <a:pt x="1501" y="3156"/>
                  </a:cubicBezTo>
                  <a:cubicBezTo>
                    <a:pt x="643" y="3096"/>
                    <a:pt x="0" y="2358"/>
                    <a:pt x="60" y="1513"/>
                  </a:cubicBezTo>
                  <a:cubicBezTo>
                    <a:pt x="119" y="644"/>
                    <a:pt x="870" y="1"/>
                    <a:pt x="1715" y="60"/>
                  </a:cubicBezTo>
                  <a:cubicBezTo>
                    <a:pt x="2572" y="120"/>
                    <a:pt x="3215" y="870"/>
                    <a:pt x="3156" y="17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210;p49">
              <a:extLst>
                <a:ext uri="{FF2B5EF4-FFF2-40B4-BE49-F238E27FC236}">
                  <a16:creationId xmlns:a16="http://schemas.microsoft.com/office/drawing/2014/main" id="{774821AD-4F5E-412E-5E50-532764A0B5EA}"/>
                </a:ext>
              </a:extLst>
            </p:cNvPr>
            <p:cNvSpPr/>
            <p:nvPr/>
          </p:nvSpPr>
          <p:spPr>
            <a:xfrm>
              <a:off x="6448575" y="3244725"/>
              <a:ext cx="86350" cy="8635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239" y="1287"/>
                  </a:moveTo>
                  <a:cubicBezTo>
                    <a:pt x="477" y="477"/>
                    <a:pt x="1346" y="1"/>
                    <a:pt x="2156" y="239"/>
                  </a:cubicBezTo>
                  <a:cubicBezTo>
                    <a:pt x="2977" y="477"/>
                    <a:pt x="3454" y="1334"/>
                    <a:pt x="3216" y="2156"/>
                  </a:cubicBezTo>
                  <a:cubicBezTo>
                    <a:pt x="2977" y="2977"/>
                    <a:pt x="2120" y="3454"/>
                    <a:pt x="1299" y="3216"/>
                  </a:cubicBezTo>
                  <a:cubicBezTo>
                    <a:pt x="477" y="2977"/>
                    <a:pt x="1" y="2108"/>
                    <a:pt x="239" y="12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211;p49">
              <a:extLst>
                <a:ext uri="{FF2B5EF4-FFF2-40B4-BE49-F238E27FC236}">
                  <a16:creationId xmlns:a16="http://schemas.microsoft.com/office/drawing/2014/main" id="{EC702F73-39B6-A3B2-640B-B2DFD75A1DE5}"/>
                </a:ext>
              </a:extLst>
            </p:cNvPr>
            <p:cNvSpPr/>
            <p:nvPr/>
          </p:nvSpPr>
          <p:spPr>
            <a:xfrm>
              <a:off x="6457225" y="3240875"/>
              <a:ext cx="86625" cy="86325"/>
            </a:xfrm>
            <a:custGeom>
              <a:avLst/>
              <a:gdLst/>
              <a:ahLst/>
              <a:cxnLst/>
              <a:rect l="l" t="t" r="r" b="b"/>
              <a:pathLst>
                <a:path w="3465" h="3453" extrusionOk="0">
                  <a:moveTo>
                    <a:pt x="250" y="1298"/>
                  </a:moveTo>
                  <a:cubicBezTo>
                    <a:pt x="488" y="476"/>
                    <a:pt x="1357" y="0"/>
                    <a:pt x="2167" y="238"/>
                  </a:cubicBezTo>
                  <a:cubicBezTo>
                    <a:pt x="2989" y="476"/>
                    <a:pt x="3465" y="1346"/>
                    <a:pt x="3227" y="2155"/>
                  </a:cubicBezTo>
                  <a:cubicBezTo>
                    <a:pt x="2989" y="2977"/>
                    <a:pt x="2131" y="3453"/>
                    <a:pt x="1310" y="3215"/>
                  </a:cubicBezTo>
                  <a:cubicBezTo>
                    <a:pt x="476" y="2989"/>
                    <a:pt x="0" y="2131"/>
                    <a:pt x="250" y="1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212;p49">
              <a:extLst>
                <a:ext uri="{FF2B5EF4-FFF2-40B4-BE49-F238E27FC236}">
                  <a16:creationId xmlns:a16="http://schemas.microsoft.com/office/drawing/2014/main" id="{65A6B5E2-E402-8819-9117-D1D6A08E204C}"/>
                </a:ext>
              </a:extLst>
            </p:cNvPr>
            <p:cNvSpPr/>
            <p:nvPr/>
          </p:nvSpPr>
          <p:spPr>
            <a:xfrm>
              <a:off x="6492925" y="3248300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extrusionOk="0">
                  <a:moveTo>
                    <a:pt x="3156" y="1715"/>
                  </a:moveTo>
                  <a:cubicBezTo>
                    <a:pt x="3096" y="2573"/>
                    <a:pt x="2346" y="3215"/>
                    <a:pt x="1501" y="3156"/>
                  </a:cubicBezTo>
                  <a:cubicBezTo>
                    <a:pt x="644" y="3096"/>
                    <a:pt x="1" y="2358"/>
                    <a:pt x="60" y="1501"/>
                  </a:cubicBezTo>
                  <a:cubicBezTo>
                    <a:pt x="120" y="644"/>
                    <a:pt x="858" y="1"/>
                    <a:pt x="1715" y="60"/>
                  </a:cubicBezTo>
                  <a:cubicBezTo>
                    <a:pt x="2573" y="108"/>
                    <a:pt x="3216" y="846"/>
                    <a:pt x="3156" y="1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3213;p49">
            <a:extLst>
              <a:ext uri="{FF2B5EF4-FFF2-40B4-BE49-F238E27FC236}">
                <a16:creationId xmlns:a16="http://schemas.microsoft.com/office/drawing/2014/main" id="{395C667A-F4B4-5495-12E9-56B326D1CDC9}"/>
              </a:ext>
            </a:extLst>
          </p:cNvPr>
          <p:cNvGrpSpPr/>
          <p:nvPr/>
        </p:nvGrpSpPr>
        <p:grpSpPr>
          <a:xfrm>
            <a:off x="3462876" y="2763015"/>
            <a:ext cx="1227349" cy="1540382"/>
            <a:chOff x="7331425" y="3880550"/>
            <a:chExt cx="591750" cy="742675"/>
          </a:xfrm>
        </p:grpSpPr>
        <p:sp>
          <p:nvSpPr>
            <p:cNvPr id="1880" name="Google Shape;3214;p49">
              <a:extLst>
                <a:ext uri="{FF2B5EF4-FFF2-40B4-BE49-F238E27FC236}">
                  <a16:creationId xmlns:a16="http://schemas.microsoft.com/office/drawing/2014/main" id="{AD07A956-7434-FF02-4F1B-2A84AEA1B202}"/>
                </a:ext>
              </a:extLst>
            </p:cNvPr>
            <p:cNvSpPr/>
            <p:nvPr/>
          </p:nvSpPr>
          <p:spPr>
            <a:xfrm>
              <a:off x="7332025" y="4247875"/>
              <a:ext cx="475075" cy="99425"/>
            </a:xfrm>
            <a:custGeom>
              <a:avLst/>
              <a:gdLst/>
              <a:ahLst/>
              <a:cxnLst/>
              <a:rect l="l" t="t" r="r" b="b"/>
              <a:pathLst>
                <a:path w="19003" h="3977" extrusionOk="0">
                  <a:moveTo>
                    <a:pt x="18574" y="0"/>
                  </a:moveTo>
                  <a:cubicBezTo>
                    <a:pt x="18729" y="143"/>
                    <a:pt x="18764" y="619"/>
                    <a:pt x="18764" y="1238"/>
                  </a:cubicBezTo>
                  <a:cubicBezTo>
                    <a:pt x="18764" y="1869"/>
                    <a:pt x="19002" y="2429"/>
                    <a:pt x="18490" y="2488"/>
                  </a:cubicBezTo>
                  <a:cubicBezTo>
                    <a:pt x="17990" y="2560"/>
                    <a:pt x="11799" y="3429"/>
                    <a:pt x="10382" y="3596"/>
                  </a:cubicBezTo>
                  <a:cubicBezTo>
                    <a:pt x="8954" y="3762"/>
                    <a:pt x="6513" y="3977"/>
                    <a:pt x="4977" y="3810"/>
                  </a:cubicBezTo>
                  <a:cubicBezTo>
                    <a:pt x="3453" y="3643"/>
                    <a:pt x="1512" y="3429"/>
                    <a:pt x="774" y="2929"/>
                  </a:cubicBezTo>
                  <a:cubicBezTo>
                    <a:pt x="24" y="2429"/>
                    <a:pt x="0" y="2453"/>
                    <a:pt x="0" y="1703"/>
                  </a:cubicBezTo>
                  <a:cubicBezTo>
                    <a:pt x="0" y="1143"/>
                    <a:pt x="72" y="929"/>
                    <a:pt x="381" y="750"/>
                  </a:cubicBezTo>
                  <a:cubicBezTo>
                    <a:pt x="333" y="810"/>
                    <a:pt x="322" y="869"/>
                    <a:pt x="322" y="941"/>
                  </a:cubicBezTo>
                  <a:cubicBezTo>
                    <a:pt x="322" y="1619"/>
                    <a:pt x="2643" y="1667"/>
                    <a:pt x="5001" y="1857"/>
                  </a:cubicBezTo>
                  <a:cubicBezTo>
                    <a:pt x="7263" y="2048"/>
                    <a:pt x="10311" y="1369"/>
                    <a:pt x="12514" y="917"/>
                  </a:cubicBezTo>
                  <a:cubicBezTo>
                    <a:pt x="14561" y="500"/>
                    <a:pt x="17467" y="703"/>
                    <a:pt x="18002" y="262"/>
                  </a:cubicBezTo>
                  <a:cubicBezTo>
                    <a:pt x="18193" y="72"/>
                    <a:pt x="18490" y="202"/>
                    <a:pt x="18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215;p49">
              <a:extLst>
                <a:ext uri="{FF2B5EF4-FFF2-40B4-BE49-F238E27FC236}">
                  <a16:creationId xmlns:a16="http://schemas.microsoft.com/office/drawing/2014/main" id="{1BF1D35A-FEB3-BF88-D525-4724D86EE61F}"/>
                </a:ext>
              </a:extLst>
            </p:cNvPr>
            <p:cNvSpPr/>
            <p:nvPr/>
          </p:nvSpPr>
          <p:spPr>
            <a:xfrm>
              <a:off x="7339750" y="3880550"/>
              <a:ext cx="492650" cy="431025"/>
            </a:xfrm>
            <a:custGeom>
              <a:avLst/>
              <a:gdLst/>
              <a:ahLst/>
              <a:cxnLst/>
              <a:rect l="l" t="t" r="r" b="b"/>
              <a:pathLst>
                <a:path w="19706" h="17241" extrusionOk="0">
                  <a:moveTo>
                    <a:pt x="19348" y="1322"/>
                  </a:moveTo>
                  <a:cubicBezTo>
                    <a:pt x="19705" y="1858"/>
                    <a:pt x="19051" y="2989"/>
                    <a:pt x="18705" y="4263"/>
                  </a:cubicBezTo>
                  <a:cubicBezTo>
                    <a:pt x="18360" y="5537"/>
                    <a:pt x="17979" y="10181"/>
                    <a:pt x="18217" y="12443"/>
                  </a:cubicBezTo>
                  <a:cubicBezTo>
                    <a:pt x="18455" y="14693"/>
                    <a:pt x="18360" y="14753"/>
                    <a:pt x="17824" y="15181"/>
                  </a:cubicBezTo>
                  <a:cubicBezTo>
                    <a:pt x="17289" y="15634"/>
                    <a:pt x="14300" y="15467"/>
                    <a:pt x="12252" y="15872"/>
                  </a:cubicBezTo>
                  <a:cubicBezTo>
                    <a:pt x="10050" y="16312"/>
                    <a:pt x="6966" y="17241"/>
                    <a:pt x="4704" y="17039"/>
                  </a:cubicBezTo>
                  <a:cubicBezTo>
                    <a:pt x="2346" y="16848"/>
                    <a:pt x="1" y="16312"/>
                    <a:pt x="1" y="15634"/>
                  </a:cubicBezTo>
                  <a:cubicBezTo>
                    <a:pt x="1" y="14943"/>
                    <a:pt x="3632" y="13431"/>
                    <a:pt x="5728" y="11800"/>
                  </a:cubicBezTo>
                  <a:cubicBezTo>
                    <a:pt x="7847" y="10181"/>
                    <a:pt x="8656" y="10395"/>
                    <a:pt x="8621" y="8621"/>
                  </a:cubicBezTo>
                  <a:cubicBezTo>
                    <a:pt x="8573" y="6859"/>
                    <a:pt x="8573" y="1668"/>
                    <a:pt x="8573" y="834"/>
                  </a:cubicBezTo>
                  <a:cubicBezTo>
                    <a:pt x="8573" y="1"/>
                    <a:pt x="11847" y="251"/>
                    <a:pt x="14252" y="489"/>
                  </a:cubicBezTo>
                  <a:cubicBezTo>
                    <a:pt x="16657" y="727"/>
                    <a:pt x="19015" y="822"/>
                    <a:pt x="19348" y="1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216;p49">
              <a:extLst>
                <a:ext uri="{FF2B5EF4-FFF2-40B4-BE49-F238E27FC236}">
                  <a16:creationId xmlns:a16="http://schemas.microsoft.com/office/drawing/2014/main" id="{39E1C250-C1C7-EDB2-C026-433CF184211B}"/>
                </a:ext>
              </a:extLst>
            </p:cNvPr>
            <p:cNvSpPr/>
            <p:nvPr/>
          </p:nvSpPr>
          <p:spPr>
            <a:xfrm>
              <a:off x="7331425" y="4299950"/>
              <a:ext cx="470900" cy="47950"/>
            </a:xfrm>
            <a:custGeom>
              <a:avLst/>
              <a:gdLst/>
              <a:ahLst/>
              <a:cxnLst/>
              <a:rect l="l" t="t" r="r" b="b"/>
              <a:pathLst>
                <a:path w="18836" h="1918" extrusionOk="0">
                  <a:moveTo>
                    <a:pt x="18836" y="120"/>
                  </a:moveTo>
                  <a:lnTo>
                    <a:pt x="18836" y="120"/>
                  </a:lnTo>
                  <a:cubicBezTo>
                    <a:pt x="18717" y="132"/>
                    <a:pt x="18503" y="358"/>
                    <a:pt x="18384" y="370"/>
                  </a:cubicBezTo>
                  <a:lnTo>
                    <a:pt x="18419" y="536"/>
                  </a:lnTo>
                  <a:lnTo>
                    <a:pt x="18753" y="489"/>
                  </a:lnTo>
                  <a:lnTo>
                    <a:pt x="18836" y="120"/>
                  </a:lnTo>
                  <a:close/>
                  <a:moveTo>
                    <a:pt x="36" y="1"/>
                  </a:moveTo>
                  <a:lnTo>
                    <a:pt x="0" y="322"/>
                  </a:lnTo>
                  <a:cubicBezTo>
                    <a:pt x="60" y="441"/>
                    <a:pt x="143" y="525"/>
                    <a:pt x="226" y="596"/>
                  </a:cubicBezTo>
                  <a:lnTo>
                    <a:pt x="334" y="465"/>
                  </a:lnTo>
                  <a:cubicBezTo>
                    <a:pt x="262" y="405"/>
                    <a:pt x="203" y="346"/>
                    <a:pt x="155" y="251"/>
                  </a:cubicBezTo>
                  <a:lnTo>
                    <a:pt x="36" y="1"/>
                  </a:lnTo>
                  <a:close/>
                  <a:moveTo>
                    <a:pt x="17883" y="441"/>
                  </a:moveTo>
                  <a:lnTo>
                    <a:pt x="17907" y="620"/>
                  </a:lnTo>
                  <a:lnTo>
                    <a:pt x="18169" y="620"/>
                  </a:lnTo>
                  <a:lnTo>
                    <a:pt x="18145" y="441"/>
                  </a:lnTo>
                  <a:close/>
                  <a:moveTo>
                    <a:pt x="17360" y="525"/>
                  </a:moveTo>
                  <a:lnTo>
                    <a:pt x="17383" y="703"/>
                  </a:lnTo>
                  <a:lnTo>
                    <a:pt x="17764" y="703"/>
                  </a:lnTo>
                  <a:lnTo>
                    <a:pt x="17729" y="525"/>
                  </a:lnTo>
                  <a:close/>
                  <a:moveTo>
                    <a:pt x="16836" y="584"/>
                  </a:moveTo>
                  <a:lnTo>
                    <a:pt x="16871" y="763"/>
                  </a:lnTo>
                  <a:lnTo>
                    <a:pt x="17205" y="763"/>
                  </a:lnTo>
                  <a:lnTo>
                    <a:pt x="17181" y="584"/>
                  </a:lnTo>
                  <a:close/>
                  <a:moveTo>
                    <a:pt x="16336" y="656"/>
                  </a:moveTo>
                  <a:lnTo>
                    <a:pt x="16371" y="834"/>
                  </a:lnTo>
                  <a:lnTo>
                    <a:pt x="16669" y="834"/>
                  </a:lnTo>
                  <a:lnTo>
                    <a:pt x="16645" y="656"/>
                  </a:lnTo>
                  <a:close/>
                  <a:moveTo>
                    <a:pt x="465" y="548"/>
                  </a:moveTo>
                  <a:lnTo>
                    <a:pt x="357" y="703"/>
                  </a:lnTo>
                  <a:cubicBezTo>
                    <a:pt x="453" y="763"/>
                    <a:pt x="560" y="834"/>
                    <a:pt x="643" y="894"/>
                  </a:cubicBezTo>
                  <a:lnTo>
                    <a:pt x="750" y="739"/>
                  </a:lnTo>
                  <a:cubicBezTo>
                    <a:pt x="655" y="679"/>
                    <a:pt x="560" y="608"/>
                    <a:pt x="465" y="548"/>
                  </a:cubicBezTo>
                  <a:close/>
                  <a:moveTo>
                    <a:pt x="15812" y="727"/>
                  </a:moveTo>
                  <a:lnTo>
                    <a:pt x="15836" y="906"/>
                  </a:lnTo>
                  <a:lnTo>
                    <a:pt x="16121" y="906"/>
                  </a:lnTo>
                  <a:lnTo>
                    <a:pt x="16098" y="727"/>
                  </a:lnTo>
                  <a:close/>
                  <a:moveTo>
                    <a:pt x="15288" y="798"/>
                  </a:moveTo>
                  <a:lnTo>
                    <a:pt x="15324" y="977"/>
                  </a:lnTo>
                  <a:lnTo>
                    <a:pt x="15705" y="977"/>
                  </a:lnTo>
                  <a:lnTo>
                    <a:pt x="15669" y="798"/>
                  </a:lnTo>
                  <a:close/>
                  <a:moveTo>
                    <a:pt x="893" y="846"/>
                  </a:moveTo>
                  <a:lnTo>
                    <a:pt x="834" y="1025"/>
                  </a:lnTo>
                  <a:lnTo>
                    <a:pt x="1250" y="1025"/>
                  </a:lnTo>
                  <a:lnTo>
                    <a:pt x="1310" y="858"/>
                  </a:lnTo>
                  <a:lnTo>
                    <a:pt x="929" y="858"/>
                  </a:lnTo>
                  <a:lnTo>
                    <a:pt x="893" y="846"/>
                  </a:lnTo>
                  <a:close/>
                  <a:moveTo>
                    <a:pt x="14764" y="882"/>
                  </a:moveTo>
                  <a:lnTo>
                    <a:pt x="14800" y="1060"/>
                  </a:lnTo>
                  <a:lnTo>
                    <a:pt x="15181" y="1060"/>
                  </a:lnTo>
                  <a:lnTo>
                    <a:pt x="15157" y="882"/>
                  </a:lnTo>
                  <a:close/>
                  <a:moveTo>
                    <a:pt x="14264" y="953"/>
                  </a:moveTo>
                  <a:lnTo>
                    <a:pt x="14288" y="1132"/>
                  </a:lnTo>
                  <a:lnTo>
                    <a:pt x="14681" y="1132"/>
                  </a:lnTo>
                  <a:lnTo>
                    <a:pt x="14645" y="953"/>
                  </a:lnTo>
                  <a:close/>
                  <a:moveTo>
                    <a:pt x="13740" y="1025"/>
                  </a:moveTo>
                  <a:lnTo>
                    <a:pt x="13776" y="1203"/>
                  </a:lnTo>
                  <a:lnTo>
                    <a:pt x="14157" y="1203"/>
                  </a:lnTo>
                  <a:lnTo>
                    <a:pt x="14121" y="1025"/>
                  </a:lnTo>
                  <a:close/>
                  <a:moveTo>
                    <a:pt x="1358" y="1060"/>
                  </a:moveTo>
                  <a:lnTo>
                    <a:pt x="1310" y="1215"/>
                  </a:lnTo>
                  <a:lnTo>
                    <a:pt x="1655" y="1215"/>
                  </a:lnTo>
                  <a:lnTo>
                    <a:pt x="1703" y="1060"/>
                  </a:lnTo>
                  <a:close/>
                  <a:moveTo>
                    <a:pt x="13216" y="1084"/>
                  </a:moveTo>
                  <a:lnTo>
                    <a:pt x="13252" y="1263"/>
                  </a:lnTo>
                  <a:lnTo>
                    <a:pt x="13633" y="1263"/>
                  </a:lnTo>
                  <a:lnTo>
                    <a:pt x="13609" y="1084"/>
                  </a:lnTo>
                  <a:close/>
                  <a:moveTo>
                    <a:pt x="12704" y="1156"/>
                  </a:moveTo>
                  <a:lnTo>
                    <a:pt x="12716" y="1334"/>
                  </a:lnTo>
                  <a:lnTo>
                    <a:pt x="13073" y="1334"/>
                  </a:lnTo>
                  <a:lnTo>
                    <a:pt x="13038" y="1156"/>
                  </a:lnTo>
                  <a:close/>
                  <a:moveTo>
                    <a:pt x="1846" y="1203"/>
                  </a:moveTo>
                  <a:lnTo>
                    <a:pt x="1822" y="1370"/>
                  </a:lnTo>
                  <a:lnTo>
                    <a:pt x="2131" y="1370"/>
                  </a:lnTo>
                  <a:lnTo>
                    <a:pt x="2155" y="1203"/>
                  </a:lnTo>
                  <a:close/>
                  <a:moveTo>
                    <a:pt x="12192" y="1239"/>
                  </a:moveTo>
                  <a:lnTo>
                    <a:pt x="12228" y="1418"/>
                  </a:lnTo>
                  <a:lnTo>
                    <a:pt x="12526" y="1418"/>
                  </a:lnTo>
                  <a:lnTo>
                    <a:pt x="12490" y="1239"/>
                  </a:lnTo>
                  <a:close/>
                  <a:moveTo>
                    <a:pt x="2358" y="1310"/>
                  </a:moveTo>
                  <a:lnTo>
                    <a:pt x="2346" y="1489"/>
                  </a:lnTo>
                  <a:lnTo>
                    <a:pt x="2620" y="1489"/>
                  </a:lnTo>
                  <a:lnTo>
                    <a:pt x="2655" y="1310"/>
                  </a:lnTo>
                  <a:close/>
                  <a:moveTo>
                    <a:pt x="11668" y="1310"/>
                  </a:moveTo>
                  <a:lnTo>
                    <a:pt x="11716" y="1489"/>
                  </a:lnTo>
                  <a:lnTo>
                    <a:pt x="12026" y="1489"/>
                  </a:lnTo>
                  <a:lnTo>
                    <a:pt x="12002" y="1310"/>
                  </a:lnTo>
                  <a:close/>
                  <a:moveTo>
                    <a:pt x="11156" y="1370"/>
                  </a:moveTo>
                  <a:lnTo>
                    <a:pt x="11180" y="1548"/>
                  </a:lnTo>
                  <a:lnTo>
                    <a:pt x="11537" y="1548"/>
                  </a:lnTo>
                  <a:lnTo>
                    <a:pt x="11514" y="1370"/>
                  </a:lnTo>
                  <a:close/>
                  <a:moveTo>
                    <a:pt x="2858" y="1394"/>
                  </a:moveTo>
                  <a:lnTo>
                    <a:pt x="2834" y="1572"/>
                  </a:lnTo>
                  <a:lnTo>
                    <a:pt x="3108" y="1572"/>
                  </a:lnTo>
                  <a:lnTo>
                    <a:pt x="3144" y="1394"/>
                  </a:lnTo>
                  <a:close/>
                  <a:moveTo>
                    <a:pt x="10633" y="1441"/>
                  </a:moveTo>
                  <a:lnTo>
                    <a:pt x="10656" y="1620"/>
                  </a:lnTo>
                  <a:lnTo>
                    <a:pt x="11037" y="1620"/>
                  </a:lnTo>
                  <a:lnTo>
                    <a:pt x="11002" y="1441"/>
                  </a:lnTo>
                  <a:close/>
                  <a:moveTo>
                    <a:pt x="3382" y="1489"/>
                  </a:moveTo>
                  <a:lnTo>
                    <a:pt x="3370" y="1668"/>
                  </a:lnTo>
                  <a:lnTo>
                    <a:pt x="3632" y="1668"/>
                  </a:lnTo>
                  <a:lnTo>
                    <a:pt x="3644" y="1489"/>
                  </a:lnTo>
                  <a:close/>
                  <a:moveTo>
                    <a:pt x="10121" y="1501"/>
                  </a:moveTo>
                  <a:lnTo>
                    <a:pt x="10132" y="1679"/>
                  </a:lnTo>
                  <a:lnTo>
                    <a:pt x="10430" y="1679"/>
                  </a:lnTo>
                  <a:lnTo>
                    <a:pt x="10418" y="1501"/>
                  </a:lnTo>
                  <a:close/>
                  <a:moveTo>
                    <a:pt x="3894" y="1548"/>
                  </a:moveTo>
                  <a:lnTo>
                    <a:pt x="3870" y="1727"/>
                  </a:lnTo>
                  <a:lnTo>
                    <a:pt x="4144" y="1727"/>
                  </a:lnTo>
                  <a:lnTo>
                    <a:pt x="4156" y="1548"/>
                  </a:lnTo>
                  <a:close/>
                  <a:moveTo>
                    <a:pt x="9609" y="1560"/>
                  </a:moveTo>
                  <a:lnTo>
                    <a:pt x="9621" y="1739"/>
                  </a:lnTo>
                  <a:lnTo>
                    <a:pt x="9882" y="1739"/>
                  </a:lnTo>
                  <a:lnTo>
                    <a:pt x="9871" y="1560"/>
                  </a:lnTo>
                  <a:close/>
                  <a:moveTo>
                    <a:pt x="4406" y="1608"/>
                  </a:moveTo>
                  <a:lnTo>
                    <a:pt x="4394" y="1787"/>
                  </a:lnTo>
                  <a:lnTo>
                    <a:pt x="4679" y="1787"/>
                  </a:lnTo>
                  <a:lnTo>
                    <a:pt x="4691" y="1608"/>
                  </a:lnTo>
                  <a:close/>
                  <a:moveTo>
                    <a:pt x="9085" y="1608"/>
                  </a:moveTo>
                  <a:lnTo>
                    <a:pt x="9097" y="1787"/>
                  </a:lnTo>
                  <a:lnTo>
                    <a:pt x="9347" y="1787"/>
                  </a:lnTo>
                  <a:lnTo>
                    <a:pt x="9335" y="1608"/>
                  </a:lnTo>
                  <a:close/>
                  <a:moveTo>
                    <a:pt x="8561" y="1656"/>
                  </a:moveTo>
                  <a:lnTo>
                    <a:pt x="8549" y="1834"/>
                  </a:lnTo>
                  <a:lnTo>
                    <a:pt x="8811" y="1834"/>
                  </a:lnTo>
                  <a:lnTo>
                    <a:pt x="8799" y="1656"/>
                  </a:lnTo>
                  <a:close/>
                  <a:moveTo>
                    <a:pt x="4929" y="1668"/>
                  </a:moveTo>
                  <a:lnTo>
                    <a:pt x="4918" y="1846"/>
                  </a:lnTo>
                  <a:lnTo>
                    <a:pt x="5191" y="1846"/>
                  </a:lnTo>
                  <a:lnTo>
                    <a:pt x="5215" y="1668"/>
                  </a:lnTo>
                  <a:close/>
                  <a:moveTo>
                    <a:pt x="8037" y="1679"/>
                  </a:moveTo>
                  <a:lnTo>
                    <a:pt x="8049" y="1858"/>
                  </a:lnTo>
                  <a:lnTo>
                    <a:pt x="8501" y="1858"/>
                  </a:lnTo>
                  <a:lnTo>
                    <a:pt x="8489" y="1679"/>
                  </a:lnTo>
                  <a:close/>
                  <a:moveTo>
                    <a:pt x="5441" y="1715"/>
                  </a:moveTo>
                  <a:lnTo>
                    <a:pt x="5441" y="1894"/>
                  </a:lnTo>
                  <a:lnTo>
                    <a:pt x="5691" y="1894"/>
                  </a:lnTo>
                  <a:lnTo>
                    <a:pt x="5691" y="1715"/>
                  </a:lnTo>
                  <a:close/>
                  <a:moveTo>
                    <a:pt x="7525" y="1715"/>
                  </a:moveTo>
                  <a:lnTo>
                    <a:pt x="7525" y="1894"/>
                  </a:lnTo>
                  <a:lnTo>
                    <a:pt x="7966" y="1894"/>
                  </a:lnTo>
                  <a:lnTo>
                    <a:pt x="7954" y="1715"/>
                  </a:lnTo>
                  <a:close/>
                  <a:moveTo>
                    <a:pt x="7001" y="1727"/>
                  </a:moveTo>
                  <a:lnTo>
                    <a:pt x="7001" y="1906"/>
                  </a:lnTo>
                  <a:lnTo>
                    <a:pt x="7442" y="1906"/>
                  </a:lnTo>
                  <a:lnTo>
                    <a:pt x="7442" y="1727"/>
                  </a:lnTo>
                  <a:close/>
                  <a:moveTo>
                    <a:pt x="5953" y="1739"/>
                  </a:moveTo>
                  <a:lnTo>
                    <a:pt x="5953" y="1918"/>
                  </a:lnTo>
                  <a:lnTo>
                    <a:pt x="6203" y="1918"/>
                  </a:lnTo>
                  <a:lnTo>
                    <a:pt x="6203" y="1739"/>
                  </a:lnTo>
                  <a:close/>
                  <a:moveTo>
                    <a:pt x="6477" y="1739"/>
                  </a:moveTo>
                  <a:lnTo>
                    <a:pt x="6418" y="1918"/>
                  </a:lnTo>
                  <a:lnTo>
                    <a:pt x="6846" y="1918"/>
                  </a:lnTo>
                  <a:lnTo>
                    <a:pt x="6846" y="1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217;p49">
              <a:extLst>
                <a:ext uri="{FF2B5EF4-FFF2-40B4-BE49-F238E27FC236}">
                  <a16:creationId xmlns:a16="http://schemas.microsoft.com/office/drawing/2014/main" id="{254EA997-F167-A05B-CEAC-321F41BA5006}"/>
                </a:ext>
              </a:extLst>
            </p:cNvPr>
            <p:cNvSpPr/>
            <p:nvPr/>
          </p:nvSpPr>
          <p:spPr>
            <a:xfrm>
              <a:off x="7545425" y="4122150"/>
              <a:ext cx="155700" cy="64775"/>
            </a:xfrm>
            <a:custGeom>
              <a:avLst/>
              <a:gdLst/>
              <a:ahLst/>
              <a:cxnLst/>
              <a:rect l="l" t="t" r="r" b="b"/>
              <a:pathLst>
                <a:path w="6228" h="2591" extrusionOk="0">
                  <a:moveTo>
                    <a:pt x="160" y="1"/>
                  </a:moveTo>
                  <a:cubicBezTo>
                    <a:pt x="115" y="1"/>
                    <a:pt x="70" y="25"/>
                    <a:pt x="48" y="76"/>
                  </a:cubicBezTo>
                  <a:cubicBezTo>
                    <a:pt x="1" y="124"/>
                    <a:pt x="13" y="219"/>
                    <a:pt x="84" y="267"/>
                  </a:cubicBezTo>
                  <a:cubicBezTo>
                    <a:pt x="596" y="588"/>
                    <a:pt x="1561" y="1005"/>
                    <a:pt x="2608" y="1421"/>
                  </a:cubicBezTo>
                  <a:cubicBezTo>
                    <a:pt x="3858" y="1898"/>
                    <a:pt x="5240" y="2362"/>
                    <a:pt x="6049" y="2588"/>
                  </a:cubicBezTo>
                  <a:cubicBezTo>
                    <a:pt x="6057" y="2590"/>
                    <a:pt x="6064" y="2590"/>
                    <a:pt x="6071" y="2590"/>
                  </a:cubicBezTo>
                  <a:cubicBezTo>
                    <a:pt x="6135" y="2590"/>
                    <a:pt x="6193" y="2545"/>
                    <a:pt x="6204" y="2481"/>
                  </a:cubicBezTo>
                  <a:cubicBezTo>
                    <a:pt x="6228" y="2410"/>
                    <a:pt x="6180" y="2338"/>
                    <a:pt x="6109" y="2314"/>
                  </a:cubicBezTo>
                  <a:cubicBezTo>
                    <a:pt x="5299" y="2112"/>
                    <a:pt x="3942" y="1648"/>
                    <a:pt x="2692" y="1160"/>
                  </a:cubicBezTo>
                  <a:cubicBezTo>
                    <a:pt x="1668" y="755"/>
                    <a:pt x="715" y="338"/>
                    <a:pt x="239" y="28"/>
                  </a:cubicBezTo>
                  <a:cubicBezTo>
                    <a:pt x="216" y="10"/>
                    <a:pt x="188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218;p49">
              <a:extLst>
                <a:ext uri="{FF2B5EF4-FFF2-40B4-BE49-F238E27FC236}">
                  <a16:creationId xmlns:a16="http://schemas.microsoft.com/office/drawing/2014/main" id="{B915B197-03C1-DCAB-647E-F0E957E699FE}"/>
                </a:ext>
              </a:extLst>
            </p:cNvPr>
            <p:cNvSpPr/>
            <p:nvPr/>
          </p:nvSpPr>
          <p:spPr>
            <a:xfrm>
              <a:off x="7545425" y="4118500"/>
              <a:ext cx="155700" cy="64650"/>
            </a:xfrm>
            <a:custGeom>
              <a:avLst/>
              <a:gdLst/>
              <a:ahLst/>
              <a:cxnLst/>
              <a:rect l="l" t="t" r="r" b="b"/>
              <a:pathLst>
                <a:path w="6228" h="2586" extrusionOk="0">
                  <a:moveTo>
                    <a:pt x="165" y="0"/>
                  </a:moveTo>
                  <a:cubicBezTo>
                    <a:pt x="119" y="0"/>
                    <a:pt x="71" y="22"/>
                    <a:pt x="48" y="67"/>
                  </a:cubicBezTo>
                  <a:cubicBezTo>
                    <a:pt x="1" y="127"/>
                    <a:pt x="13" y="222"/>
                    <a:pt x="84" y="258"/>
                  </a:cubicBezTo>
                  <a:cubicBezTo>
                    <a:pt x="596" y="591"/>
                    <a:pt x="1561" y="1008"/>
                    <a:pt x="2608" y="1425"/>
                  </a:cubicBezTo>
                  <a:cubicBezTo>
                    <a:pt x="3858" y="1901"/>
                    <a:pt x="5240" y="2365"/>
                    <a:pt x="6049" y="2580"/>
                  </a:cubicBezTo>
                  <a:cubicBezTo>
                    <a:pt x="6062" y="2584"/>
                    <a:pt x="6075" y="2586"/>
                    <a:pt x="6087" y="2586"/>
                  </a:cubicBezTo>
                  <a:cubicBezTo>
                    <a:pt x="6144" y="2586"/>
                    <a:pt x="6194" y="2543"/>
                    <a:pt x="6204" y="2484"/>
                  </a:cubicBezTo>
                  <a:cubicBezTo>
                    <a:pt x="6228" y="2401"/>
                    <a:pt x="6180" y="2329"/>
                    <a:pt x="6109" y="2318"/>
                  </a:cubicBezTo>
                  <a:cubicBezTo>
                    <a:pt x="5299" y="2103"/>
                    <a:pt x="3942" y="1651"/>
                    <a:pt x="2692" y="1151"/>
                  </a:cubicBezTo>
                  <a:cubicBezTo>
                    <a:pt x="1668" y="758"/>
                    <a:pt x="715" y="341"/>
                    <a:pt x="239" y="20"/>
                  </a:cubicBezTo>
                  <a:cubicBezTo>
                    <a:pt x="218" y="7"/>
                    <a:pt x="192" y="0"/>
                    <a:pt x="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219;p49">
              <a:extLst>
                <a:ext uri="{FF2B5EF4-FFF2-40B4-BE49-F238E27FC236}">
                  <a16:creationId xmlns:a16="http://schemas.microsoft.com/office/drawing/2014/main" id="{E0FED740-F203-1BD3-6508-3A3611461DC6}"/>
                </a:ext>
              </a:extLst>
            </p:cNvPr>
            <p:cNvSpPr/>
            <p:nvPr/>
          </p:nvSpPr>
          <p:spPr>
            <a:xfrm>
              <a:off x="7693675" y="3918650"/>
              <a:ext cx="29175" cy="363500"/>
            </a:xfrm>
            <a:custGeom>
              <a:avLst/>
              <a:gdLst/>
              <a:ahLst/>
              <a:cxnLst/>
              <a:rect l="l" t="t" r="r" b="b"/>
              <a:pathLst>
                <a:path w="1167" h="14540" extrusionOk="0">
                  <a:moveTo>
                    <a:pt x="1036" y="1"/>
                  </a:moveTo>
                  <a:cubicBezTo>
                    <a:pt x="965" y="1"/>
                    <a:pt x="905" y="60"/>
                    <a:pt x="893" y="132"/>
                  </a:cubicBezTo>
                  <a:cubicBezTo>
                    <a:pt x="869" y="656"/>
                    <a:pt x="738" y="1930"/>
                    <a:pt x="607" y="3299"/>
                  </a:cubicBezTo>
                  <a:cubicBezTo>
                    <a:pt x="441" y="4882"/>
                    <a:pt x="226" y="6585"/>
                    <a:pt x="107" y="7371"/>
                  </a:cubicBezTo>
                  <a:cubicBezTo>
                    <a:pt x="0" y="8216"/>
                    <a:pt x="155" y="10002"/>
                    <a:pt x="298" y="11586"/>
                  </a:cubicBezTo>
                  <a:cubicBezTo>
                    <a:pt x="405" y="12836"/>
                    <a:pt x="512" y="13955"/>
                    <a:pt x="453" y="14384"/>
                  </a:cubicBezTo>
                  <a:cubicBezTo>
                    <a:pt x="441" y="14455"/>
                    <a:pt x="500" y="14538"/>
                    <a:pt x="572" y="14538"/>
                  </a:cubicBezTo>
                  <a:cubicBezTo>
                    <a:pt x="578" y="14539"/>
                    <a:pt x="584" y="14540"/>
                    <a:pt x="590" y="14540"/>
                  </a:cubicBezTo>
                  <a:cubicBezTo>
                    <a:pt x="657" y="14540"/>
                    <a:pt x="726" y="14484"/>
                    <a:pt x="726" y="14419"/>
                  </a:cubicBezTo>
                  <a:cubicBezTo>
                    <a:pt x="786" y="13955"/>
                    <a:pt x="679" y="12824"/>
                    <a:pt x="560" y="11562"/>
                  </a:cubicBezTo>
                  <a:cubicBezTo>
                    <a:pt x="405" y="9990"/>
                    <a:pt x="250" y="8228"/>
                    <a:pt x="369" y="7418"/>
                  </a:cubicBezTo>
                  <a:cubicBezTo>
                    <a:pt x="488" y="6633"/>
                    <a:pt x="691" y="4918"/>
                    <a:pt x="857" y="3323"/>
                  </a:cubicBezTo>
                  <a:cubicBezTo>
                    <a:pt x="1036" y="1942"/>
                    <a:pt x="1155" y="668"/>
                    <a:pt x="1167" y="144"/>
                  </a:cubicBezTo>
                  <a:cubicBezTo>
                    <a:pt x="1167" y="72"/>
                    <a:pt x="1107" y="13"/>
                    <a:pt x="1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220;p49">
              <a:extLst>
                <a:ext uri="{FF2B5EF4-FFF2-40B4-BE49-F238E27FC236}">
                  <a16:creationId xmlns:a16="http://schemas.microsoft.com/office/drawing/2014/main" id="{66DAC3D9-4B1E-7A56-E3E4-6F5AE02DA787}"/>
                </a:ext>
              </a:extLst>
            </p:cNvPr>
            <p:cNvSpPr/>
            <p:nvPr/>
          </p:nvSpPr>
          <p:spPr>
            <a:xfrm>
              <a:off x="7689800" y="3918650"/>
              <a:ext cx="29500" cy="363500"/>
            </a:xfrm>
            <a:custGeom>
              <a:avLst/>
              <a:gdLst/>
              <a:ahLst/>
              <a:cxnLst/>
              <a:rect l="l" t="t" r="r" b="b"/>
              <a:pathLst>
                <a:path w="1180" h="14540" extrusionOk="0">
                  <a:moveTo>
                    <a:pt x="1048" y="1"/>
                  </a:moveTo>
                  <a:cubicBezTo>
                    <a:pt x="965" y="1"/>
                    <a:pt x="905" y="60"/>
                    <a:pt x="893" y="132"/>
                  </a:cubicBezTo>
                  <a:cubicBezTo>
                    <a:pt x="881" y="656"/>
                    <a:pt x="750" y="1930"/>
                    <a:pt x="608" y="3299"/>
                  </a:cubicBezTo>
                  <a:cubicBezTo>
                    <a:pt x="453" y="4882"/>
                    <a:pt x="239" y="6585"/>
                    <a:pt x="119" y="7371"/>
                  </a:cubicBezTo>
                  <a:cubicBezTo>
                    <a:pt x="0" y="8216"/>
                    <a:pt x="167" y="10002"/>
                    <a:pt x="298" y="11586"/>
                  </a:cubicBezTo>
                  <a:cubicBezTo>
                    <a:pt x="417" y="12836"/>
                    <a:pt x="524" y="13955"/>
                    <a:pt x="465" y="14384"/>
                  </a:cubicBezTo>
                  <a:cubicBezTo>
                    <a:pt x="453" y="14455"/>
                    <a:pt x="500" y="14538"/>
                    <a:pt x="584" y="14538"/>
                  </a:cubicBezTo>
                  <a:cubicBezTo>
                    <a:pt x="590" y="14539"/>
                    <a:pt x="596" y="14540"/>
                    <a:pt x="602" y="14540"/>
                  </a:cubicBezTo>
                  <a:cubicBezTo>
                    <a:pt x="667" y="14540"/>
                    <a:pt x="727" y="14484"/>
                    <a:pt x="727" y="14419"/>
                  </a:cubicBezTo>
                  <a:cubicBezTo>
                    <a:pt x="786" y="13955"/>
                    <a:pt x="679" y="12824"/>
                    <a:pt x="560" y="11562"/>
                  </a:cubicBezTo>
                  <a:cubicBezTo>
                    <a:pt x="417" y="9990"/>
                    <a:pt x="250" y="8228"/>
                    <a:pt x="369" y="7418"/>
                  </a:cubicBezTo>
                  <a:cubicBezTo>
                    <a:pt x="489" y="6633"/>
                    <a:pt x="703" y="4918"/>
                    <a:pt x="858" y="3323"/>
                  </a:cubicBezTo>
                  <a:cubicBezTo>
                    <a:pt x="1048" y="1942"/>
                    <a:pt x="1167" y="668"/>
                    <a:pt x="1179" y="144"/>
                  </a:cubicBezTo>
                  <a:cubicBezTo>
                    <a:pt x="1179" y="72"/>
                    <a:pt x="1120" y="13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221;p49">
              <a:extLst>
                <a:ext uri="{FF2B5EF4-FFF2-40B4-BE49-F238E27FC236}">
                  <a16:creationId xmlns:a16="http://schemas.microsoft.com/office/drawing/2014/main" id="{E319DEC6-EE8B-CEAF-7377-6D02DC8B8820}"/>
                </a:ext>
              </a:extLst>
            </p:cNvPr>
            <p:cNvSpPr/>
            <p:nvPr/>
          </p:nvSpPr>
          <p:spPr>
            <a:xfrm>
              <a:off x="7332025" y="4247875"/>
              <a:ext cx="475075" cy="99425"/>
            </a:xfrm>
            <a:custGeom>
              <a:avLst/>
              <a:gdLst/>
              <a:ahLst/>
              <a:cxnLst/>
              <a:rect l="l" t="t" r="r" b="b"/>
              <a:pathLst>
                <a:path w="19003" h="3977" extrusionOk="0">
                  <a:moveTo>
                    <a:pt x="18574" y="0"/>
                  </a:moveTo>
                  <a:cubicBezTo>
                    <a:pt x="18729" y="143"/>
                    <a:pt x="18764" y="619"/>
                    <a:pt x="18764" y="1238"/>
                  </a:cubicBezTo>
                  <a:cubicBezTo>
                    <a:pt x="18764" y="1869"/>
                    <a:pt x="19002" y="2429"/>
                    <a:pt x="18490" y="2488"/>
                  </a:cubicBezTo>
                  <a:cubicBezTo>
                    <a:pt x="17990" y="2560"/>
                    <a:pt x="11799" y="3429"/>
                    <a:pt x="10382" y="3596"/>
                  </a:cubicBezTo>
                  <a:cubicBezTo>
                    <a:pt x="8954" y="3762"/>
                    <a:pt x="6513" y="3977"/>
                    <a:pt x="4977" y="3810"/>
                  </a:cubicBezTo>
                  <a:cubicBezTo>
                    <a:pt x="3453" y="3643"/>
                    <a:pt x="1512" y="3429"/>
                    <a:pt x="774" y="2929"/>
                  </a:cubicBezTo>
                  <a:cubicBezTo>
                    <a:pt x="24" y="2429"/>
                    <a:pt x="0" y="2453"/>
                    <a:pt x="0" y="1703"/>
                  </a:cubicBezTo>
                  <a:cubicBezTo>
                    <a:pt x="0" y="1143"/>
                    <a:pt x="72" y="929"/>
                    <a:pt x="381" y="750"/>
                  </a:cubicBezTo>
                  <a:lnTo>
                    <a:pt x="381" y="750"/>
                  </a:lnTo>
                  <a:cubicBezTo>
                    <a:pt x="381" y="774"/>
                    <a:pt x="369" y="774"/>
                    <a:pt x="369" y="786"/>
                  </a:cubicBezTo>
                  <a:lnTo>
                    <a:pt x="369" y="786"/>
                  </a:lnTo>
                  <a:cubicBezTo>
                    <a:pt x="369" y="798"/>
                    <a:pt x="357" y="798"/>
                    <a:pt x="357" y="822"/>
                  </a:cubicBezTo>
                  <a:lnTo>
                    <a:pt x="357" y="822"/>
                  </a:lnTo>
                  <a:cubicBezTo>
                    <a:pt x="357" y="834"/>
                    <a:pt x="333" y="834"/>
                    <a:pt x="333" y="845"/>
                  </a:cubicBezTo>
                  <a:lnTo>
                    <a:pt x="333" y="845"/>
                  </a:lnTo>
                  <a:cubicBezTo>
                    <a:pt x="333" y="857"/>
                    <a:pt x="333" y="857"/>
                    <a:pt x="322" y="881"/>
                  </a:cubicBezTo>
                  <a:lnTo>
                    <a:pt x="322" y="881"/>
                  </a:lnTo>
                  <a:lnTo>
                    <a:pt x="322" y="881"/>
                  </a:lnTo>
                  <a:lnTo>
                    <a:pt x="322" y="881"/>
                  </a:lnTo>
                  <a:lnTo>
                    <a:pt x="322" y="905"/>
                  </a:lnTo>
                  <a:lnTo>
                    <a:pt x="322" y="941"/>
                  </a:lnTo>
                  <a:cubicBezTo>
                    <a:pt x="393" y="1607"/>
                    <a:pt x="2703" y="2131"/>
                    <a:pt x="5025" y="2322"/>
                  </a:cubicBezTo>
                  <a:cubicBezTo>
                    <a:pt x="7287" y="2512"/>
                    <a:pt x="10370" y="1596"/>
                    <a:pt x="12573" y="1143"/>
                  </a:cubicBezTo>
                  <a:cubicBezTo>
                    <a:pt x="14621" y="726"/>
                    <a:pt x="17621" y="905"/>
                    <a:pt x="18157" y="464"/>
                  </a:cubicBezTo>
                  <a:cubicBezTo>
                    <a:pt x="18348" y="310"/>
                    <a:pt x="18490" y="202"/>
                    <a:pt x="18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222;p49">
              <a:extLst>
                <a:ext uri="{FF2B5EF4-FFF2-40B4-BE49-F238E27FC236}">
                  <a16:creationId xmlns:a16="http://schemas.microsoft.com/office/drawing/2014/main" id="{0907CFDE-2983-BD0A-0675-6A4B63AEE955}"/>
                </a:ext>
              </a:extLst>
            </p:cNvPr>
            <p:cNvSpPr/>
            <p:nvPr/>
          </p:nvSpPr>
          <p:spPr>
            <a:xfrm>
              <a:off x="7331425" y="4269000"/>
              <a:ext cx="469725" cy="55525"/>
            </a:xfrm>
            <a:custGeom>
              <a:avLst/>
              <a:gdLst/>
              <a:ahLst/>
              <a:cxnLst/>
              <a:rect l="l" t="t" r="r" b="b"/>
              <a:pathLst>
                <a:path w="18789" h="2221" extrusionOk="0">
                  <a:moveTo>
                    <a:pt x="18788" y="0"/>
                  </a:moveTo>
                  <a:cubicBezTo>
                    <a:pt x="18443" y="215"/>
                    <a:pt x="17895" y="358"/>
                    <a:pt x="17264" y="465"/>
                  </a:cubicBezTo>
                  <a:cubicBezTo>
                    <a:pt x="16419" y="608"/>
                    <a:pt x="15443" y="667"/>
                    <a:pt x="14693" y="667"/>
                  </a:cubicBezTo>
                  <a:cubicBezTo>
                    <a:pt x="13800" y="667"/>
                    <a:pt x="12597" y="929"/>
                    <a:pt x="11287" y="1227"/>
                  </a:cubicBezTo>
                  <a:cubicBezTo>
                    <a:pt x="10597" y="1370"/>
                    <a:pt x="9882" y="1524"/>
                    <a:pt x="9156" y="1655"/>
                  </a:cubicBezTo>
                  <a:cubicBezTo>
                    <a:pt x="8355" y="1799"/>
                    <a:pt x="7132" y="1938"/>
                    <a:pt x="5806" y="1938"/>
                  </a:cubicBezTo>
                  <a:cubicBezTo>
                    <a:pt x="5043" y="1938"/>
                    <a:pt x="4247" y="1892"/>
                    <a:pt x="3477" y="1774"/>
                  </a:cubicBezTo>
                  <a:cubicBezTo>
                    <a:pt x="2120" y="1560"/>
                    <a:pt x="858" y="1143"/>
                    <a:pt x="36" y="358"/>
                  </a:cubicBezTo>
                  <a:cubicBezTo>
                    <a:pt x="24" y="453"/>
                    <a:pt x="0" y="572"/>
                    <a:pt x="0" y="703"/>
                  </a:cubicBezTo>
                  <a:cubicBezTo>
                    <a:pt x="869" y="1441"/>
                    <a:pt x="2120" y="1846"/>
                    <a:pt x="3441" y="2060"/>
                  </a:cubicBezTo>
                  <a:cubicBezTo>
                    <a:pt x="4212" y="2176"/>
                    <a:pt x="5010" y="2221"/>
                    <a:pt x="5775" y="2221"/>
                  </a:cubicBezTo>
                  <a:cubicBezTo>
                    <a:pt x="7139" y="2221"/>
                    <a:pt x="8400" y="2078"/>
                    <a:pt x="9216" y="1941"/>
                  </a:cubicBezTo>
                  <a:cubicBezTo>
                    <a:pt x="9930" y="1798"/>
                    <a:pt x="10656" y="1655"/>
                    <a:pt x="11347" y="1501"/>
                  </a:cubicBezTo>
                  <a:cubicBezTo>
                    <a:pt x="12633" y="1227"/>
                    <a:pt x="13823" y="965"/>
                    <a:pt x="14693" y="965"/>
                  </a:cubicBezTo>
                  <a:cubicBezTo>
                    <a:pt x="15455" y="965"/>
                    <a:pt x="16443" y="905"/>
                    <a:pt x="17312" y="751"/>
                  </a:cubicBezTo>
                  <a:cubicBezTo>
                    <a:pt x="17895" y="643"/>
                    <a:pt x="18407" y="512"/>
                    <a:pt x="18788" y="310"/>
                  </a:cubicBezTo>
                  <a:lnTo>
                    <a:pt x="18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223;p49">
              <a:extLst>
                <a:ext uri="{FF2B5EF4-FFF2-40B4-BE49-F238E27FC236}">
                  <a16:creationId xmlns:a16="http://schemas.microsoft.com/office/drawing/2014/main" id="{85691E60-A720-38F1-C557-6BE53D202D71}"/>
                </a:ext>
              </a:extLst>
            </p:cNvPr>
            <p:cNvSpPr/>
            <p:nvPr/>
          </p:nvSpPr>
          <p:spPr>
            <a:xfrm>
              <a:off x="7554075" y="3880550"/>
              <a:ext cx="272375" cy="72350"/>
            </a:xfrm>
            <a:custGeom>
              <a:avLst/>
              <a:gdLst/>
              <a:ahLst/>
              <a:cxnLst/>
              <a:rect l="l" t="t" r="r" b="b"/>
              <a:pathLst>
                <a:path w="10895" h="2894" extrusionOk="0">
                  <a:moveTo>
                    <a:pt x="10775" y="1322"/>
                  </a:moveTo>
                  <a:cubicBezTo>
                    <a:pt x="10894" y="1501"/>
                    <a:pt x="10894" y="1739"/>
                    <a:pt x="10847" y="2037"/>
                  </a:cubicBezTo>
                  <a:cubicBezTo>
                    <a:pt x="9942" y="2894"/>
                    <a:pt x="1417" y="2037"/>
                    <a:pt x="0" y="1120"/>
                  </a:cubicBezTo>
                  <a:lnTo>
                    <a:pt x="0" y="834"/>
                  </a:lnTo>
                  <a:cubicBezTo>
                    <a:pt x="0" y="1"/>
                    <a:pt x="3274" y="251"/>
                    <a:pt x="5679" y="489"/>
                  </a:cubicBezTo>
                  <a:cubicBezTo>
                    <a:pt x="8084" y="727"/>
                    <a:pt x="10442" y="822"/>
                    <a:pt x="10775" y="1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224;p49">
              <a:extLst>
                <a:ext uri="{FF2B5EF4-FFF2-40B4-BE49-F238E27FC236}">
                  <a16:creationId xmlns:a16="http://schemas.microsoft.com/office/drawing/2014/main" id="{FBCE2BCA-80AD-7647-AFB6-56BC2BCC48C2}"/>
                </a:ext>
              </a:extLst>
            </p:cNvPr>
            <p:cNvSpPr/>
            <p:nvPr/>
          </p:nvSpPr>
          <p:spPr>
            <a:xfrm>
              <a:off x="7422800" y="4523200"/>
              <a:ext cx="475075" cy="99425"/>
            </a:xfrm>
            <a:custGeom>
              <a:avLst/>
              <a:gdLst/>
              <a:ahLst/>
              <a:cxnLst/>
              <a:rect l="l" t="t" r="r" b="b"/>
              <a:pathLst>
                <a:path w="19003" h="3977" extrusionOk="0">
                  <a:moveTo>
                    <a:pt x="18574" y="0"/>
                  </a:moveTo>
                  <a:cubicBezTo>
                    <a:pt x="18729" y="143"/>
                    <a:pt x="18765" y="619"/>
                    <a:pt x="18765" y="1239"/>
                  </a:cubicBezTo>
                  <a:cubicBezTo>
                    <a:pt x="18765" y="1870"/>
                    <a:pt x="19003" y="2429"/>
                    <a:pt x="18491" y="2489"/>
                  </a:cubicBezTo>
                  <a:cubicBezTo>
                    <a:pt x="17991" y="2560"/>
                    <a:pt x="11800" y="3429"/>
                    <a:pt x="10383" y="3596"/>
                  </a:cubicBezTo>
                  <a:cubicBezTo>
                    <a:pt x="8954" y="3763"/>
                    <a:pt x="6513" y="3977"/>
                    <a:pt x="4977" y="3810"/>
                  </a:cubicBezTo>
                  <a:cubicBezTo>
                    <a:pt x="3453" y="3644"/>
                    <a:pt x="1513" y="3429"/>
                    <a:pt x="774" y="2929"/>
                  </a:cubicBezTo>
                  <a:cubicBezTo>
                    <a:pt x="24" y="2429"/>
                    <a:pt x="0" y="2453"/>
                    <a:pt x="0" y="1703"/>
                  </a:cubicBezTo>
                  <a:cubicBezTo>
                    <a:pt x="0" y="1143"/>
                    <a:pt x="72" y="929"/>
                    <a:pt x="381" y="750"/>
                  </a:cubicBezTo>
                  <a:cubicBezTo>
                    <a:pt x="334" y="810"/>
                    <a:pt x="322" y="869"/>
                    <a:pt x="322" y="941"/>
                  </a:cubicBezTo>
                  <a:cubicBezTo>
                    <a:pt x="322" y="1620"/>
                    <a:pt x="2644" y="1667"/>
                    <a:pt x="5001" y="1858"/>
                  </a:cubicBezTo>
                  <a:cubicBezTo>
                    <a:pt x="7263" y="2048"/>
                    <a:pt x="10311" y="1370"/>
                    <a:pt x="12514" y="917"/>
                  </a:cubicBezTo>
                  <a:cubicBezTo>
                    <a:pt x="14562" y="500"/>
                    <a:pt x="17467" y="703"/>
                    <a:pt x="18003" y="262"/>
                  </a:cubicBezTo>
                  <a:cubicBezTo>
                    <a:pt x="18193" y="72"/>
                    <a:pt x="18491" y="203"/>
                    <a:pt x="18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225;p49">
              <a:extLst>
                <a:ext uri="{FF2B5EF4-FFF2-40B4-BE49-F238E27FC236}">
                  <a16:creationId xmlns:a16="http://schemas.microsoft.com/office/drawing/2014/main" id="{099D2800-9B74-15B1-07A4-6B82B65D0732}"/>
                </a:ext>
              </a:extLst>
            </p:cNvPr>
            <p:cNvSpPr/>
            <p:nvPr/>
          </p:nvSpPr>
          <p:spPr>
            <a:xfrm>
              <a:off x="7430550" y="4155600"/>
              <a:ext cx="492625" cy="430725"/>
            </a:xfrm>
            <a:custGeom>
              <a:avLst/>
              <a:gdLst/>
              <a:ahLst/>
              <a:cxnLst/>
              <a:rect l="l" t="t" r="r" b="b"/>
              <a:pathLst>
                <a:path w="19705" h="17229" extrusionOk="0">
                  <a:moveTo>
                    <a:pt x="19348" y="1322"/>
                  </a:moveTo>
                  <a:cubicBezTo>
                    <a:pt x="19705" y="1858"/>
                    <a:pt x="19050" y="2989"/>
                    <a:pt x="18705" y="4251"/>
                  </a:cubicBezTo>
                  <a:cubicBezTo>
                    <a:pt x="18359" y="5537"/>
                    <a:pt x="17978" y="10180"/>
                    <a:pt x="18217" y="12442"/>
                  </a:cubicBezTo>
                  <a:cubicBezTo>
                    <a:pt x="18455" y="14692"/>
                    <a:pt x="18359" y="14752"/>
                    <a:pt x="17824" y="15181"/>
                  </a:cubicBezTo>
                  <a:cubicBezTo>
                    <a:pt x="17288" y="15621"/>
                    <a:pt x="14299" y="15466"/>
                    <a:pt x="12252" y="15859"/>
                  </a:cubicBezTo>
                  <a:cubicBezTo>
                    <a:pt x="10049" y="16312"/>
                    <a:pt x="6965" y="17228"/>
                    <a:pt x="4703" y="17038"/>
                  </a:cubicBezTo>
                  <a:cubicBezTo>
                    <a:pt x="2346" y="16847"/>
                    <a:pt x="0" y="16312"/>
                    <a:pt x="0" y="15621"/>
                  </a:cubicBezTo>
                  <a:cubicBezTo>
                    <a:pt x="0" y="14942"/>
                    <a:pt x="3631" y="13418"/>
                    <a:pt x="5727" y="11799"/>
                  </a:cubicBezTo>
                  <a:cubicBezTo>
                    <a:pt x="7846" y="10180"/>
                    <a:pt x="8656" y="10382"/>
                    <a:pt x="8620" y="8620"/>
                  </a:cubicBezTo>
                  <a:cubicBezTo>
                    <a:pt x="8573" y="6858"/>
                    <a:pt x="8573" y="1667"/>
                    <a:pt x="8573" y="834"/>
                  </a:cubicBezTo>
                  <a:cubicBezTo>
                    <a:pt x="8573" y="0"/>
                    <a:pt x="11847" y="250"/>
                    <a:pt x="14252" y="488"/>
                  </a:cubicBezTo>
                  <a:cubicBezTo>
                    <a:pt x="16657" y="738"/>
                    <a:pt x="19014" y="834"/>
                    <a:pt x="19348" y="1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226;p49">
              <a:extLst>
                <a:ext uri="{FF2B5EF4-FFF2-40B4-BE49-F238E27FC236}">
                  <a16:creationId xmlns:a16="http://schemas.microsoft.com/office/drawing/2014/main" id="{4F4AC1A5-9BF7-F1CF-CCAD-5AC69EE71083}"/>
                </a:ext>
              </a:extLst>
            </p:cNvPr>
            <p:cNvSpPr/>
            <p:nvPr/>
          </p:nvSpPr>
          <p:spPr>
            <a:xfrm>
              <a:off x="7422200" y="4575275"/>
              <a:ext cx="470925" cy="47950"/>
            </a:xfrm>
            <a:custGeom>
              <a:avLst/>
              <a:gdLst/>
              <a:ahLst/>
              <a:cxnLst/>
              <a:rect l="l" t="t" r="r" b="b"/>
              <a:pathLst>
                <a:path w="18837" h="1918" extrusionOk="0">
                  <a:moveTo>
                    <a:pt x="18836" y="108"/>
                  </a:moveTo>
                  <a:lnTo>
                    <a:pt x="18836" y="108"/>
                  </a:lnTo>
                  <a:cubicBezTo>
                    <a:pt x="18717" y="120"/>
                    <a:pt x="18503" y="346"/>
                    <a:pt x="18384" y="358"/>
                  </a:cubicBezTo>
                  <a:lnTo>
                    <a:pt x="18420" y="513"/>
                  </a:lnTo>
                  <a:lnTo>
                    <a:pt x="18753" y="477"/>
                  </a:lnTo>
                  <a:lnTo>
                    <a:pt x="18836" y="108"/>
                  </a:lnTo>
                  <a:close/>
                  <a:moveTo>
                    <a:pt x="36" y="1"/>
                  </a:moveTo>
                  <a:lnTo>
                    <a:pt x="1" y="322"/>
                  </a:lnTo>
                  <a:cubicBezTo>
                    <a:pt x="60" y="441"/>
                    <a:pt x="144" y="525"/>
                    <a:pt x="227" y="596"/>
                  </a:cubicBezTo>
                  <a:lnTo>
                    <a:pt x="334" y="465"/>
                  </a:lnTo>
                  <a:cubicBezTo>
                    <a:pt x="263" y="406"/>
                    <a:pt x="203" y="346"/>
                    <a:pt x="155" y="251"/>
                  </a:cubicBezTo>
                  <a:lnTo>
                    <a:pt x="36" y="1"/>
                  </a:lnTo>
                  <a:close/>
                  <a:moveTo>
                    <a:pt x="17884" y="430"/>
                  </a:moveTo>
                  <a:lnTo>
                    <a:pt x="17908" y="608"/>
                  </a:lnTo>
                  <a:lnTo>
                    <a:pt x="18170" y="608"/>
                  </a:lnTo>
                  <a:lnTo>
                    <a:pt x="18146" y="430"/>
                  </a:lnTo>
                  <a:close/>
                  <a:moveTo>
                    <a:pt x="17360" y="501"/>
                  </a:moveTo>
                  <a:lnTo>
                    <a:pt x="17384" y="680"/>
                  </a:lnTo>
                  <a:lnTo>
                    <a:pt x="17765" y="680"/>
                  </a:lnTo>
                  <a:lnTo>
                    <a:pt x="17729" y="501"/>
                  </a:lnTo>
                  <a:close/>
                  <a:moveTo>
                    <a:pt x="16836" y="584"/>
                  </a:moveTo>
                  <a:lnTo>
                    <a:pt x="16872" y="763"/>
                  </a:lnTo>
                  <a:lnTo>
                    <a:pt x="17205" y="763"/>
                  </a:lnTo>
                  <a:lnTo>
                    <a:pt x="17181" y="584"/>
                  </a:lnTo>
                  <a:close/>
                  <a:moveTo>
                    <a:pt x="16312" y="656"/>
                  </a:moveTo>
                  <a:lnTo>
                    <a:pt x="16360" y="834"/>
                  </a:lnTo>
                  <a:lnTo>
                    <a:pt x="16658" y="834"/>
                  </a:lnTo>
                  <a:lnTo>
                    <a:pt x="16634" y="656"/>
                  </a:lnTo>
                  <a:close/>
                  <a:moveTo>
                    <a:pt x="465" y="549"/>
                  </a:moveTo>
                  <a:lnTo>
                    <a:pt x="358" y="703"/>
                  </a:lnTo>
                  <a:cubicBezTo>
                    <a:pt x="453" y="763"/>
                    <a:pt x="560" y="834"/>
                    <a:pt x="644" y="894"/>
                  </a:cubicBezTo>
                  <a:lnTo>
                    <a:pt x="751" y="739"/>
                  </a:lnTo>
                  <a:cubicBezTo>
                    <a:pt x="656" y="680"/>
                    <a:pt x="548" y="608"/>
                    <a:pt x="465" y="549"/>
                  </a:cubicBezTo>
                  <a:close/>
                  <a:moveTo>
                    <a:pt x="15812" y="727"/>
                  </a:moveTo>
                  <a:lnTo>
                    <a:pt x="15836" y="906"/>
                  </a:lnTo>
                  <a:lnTo>
                    <a:pt x="16122" y="906"/>
                  </a:lnTo>
                  <a:lnTo>
                    <a:pt x="16098" y="727"/>
                  </a:lnTo>
                  <a:close/>
                  <a:moveTo>
                    <a:pt x="15288" y="799"/>
                  </a:moveTo>
                  <a:lnTo>
                    <a:pt x="15324" y="977"/>
                  </a:lnTo>
                  <a:lnTo>
                    <a:pt x="15705" y="977"/>
                  </a:lnTo>
                  <a:lnTo>
                    <a:pt x="15669" y="799"/>
                  </a:lnTo>
                  <a:close/>
                  <a:moveTo>
                    <a:pt x="894" y="834"/>
                  </a:moveTo>
                  <a:lnTo>
                    <a:pt x="834" y="1013"/>
                  </a:lnTo>
                  <a:lnTo>
                    <a:pt x="1251" y="1013"/>
                  </a:lnTo>
                  <a:lnTo>
                    <a:pt x="1310" y="846"/>
                  </a:lnTo>
                  <a:lnTo>
                    <a:pt x="929" y="846"/>
                  </a:lnTo>
                  <a:lnTo>
                    <a:pt x="894" y="834"/>
                  </a:lnTo>
                  <a:close/>
                  <a:moveTo>
                    <a:pt x="14764" y="882"/>
                  </a:moveTo>
                  <a:lnTo>
                    <a:pt x="14800" y="1061"/>
                  </a:lnTo>
                  <a:lnTo>
                    <a:pt x="15181" y="1061"/>
                  </a:lnTo>
                  <a:lnTo>
                    <a:pt x="15157" y="882"/>
                  </a:lnTo>
                  <a:close/>
                  <a:moveTo>
                    <a:pt x="14264" y="953"/>
                  </a:moveTo>
                  <a:lnTo>
                    <a:pt x="14288" y="1132"/>
                  </a:lnTo>
                  <a:lnTo>
                    <a:pt x="14681" y="1132"/>
                  </a:lnTo>
                  <a:lnTo>
                    <a:pt x="14645" y="953"/>
                  </a:lnTo>
                  <a:close/>
                  <a:moveTo>
                    <a:pt x="13740" y="1013"/>
                  </a:moveTo>
                  <a:lnTo>
                    <a:pt x="13776" y="1192"/>
                  </a:lnTo>
                  <a:lnTo>
                    <a:pt x="14157" y="1192"/>
                  </a:lnTo>
                  <a:lnTo>
                    <a:pt x="14121" y="1013"/>
                  </a:lnTo>
                  <a:close/>
                  <a:moveTo>
                    <a:pt x="1358" y="1061"/>
                  </a:moveTo>
                  <a:lnTo>
                    <a:pt x="1310" y="1215"/>
                  </a:lnTo>
                  <a:lnTo>
                    <a:pt x="1656" y="1215"/>
                  </a:lnTo>
                  <a:lnTo>
                    <a:pt x="1703" y="1061"/>
                  </a:lnTo>
                  <a:close/>
                  <a:moveTo>
                    <a:pt x="13217" y="1084"/>
                  </a:moveTo>
                  <a:lnTo>
                    <a:pt x="13252" y="1263"/>
                  </a:lnTo>
                  <a:lnTo>
                    <a:pt x="13633" y="1263"/>
                  </a:lnTo>
                  <a:lnTo>
                    <a:pt x="13610" y="1084"/>
                  </a:lnTo>
                  <a:close/>
                  <a:moveTo>
                    <a:pt x="12705" y="1156"/>
                  </a:moveTo>
                  <a:lnTo>
                    <a:pt x="12717" y="1334"/>
                  </a:lnTo>
                  <a:lnTo>
                    <a:pt x="13074" y="1334"/>
                  </a:lnTo>
                  <a:lnTo>
                    <a:pt x="13038" y="1156"/>
                  </a:lnTo>
                  <a:close/>
                  <a:moveTo>
                    <a:pt x="1846" y="1192"/>
                  </a:moveTo>
                  <a:lnTo>
                    <a:pt x="1822" y="1358"/>
                  </a:lnTo>
                  <a:lnTo>
                    <a:pt x="2132" y="1358"/>
                  </a:lnTo>
                  <a:lnTo>
                    <a:pt x="2156" y="1192"/>
                  </a:lnTo>
                  <a:close/>
                  <a:moveTo>
                    <a:pt x="12193" y="1239"/>
                  </a:moveTo>
                  <a:lnTo>
                    <a:pt x="12228" y="1418"/>
                  </a:lnTo>
                  <a:lnTo>
                    <a:pt x="12526" y="1418"/>
                  </a:lnTo>
                  <a:lnTo>
                    <a:pt x="12490" y="1239"/>
                  </a:lnTo>
                  <a:close/>
                  <a:moveTo>
                    <a:pt x="2358" y="1311"/>
                  </a:moveTo>
                  <a:lnTo>
                    <a:pt x="2346" y="1489"/>
                  </a:lnTo>
                  <a:lnTo>
                    <a:pt x="2620" y="1489"/>
                  </a:lnTo>
                  <a:lnTo>
                    <a:pt x="2656" y="1311"/>
                  </a:lnTo>
                  <a:close/>
                  <a:moveTo>
                    <a:pt x="11669" y="1311"/>
                  </a:moveTo>
                  <a:lnTo>
                    <a:pt x="11716" y="1489"/>
                  </a:lnTo>
                  <a:lnTo>
                    <a:pt x="12026" y="1489"/>
                  </a:lnTo>
                  <a:lnTo>
                    <a:pt x="12002" y="1311"/>
                  </a:lnTo>
                  <a:close/>
                  <a:moveTo>
                    <a:pt x="11157" y="1370"/>
                  </a:moveTo>
                  <a:lnTo>
                    <a:pt x="11181" y="1549"/>
                  </a:lnTo>
                  <a:lnTo>
                    <a:pt x="11538" y="1549"/>
                  </a:lnTo>
                  <a:lnTo>
                    <a:pt x="11514" y="1370"/>
                  </a:lnTo>
                  <a:close/>
                  <a:moveTo>
                    <a:pt x="2858" y="1394"/>
                  </a:moveTo>
                  <a:lnTo>
                    <a:pt x="2834" y="1573"/>
                  </a:lnTo>
                  <a:lnTo>
                    <a:pt x="3108" y="1573"/>
                  </a:lnTo>
                  <a:lnTo>
                    <a:pt x="3144" y="1394"/>
                  </a:lnTo>
                  <a:close/>
                  <a:moveTo>
                    <a:pt x="10633" y="1442"/>
                  </a:moveTo>
                  <a:lnTo>
                    <a:pt x="10657" y="1620"/>
                  </a:lnTo>
                  <a:lnTo>
                    <a:pt x="11038" y="1620"/>
                  </a:lnTo>
                  <a:lnTo>
                    <a:pt x="11002" y="1442"/>
                  </a:lnTo>
                  <a:close/>
                  <a:moveTo>
                    <a:pt x="3370" y="1477"/>
                  </a:moveTo>
                  <a:lnTo>
                    <a:pt x="3358" y="1656"/>
                  </a:lnTo>
                  <a:lnTo>
                    <a:pt x="3620" y="1656"/>
                  </a:lnTo>
                  <a:lnTo>
                    <a:pt x="3632" y="1477"/>
                  </a:lnTo>
                  <a:close/>
                  <a:moveTo>
                    <a:pt x="10121" y="1501"/>
                  </a:moveTo>
                  <a:lnTo>
                    <a:pt x="10145" y="1680"/>
                  </a:lnTo>
                  <a:lnTo>
                    <a:pt x="10431" y="1680"/>
                  </a:lnTo>
                  <a:lnTo>
                    <a:pt x="10419" y="1501"/>
                  </a:lnTo>
                  <a:close/>
                  <a:moveTo>
                    <a:pt x="3894" y="1549"/>
                  </a:moveTo>
                  <a:lnTo>
                    <a:pt x="3870" y="1727"/>
                  </a:lnTo>
                  <a:lnTo>
                    <a:pt x="4144" y="1727"/>
                  </a:lnTo>
                  <a:lnTo>
                    <a:pt x="4156" y="1549"/>
                  </a:lnTo>
                  <a:close/>
                  <a:moveTo>
                    <a:pt x="9609" y="1561"/>
                  </a:moveTo>
                  <a:lnTo>
                    <a:pt x="9621" y="1739"/>
                  </a:lnTo>
                  <a:lnTo>
                    <a:pt x="9883" y="1739"/>
                  </a:lnTo>
                  <a:lnTo>
                    <a:pt x="9871" y="1561"/>
                  </a:lnTo>
                  <a:close/>
                  <a:moveTo>
                    <a:pt x="4406" y="1608"/>
                  </a:moveTo>
                  <a:lnTo>
                    <a:pt x="4394" y="1787"/>
                  </a:lnTo>
                  <a:lnTo>
                    <a:pt x="4680" y="1787"/>
                  </a:lnTo>
                  <a:lnTo>
                    <a:pt x="4692" y="1608"/>
                  </a:lnTo>
                  <a:close/>
                  <a:moveTo>
                    <a:pt x="9085" y="1608"/>
                  </a:moveTo>
                  <a:lnTo>
                    <a:pt x="9097" y="1787"/>
                  </a:lnTo>
                  <a:lnTo>
                    <a:pt x="9347" y="1787"/>
                  </a:lnTo>
                  <a:lnTo>
                    <a:pt x="9335" y="1608"/>
                  </a:lnTo>
                  <a:close/>
                  <a:moveTo>
                    <a:pt x="8561" y="1656"/>
                  </a:moveTo>
                  <a:lnTo>
                    <a:pt x="8549" y="1834"/>
                  </a:lnTo>
                  <a:lnTo>
                    <a:pt x="8811" y="1834"/>
                  </a:lnTo>
                  <a:lnTo>
                    <a:pt x="8799" y="1656"/>
                  </a:lnTo>
                  <a:close/>
                  <a:moveTo>
                    <a:pt x="4930" y="1668"/>
                  </a:moveTo>
                  <a:lnTo>
                    <a:pt x="4918" y="1846"/>
                  </a:lnTo>
                  <a:lnTo>
                    <a:pt x="5192" y="1846"/>
                  </a:lnTo>
                  <a:lnTo>
                    <a:pt x="5216" y="1668"/>
                  </a:lnTo>
                  <a:close/>
                  <a:moveTo>
                    <a:pt x="8037" y="1680"/>
                  </a:moveTo>
                  <a:lnTo>
                    <a:pt x="8061" y="1858"/>
                  </a:lnTo>
                  <a:lnTo>
                    <a:pt x="8502" y="1858"/>
                  </a:lnTo>
                  <a:lnTo>
                    <a:pt x="8490" y="1680"/>
                  </a:lnTo>
                  <a:close/>
                  <a:moveTo>
                    <a:pt x="5442" y="1715"/>
                  </a:moveTo>
                  <a:lnTo>
                    <a:pt x="5442" y="1894"/>
                  </a:lnTo>
                  <a:lnTo>
                    <a:pt x="5692" y="1894"/>
                  </a:lnTo>
                  <a:lnTo>
                    <a:pt x="5692" y="1715"/>
                  </a:lnTo>
                  <a:close/>
                  <a:moveTo>
                    <a:pt x="7525" y="1715"/>
                  </a:moveTo>
                  <a:lnTo>
                    <a:pt x="7525" y="1894"/>
                  </a:lnTo>
                  <a:lnTo>
                    <a:pt x="7966" y="1894"/>
                  </a:lnTo>
                  <a:lnTo>
                    <a:pt x="7954" y="1715"/>
                  </a:lnTo>
                  <a:close/>
                  <a:moveTo>
                    <a:pt x="5954" y="1727"/>
                  </a:moveTo>
                  <a:lnTo>
                    <a:pt x="5954" y="1906"/>
                  </a:lnTo>
                  <a:lnTo>
                    <a:pt x="6204" y="1906"/>
                  </a:lnTo>
                  <a:lnTo>
                    <a:pt x="6204" y="1727"/>
                  </a:lnTo>
                  <a:close/>
                  <a:moveTo>
                    <a:pt x="7002" y="1727"/>
                  </a:moveTo>
                  <a:lnTo>
                    <a:pt x="7002" y="1906"/>
                  </a:lnTo>
                  <a:lnTo>
                    <a:pt x="7442" y="1906"/>
                  </a:lnTo>
                  <a:lnTo>
                    <a:pt x="7442" y="1727"/>
                  </a:lnTo>
                  <a:close/>
                  <a:moveTo>
                    <a:pt x="6478" y="1739"/>
                  </a:moveTo>
                  <a:lnTo>
                    <a:pt x="6418" y="1918"/>
                  </a:lnTo>
                  <a:lnTo>
                    <a:pt x="6847" y="1918"/>
                  </a:lnTo>
                  <a:lnTo>
                    <a:pt x="6847" y="17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227;p49">
              <a:extLst>
                <a:ext uri="{FF2B5EF4-FFF2-40B4-BE49-F238E27FC236}">
                  <a16:creationId xmlns:a16="http://schemas.microsoft.com/office/drawing/2014/main" id="{334CEB9B-7ADB-B4FC-EBB5-41349202B1B7}"/>
                </a:ext>
              </a:extLst>
            </p:cNvPr>
            <p:cNvSpPr/>
            <p:nvPr/>
          </p:nvSpPr>
          <p:spPr>
            <a:xfrm>
              <a:off x="7636225" y="4397475"/>
              <a:ext cx="155400" cy="64775"/>
            </a:xfrm>
            <a:custGeom>
              <a:avLst/>
              <a:gdLst/>
              <a:ahLst/>
              <a:cxnLst/>
              <a:rect l="l" t="t" r="r" b="b"/>
              <a:pathLst>
                <a:path w="6216" h="2591" extrusionOk="0">
                  <a:moveTo>
                    <a:pt x="159" y="1"/>
                  </a:moveTo>
                  <a:cubicBezTo>
                    <a:pt x="114" y="1"/>
                    <a:pt x="70" y="25"/>
                    <a:pt x="48" y="76"/>
                  </a:cubicBezTo>
                  <a:cubicBezTo>
                    <a:pt x="0" y="124"/>
                    <a:pt x="12" y="219"/>
                    <a:pt x="84" y="267"/>
                  </a:cubicBezTo>
                  <a:cubicBezTo>
                    <a:pt x="596" y="588"/>
                    <a:pt x="1560" y="1005"/>
                    <a:pt x="2608" y="1422"/>
                  </a:cubicBezTo>
                  <a:cubicBezTo>
                    <a:pt x="3858" y="1898"/>
                    <a:pt x="5227" y="2362"/>
                    <a:pt x="6049" y="2589"/>
                  </a:cubicBezTo>
                  <a:cubicBezTo>
                    <a:pt x="6056" y="2590"/>
                    <a:pt x="6063" y="2590"/>
                    <a:pt x="6071" y="2590"/>
                  </a:cubicBezTo>
                  <a:cubicBezTo>
                    <a:pt x="6134" y="2590"/>
                    <a:pt x="6193" y="2545"/>
                    <a:pt x="6203" y="2481"/>
                  </a:cubicBezTo>
                  <a:cubicBezTo>
                    <a:pt x="6215" y="2410"/>
                    <a:pt x="6180" y="2339"/>
                    <a:pt x="6096" y="2315"/>
                  </a:cubicBezTo>
                  <a:cubicBezTo>
                    <a:pt x="5299" y="2112"/>
                    <a:pt x="3941" y="1648"/>
                    <a:pt x="2691" y="1160"/>
                  </a:cubicBezTo>
                  <a:cubicBezTo>
                    <a:pt x="1667" y="755"/>
                    <a:pt x="715" y="338"/>
                    <a:pt x="238" y="29"/>
                  </a:cubicBezTo>
                  <a:cubicBezTo>
                    <a:pt x="215" y="10"/>
                    <a:pt x="187" y="1"/>
                    <a:pt x="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228;p49">
              <a:extLst>
                <a:ext uri="{FF2B5EF4-FFF2-40B4-BE49-F238E27FC236}">
                  <a16:creationId xmlns:a16="http://schemas.microsoft.com/office/drawing/2014/main" id="{14EE94EA-9DCD-71D0-5576-0E4C8494D02E}"/>
                </a:ext>
              </a:extLst>
            </p:cNvPr>
            <p:cNvSpPr/>
            <p:nvPr/>
          </p:nvSpPr>
          <p:spPr>
            <a:xfrm>
              <a:off x="7636225" y="4393325"/>
              <a:ext cx="155400" cy="64775"/>
            </a:xfrm>
            <a:custGeom>
              <a:avLst/>
              <a:gdLst/>
              <a:ahLst/>
              <a:cxnLst/>
              <a:rect l="l" t="t" r="r" b="b"/>
              <a:pathLst>
                <a:path w="6216" h="2591" extrusionOk="0">
                  <a:moveTo>
                    <a:pt x="159" y="0"/>
                  </a:moveTo>
                  <a:cubicBezTo>
                    <a:pt x="114" y="0"/>
                    <a:pt x="70" y="24"/>
                    <a:pt x="48" y="76"/>
                  </a:cubicBezTo>
                  <a:cubicBezTo>
                    <a:pt x="0" y="135"/>
                    <a:pt x="12" y="219"/>
                    <a:pt x="84" y="266"/>
                  </a:cubicBezTo>
                  <a:cubicBezTo>
                    <a:pt x="596" y="588"/>
                    <a:pt x="1560" y="1004"/>
                    <a:pt x="2608" y="1421"/>
                  </a:cubicBezTo>
                  <a:cubicBezTo>
                    <a:pt x="3858" y="1921"/>
                    <a:pt x="5227" y="2385"/>
                    <a:pt x="6049" y="2588"/>
                  </a:cubicBezTo>
                  <a:cubicBezTo>
                    <a:pt x="6058" y="2589"/>
                    <a:pt x="6067" y="2590"/>
                    <a:pt x="6075" y="2590"/>
                  </a:cubicBezTo>
                  <a:cubicBezTo>
                    <a:pt x="6137" y="2590"/>
                    <a:pt x="6193" y="2554"/>
                    <a:pt x="6203" y="2481"/>
                  </a:cubicBezTo>
                  <a:cubicBezTo>
                    <a:pt x="6215" y="2409"/>
                    <a:pt x="6180" y="2338"/>
                    <a:pt x="6096" y="2326"/>
                  </a:cubicBezTo>
                  <a:cubicBezTo>
                    <a:pt x="5299" y="2112"/>
                    <a:pt x="3941" y="1647"/>
                    <a:pt x="2691" y="1159"/>
                  </a:cubicBezTo>
                  <a:cubicBezTo>
                    <a:pt x="1667" y="754"/>
                    <a:pt x="715" y="338"/>
                    <a:pt x="238" y="28"/>
                  </a:cubicBezTo>
                  <a:cubicBezTo>
                    <a:pt x="215" y="10"/>
                    <a:pt x="187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229;p49">
              <a:extLst>
                <a:ext uri="{FF2B5EF4-FFF2-40B4-BE49-F238E27FC236}">
                  <a16:creationId xmlns:a16="http://schemas.microsoft.com/office/drawing/2014/main" id="{76E8A543-97AD-3FF5-A2C7-115AA3619D21}"/>
                </a:ext>
              </a:extLst>
            </p:cNvPr>
            <p:cNvSpPr/>
            <p:nvPr/>
          </p:nvSpPr>
          <p:spPr>
            <a:xfrm>
              <a:off x="7784450" y="4193400"/>
              <a:ext cx="29200" cy="363600"/>
            </a:xfrm>
            <a:custGeom>
              <a:avLst/>
              <a:gdLst/>
              <a:ahLst/>
              <a:cxnLst/>
              <a:rect l="l" t="t" r="r" b="b"/>
              <a:pathLst>
                <a:path w="1168" h="14544" extrusionOk="0">
                  <a:moveTo>
                    <a:pt x="1036" y="0"/>
                  </a:moveTo>
                  <a:cubicBezTo>
                    <a:pt x="965" y="0"/>
                    <a:pt x="905" y="60"/>
                    <a:pt x="894" y="143"/>
                  </a:cubicBezTo>
                  <a:cubicBezTo>
                    <a:pt x="870" y="655"/>
                    <a:pt x="739" y="1941"/>
                    <a:pt x="608" y="3310"/>
                  </a:cubicBezTo>
                  <a:cubicBezTo>
                    <a:pt x="441" y="4882"/>
                    <a:pt x="239" y="6596"/>
                    <a:pt x="120" y="7382"/>
                  </a:cubicBezTo>
                  <a:cubicBezTo>
                    <a:pt x="1" y="8216"/>
                    <a:pt x="155" y="10001"/>
                    <a:pt x="298" y="11597"/>
                  </a:cubicBezTo>
                  <a:cubicBezTo>
                    <a:pt x="417" y="12847"/>
                    <a:pt x="513" y="13966"/>
                    <a:pt x="453" y="14395"/>
                  </a:cubicBezTo>
                  <a:cubicBezTo>
                    <a:pt x="441" y="14466"/>
                    <a:pt x="501" y="14538"/>
                    <a:pt x="572" y="14538"/>
                  </a:cubicBezTo>
                  <a:cubicBezTo>
                    <a:pt x="583" y="14541"/>
                    <a:pt x="594" y="14543"/>
                    <a:pt x="605" y="14543"/>
                  </a:cubicBezTo>
                  <a:cubicBezTo>
                    <a:pt x="667" y="14543"/>
                    <a:pt x="727" y="14489"/>
                    <a:pt x="727" y="14419"/>
                  </a:cubicBezTo>
                  <a:cubicBezTo>
                    <a:pt x="786" y="13966"/>
                    <a:pt x="679" y="12835"/>
                    <a:pt x="560" y="11561"/>
                  </a:cubicBezTo>
                  <a:cubicBezTo>
                    <a:pt x="417" y="10001"/>
                    <a:pt x="251" y="8227"/>
                    <a:pt x="370" y="7430"/>
                  </a:cubicBezTo>
                  <a:cubicBezTo>
                    <a:pt x="489" y="6644"/>
                    <a:pt x="691" y="4929"/>
                    <a:pt x="858" y="3334"/>
                  </a:cubicBezTo>
                  <a:cubicBezTo>
                    <a:pt x="1036" y="1965"/>
                    <a:pt x="1155" y="691"/>
                    <a:pt x="1167" y="155"/>
                  </a:cubicBezTo>
                  <a:cubicBezTo>
                    <a:pt x="1167" y="84"/>
                    <a:pt x="1108" y="24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230;p49">
              <a:extLst>
                <a:ext uri="{FF2B5EF4-FFF2-40B4-BE49-F238E27FC236}">
                  <a16:creationId xmlns:a16="http://schemas.microsoft.com/office/drawing/2014/main" id="{64952681-9276-8EF7-C5D6-0BD5F5F28335}"/>
                </a:ext>
              </a:extLst>
            </p:cNvPr>
            <p:cNvSpPr/>
            <p:nvPr/>
          </p:nvSpPr>
          <p:spPr>
            <a:xfrm>
              <a:off x="7780575" y="4193400"/>
              <a:ext cx="29500" cy="363600"/>
            </a:xfrm>
            <a:custGeom>
              <a:avLst/>
              <a:gdLst/>
              <a:ahLst/>
              <a:cxnLst/>
              <a:rect l="l" t="t" r="r" b="b"/>
              <a:pathLst>
                <a:path w="1180" h="14544" extrusionOk="0">
                  <a:moveTo>
                    <a:pt x="1049" y="0"/>
                  </a:moveTo>
                  <a:cubicBezTo>
                    <a:pt x="965" y="0"/>
                    <a:pt x="906" y="60"/>
                    <a:pt x="894" y="143"/>
                  </a:cubicBezTo>
                  <a:cubicBezTo>
                    <a:pt x="882" y="655"/>
                    <a:pt x="751" y="1941"/>
                    <a:pt x="608" y="3310"/>
                  </a:cubicBezTo>
                  <a:cubicBezTo>
                    <a:pt x="453" y="4882"/>
                    <a:pt x="239" y="6596"/>
                    <a:pt x="120" y="7382"/>
                  </a:cubicBezTo>
                  <a:cubicBezTo>
                    <a:pt x="1" y="8216"/>
                    <a:pt x="167" y="10001"/>
                    <a:pt x="298" y="11597"/>
                  </a:cubicBezTo>
                  <a:cubicBezTo>
                    <a:pt x="418" y="12847"/>
                    <a:pt x="525" y="13966"/>
                    <a:pt x="465" y="14395"/>
                  </a:cubicBezTo>
                  <a:cubicBezTo>
                    <a:pt x="453" y="14466"/>
                    <a:pt x="501" y="14538"/>
                    <a:pt x="584" y="14538"/>
                  </a:cubicBezTo>
                  <a:cubicBezTo>
                    <a:pt x="595" y="14541"/>
                    <a:pt x="606" y="14543"/>
                    <a:pt x="616" y="14543"/>
                  </a:cubicBezTo>
                  <a:cubicBezTo>
                    <a:pt x="676" y="14543"/>
                    <a:pt x="727" y="14489"/>
                    <a:pt x="727" y="14419"/>
                  </a:cubicBezTo>
                  <a:cubicBezTo>
                    <a:pt x="787" y="13966"/>
                    <a:pt x="691" y="12835"/>
                    <a:pt x="572" y="11561"/>
                  </a:cubicBezTo>
                  <a:cubicBezTo>
                    <a:pt x="418" y="10001"/>
                    <a:pt x="251" y="8227"/>
                    <a:pt x="370" y="7430"/>
                  </a:cubicBezTo>
                  <a:cubicBezTo>
                    <a:pt x="489" y="6644"/>
                    <a:pt x="703" y="4929"/>
                    <a:pt x="870" y="3334"/>
                  </a:cubicBezTo>
                  <a:cubicBezTo>
                    <a:pt x="1049" y="1965"/>
                    <a:pt x="1168" y="691"/>
                    <a:pt x="1180" y="155"/>
                  </a:cubicBezTo>
                  <a:cubicBezTo>
                    <a:pt x="1180" y="84"/>
                    <a:pt x="1120" y="24"/>
                    <a:pt x="1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231;p49">
              <a:extLst>
                <a:ext uri="{FF2B5EF4-FFF2-40B4-BE49-F238E27FC236}">
                  <a16:creationId xmlns:a16="http://schemas.microsoft.com/office/drawing/2014/main" id="{52EDDC38-5C4C-4F82-218F-1AA0CC8AF24F}"/>
                </a:ext>
              </a:extLst>
            </p:cNvPr>
            <p:cNvSpPr/>
            <p:nvPr/>
          </p:nvSpPr>
          <p:spPr>
            <a:xfrm>
              <a:off x="7422800" y="4523200"/>
              <a:ext cx="475075" cy="99425"/>
            </a:xfrm>
            <a:custGeom>
              <a:avLst/>
              <a:gdLst/>
              <a:ahLst/>
              <a:cxnLst/>
              <a:rect l="l" t="t" r="r" b="b"/>
              <a:pathLst>
                <a:path w="19003" h="3977" extrusionOk="0">
                  <a:moveTo>
                    <a:pt x="18574" y="0"/>
                  </a:moveTo>
                  <a:cubicBezTo>
                    <a:pt x="18729" y="143"/>
                    <a:pt x="18765" y="619"/>
                    <a:pt x="18765" y="1239"/>
                  </a:cubicBezTo>
                  <a:cubicBezTo>
                    <a:pt x="18765" y="1870"/>
                    <a:pt x="19003" y="2429"/>
                    <a:pt x="18491" y="2489"/>
                  </a:cubicBezTo>
                  <a:cubicBezTo>
                    <a:pt x="17991" y="2560"/>
                    <a:pt x="11800" y="3429"/>
                    <a:pt x="10383" y="3596"/>
                  </a:cubicBezTo>
                  <a:cubicBezTo>
                    <a:pt x="8954" y="3763"/>
                    <a:pt x="6513" y="3977"/>
                    <a:pt x="4977" y="3810"/>
                  </a:cubicBezTo>
                  <a:cubicBezTo>
                    <a:pt x="3453" y="3644"/>
                    <a:pt x="1513" y="3429"/>
                    <a:pt x="774" y="2929"/>
                  </a:cubicBezTo>
                  <a:cubicBezTo>
                    <a:pt x="24" y="2429"/>
                    <a:pt x="0" y="2453"/>
                    <a:pt x="0" y="1703"/>
                  </a:cubicBezTo>
                  <a:cubicBezTo>
                    <a:pt x="0" y="1143"/>
                    <a:pt x="72" y="929"/>
                    <a:pt x="381" y="750"/>
                  </a:cubicBezTo>
                  <a:lnTo>
                    <a:pt x="381" y="750"/>
                  </a:lnTo>
                  <a:cubicBezTo>
                    <a:pt x="381" y="774"/>
                    <a:pt x="370" y="774"/>
                    <a:pt x="370" y="786"/>
                  </a:cubicBezTo>
                  <a:lnTo>
                    <a:pt x="370" y="786"/>
                  </a:lnTo>
                  <a:cubicBezTo>
                    <a:pt x="370" y="798"/>
                    <a:pt x="358" y="798"/>
                    <a:pt x="358" y="822"/>
                  </a:cubicBezTo>
                  <a:lnTo>
                    <a:pt x="358" y="822"/>
                  </a:lnTo>
                  <a:cubicBezTo>
                    <a:pt x="358" y="834"/>
                    <a:pt x="334" y="834"/>
                    <a:pt x="334" y="846"/>
                  </a:cubicBezTo>
                  <a:lnTo>
                    <a:pt x="334" y="846"/>
                  </a:lnTo>
                  <a:cubicBezTo>
                    <a:pt x="334" y="858"/>
                    <a:pt x="334" y="858"/>
                    <a:pt x="322" y="881"/>
                  </a:cubicBezTo>
                  <a:lnTo>
                    <a:pt x="322" y="881"/>
                  </a:lnTo>
                  <a:lnTo>
                    <a:pt x="322" y="881"/>
                  </a:lnTo>
                  <a:lnTo>
                    <a:pt x="322" y="881"/>
                  </a:lnTo>
                  <a:lnTo>
                    <a:pt x="322" y="905"/>
                  </a:lnTo>
                  <a:lnTo>
                    <a:pt x="322" y="941"/>
                  </a:lnTo>
                  <a:cubicBezTo>
                    <a:pt x="393" y="1608"/>
                    <a:pt x="2703" y="2132"/>
                    <a:pt x="5025" y="2322"/>
                  </a:cubicBezTo>
                  <a:cubicBezTo>
                    <a:pt x="7287" y="2513"/>
                    <a:pt x="10371" y="1596"/>
                    <a:pt x="12573" y="1143"/>
                  </a:cubicBezTo>
                  <a:cubicBezTo>
                    <a:pt x="14621" y="727"/>
                    <a:pt x="17622" y="905"/>
                    <a:pt x="18158" y="465"/>
                  </a:cubicBezTo>
                  <a:cubicBezTo>
                    <a:pt x="18348" y="310"/>
                    <a:pt x="18491" y="203"/>
                    <a:pt x="18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232;p49">
              <a:extLst>
                <a:ext uri="{FF2B5EF4-FFF2-40B4-BE49-F238E27FC236}">
                  <a16:creationId xmlns:a16="http://schemas.microsoft.com/office/drawing/2014/main" id="{AC46E09F-9630-DB2C-3CA1-B60BA494881D}"/>
                </a:ext>
              </a:extLst>
            </p:cNvPr>
            <p:cNvSpPr/>
            <p:nvPr/>
          </p:nvSpPr>
          <p:spPr>
            <a:xfrm>
              <a:off x="7422200" y="4544325"/>
              <a:ext cx="469725" cy="55525"/>
            </a:xfrm>
            <a:custGeom>
              <a:avLst/>
              <a:gdLst/>
              <a:ahLst/>
              <a:cxnLst/>
              <a:rect l="l" t="t" r="r" b="b"/>
              <a:pathLst>
                <a:path w="18789" h="2221" extrusionOk="0">
                  <a:moveTo>
                    <a:pt x="18789" y="1"/>
                  </a:moveTo>
                  <a:cubicBezTo>
                    <a:pt x="18443" y="215"/>
                    <a:pt x="17896" y="358"/>
                    <a:pt x="17265" y="465"/>
                  </a:cubicBezTo>
                  <a:cubicBezTo>
                    <a:pt x="16419" y="608"/>
                    <a:pt x="15443" y="667"/>
                    <a:pt x="14693" y="667"/>
                  </a:cubicBezTo>
                  <a:cubicBezTo>
                    <a:pt x="13800" y="667"/>
                    <a:pt x="12597" y="929"/>
                    <a:pt x="11288" y="1227"/>
                  </a:cubicBezTo>
                  <a:cubicBezTo>
                    <a:pt x="10597" y="1370"/>
                    <a:pt x="9883" y="1525"/>
                    <a:pt x="9157" y="1656"/>
                  </a:cubicBezTo>
                  <a:cubicBezTo>
                    <a:pt x="8355" y="1799"/>
                    <a:pt x="7132" y="1938"/>
                    <a:pt x="5806" y="1938"/>
                  </a:cubicBezTo>
                  <a:cubicBezTo>
                    <a:pt x="5044" y="1938"/>
                    <a:pt x="4247" y="1892"/>
                    <a:pt x="3477" y="1775"/>
                  </a:cubicBezTo>
                  <a:cubicBezTo>
                    <a:pt x="2120" y="1560"/>
                    <a:pt x="858" y="1144"/>
                    <a:pt x="36" y="358"/>
                  </a:cubicBezTo>
                  <a:cubicBezTo>
                    <a:pt x="24" y="453"/>
                    <a:pt x="1" y="572"/>
                    <a:pt x="1" y="703"/>
                  </a:cubicBezTo>
                  <a:cubicBezTo>
                    <a:pt x="870" y="1441"/>
                    <a:pt x="2120" y="1846"/>
                    <a:pt x="3442" y="2060"/>
                  </a:cubicBezTo>
                  <a:cubicBezTo>
                    <a:pt x="4212" y="2176"/>
                    <a:pt x="5010" y="2221"/>
                    <a:pt x="5776" y="2221"/>
                  </a:cubicBezTo>
                  <a:cubicBezTo>
                    <a:pt x="7140" y="2221"/>
                    <a:pt x="8400" y="2079"/>
                    <a:pt x="9216" y="1941"/>
                  </a:cubicBezTo>
                  <a:cubicBezTo>
                    <a:pt x="9930" y="1799"/>
                    <a:pt x="10657" y="1656"/>
                    <a:pt x="11347" y="1501"/>
                  </a:cubicBezTo>
                  <a:cubicBezTo>
                    <a:pt x="12645" y="1227"/>
                    <a:pt x="13836" y="965"/>
                    <a:pt x="14693" y="965"/>
                  </a:cubicBezTo>
                  <a:cubicBezTo>
                    <a:pt x="15455" y="965"/>
                    <a:pt x="16443" y="906"/>
                    <a:pt x="17312" y="751"/>
                  </a:cubicBezTo>
                  <a:cubicBezTo>
                    <a:pt x="17896" y="644"/>
                    <a:pt x="18408" y="513"/>
                    <a:pt x="18789" y="310"/>
                  </a:cubicBezTo>
                  <a:lnTo>
                    <a:pt x="187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233;p49">
              <a:extLst>
                <a:ext uri="{FF2B5EF4-FFF2-40B4-BE49-F238E27FC236}">
                  <a16:creationId xmlns:a16="http://schemas.microsoft.com/office/drawing/2014/main" id="{DAD38B08-123D-777D-4BDC-ED7A83DC97F4}"/>
                </a:ext>
              </a:extLst>
            </p:cNvPr>
            <p:cNvSpPr/>
            <p:nvPr/>
          </p:nvSpPr>
          <p:spPr>
            <a:xfrm>
              <a:off x="7644850" y="4155600"/>
              <a:ext cx="272375" cy="72050"/>
            </a:xfrm>
            <a:custGeom>
              <a:avLst/>
              <a:gdLst/>
              <a:ahLst/>
              <a:cxnLst/>
              <a:rect l="l" t="t" r="r" b="b"/>
              <a:pathLst>
                <a:path w="10895" h="2882" extrusionOk="0">
                  <a:moveTo>
                    <a:pt x="10776" y="1322"/>
                  </a:moveTo>
                  <a:cubicBezTo>
                    <a:pt x="10895" y="1500"/>
                    <a:pt x="10895" y="1738"/>
                    <a:pt x="10847" y="2036"/>
                  </a:cubicBezTo>
                  <a:cubicBezTo>
                    <a:pt x="9942" y="2881"/>
                    <a:pt x="1417" y="2036"/>
                    <a:pt x="1" y="1119"/>
                  </a:cubicBezTo>
                  <a:lnTo>
                    <a:pt x="1" y="834"/>
                  </a:lnTo>
                  <a:cubicBezTo>
                    <a:pt x="1" y="0"/>
                    <a:pt x="3275" y="250"/>
                    <a:pt x="5680" y="488"/>
                  </a:cubicBezTo>
                  <a:cubicBezTo>
                    <a:pt x="8085" y="738"/>
                    <a:pt x="10442" y="834"/>
                    <a:pt x="10776" y="1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234;p49">
              <a:extLst>
                <a:ext uri="{FF2B5EF4-FFF2-40B4-BE49-F238E27FC236}">
                  <a16:creationId xmlns:a16="http://schemas.microsoft.com/office/drawing/2014/main" id="{37A000D8-11CD-D983-872A-FC1DE8A322A5}"/>
                </a:ext>
              </a:extLst>
            </p:cNvPr>
            <p:cNvSpPr/>
            <p:nvPr/>
          </p:nvSpPr>
          <p:spPr>
            <a:xfrm>
              <a:off x="7648425" y="4163025"/>
              <a:ext cx="258100" cy="37825"/>
            </a:xfrm>
            <a:custGeom>
              <a:avLst/>
              <a:gdLst/>
              <a:ahLst/>
              <a:cxnLst/>
              <a:rect l="l" t="t" r="r" b="b"/>
              <a:pathLst>
                <a:path w="10324" h="1513" extrusionOk="0">
                  <a:moveTo>
                    <a:pt x="346" y="382"/>
                  </a:moveTo>
                  <a:cubicBezTo>
                    <a:pt x="453" y="298"/>
                    <a:pt x="822" y="298"/>
                    <a:pt x="917" y="203"/>
                  </a:cubicBezTo>
                  <a:cubicBezTo>
                    <a:pt x="1060" y="60"/>
                    <a:pt x="1441" y="227"/>
                    <a:pt x="1655" y="167"/>
                  </a:cubicBezTo>
                  <a:cubicBezTo>
                    <a:pt x="1870" y="108"/>
                    <a:pt x="2215" y="322"/>
                    <a:pt x="2382" y="179"/>
                  </a:cubicBezTo>
                  <a:cubicBezTo>
                    <a:pt x="2584" y="1"/>
                    <a:pt x="2965" y="287"/>
                    <a:pt x="3215" y="227"/>
                  </a:cubicBezTo>
                  <a:cubicBezTo>
                    <a:pt x="3453" y="167"/>
                    <a:pt x="3703" y="382"/>
                    <a:pt x="3965" y="275"/>
                  </a:cubicBezTo>
                  <a:cubicBezTo>
                    <a:pt x="4382" y="120"/>
                    <a:pt x="4668" y="537"/>
                    <a:pt x="4930" y="370"/>
                  </a:cubicBezTo>
                  <a:cubicBezTo>
                    <a:pt x="5168" y="239"/>
                    <a:pt x="5215" y="525"/>
                    <a:pt x="5394" y="418"/>
                  </a:cubicBezTo>
                  <a:cubicBezTo>
                    <a:pt x="5632" y="275"/>
                    <a:pt x="5596" y="227"/>
                    <a:pt x="6180" y="489"/>
                  </a:cubicBezTo>
                  <a:cubicBezTo>
                    <a:pt x="6358" y="572"/>
                    <a:pt x="6382" y="275"/>
                    <a:pt x="6775" y="537"/>
                  </a:cubicBezTo>
                  <a:cubicBezTo>
                    <a:pt x="7037" y="715"/>
                    <a:pt x="7358" y="513"/>
                    <a:pt x="7609" y="608"/>
                  </a:cubicBezTo>
                  <a:cubicBezTo>
                    <a:pt x="7870" y="679"/>
                    <a:pt x="8073" y="453"/>
                    <a:pt x="8335" y="679"/>
                  </a:cubicBezTo>
                  <a:cubicBezTo>
                    <a:pt x="8549" y="846"/>
                    <a:pt x="8704" y="608"/>
                    <a:pt x="8978" y="775"/>
                  </a:cubicBezTo>
                  <a:cubicBezTo>
                    <a:pt x="9228" y="918"/>
                    <a:pt x="9502" y="691"/>
                    <a:pt x="9704" y="965"/>
                  </a:cubicBezTo>
                  <a:cubicBezTo>
                    <a:pt x="9775" y="1072"/>
                    <a:pt x="9918" y="1072"/>
                    <a:pt x="9990" y="1132"/>
                  </a:cubicBezTo>
                  <a:cubicBezTo>
                    <a:pt x="10323" y="1394"/>
                    <a:pt x="8263" y="1513"/>
                    <a:pt x="5906" y="1263"/>
                  </a:cubicBezTo>
                  <a:cubicBezTo>
                    <a:pt x="3596" y="1025"/>
                    <a:pt x="0" y="656"/>
                    <a:pt x="346" y="3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235;p49">
              <a:extLst>
                <a:ext uri="{FF2B5EF4-FFF2-40B4-BE49-F238E27FC236}">
                  <a16:creationId xmlns:a16="http://schemas.microsoft.com/office/drawing/2014/main" id="{C0C5DDF0-2E05-F602-DA9E-A3695B5CF054}"/>
                </a:ext>
              </a:extLst>
            </p:cNvPr>
            <p:cNvSpPr/>
            <p:nvPr/>
          </p:nvSpPr>
          <p:spPr>
            <a:xfrm>
              <a:off x="7561225" y="3888809"/>
              <a:ext cx="258075" cy="37825"/>
            </a:xfrm>
            <a:custGeom>
              <a:avLst/>
              <a:gdLst/>
              <a:ahLst/>
              <a:cxnLst/>
              <a:rect l="l" t="t" r="r" b="b"/>
              <a:pathLst>
                <a:path w="10323" h="1513" extrusionOk="0">
                  <a:moveTo>
                    <a:pt x="345" y="393"/>
                  </a:moveTo>
                  <a:cubicBezTo>
                    <a:pt x="452" y="298"/>
                    <a:pt x="822" y="298"/>
                    <a:pt x="917" y="215"/>
                  </a:cubicBezTo>
                  <a:cubicBezTo>
                    <a:pt x="1060" y="60"/>
                    <a:pt x="1453" y="227"/>
                    <a:pt x="1655" y="167"/>
                  </a:cubicBezTo>
                  <a:cubicBezTo>
                    <a:pt x="1869" y="108"/>
                    <a:pt x="2226" y="334"/>
                    <a:pt x="2381" y="179"/>
                  </a:cubicBezTo>
                  <a:cubicBezTo>
                    <a:pt x="2584" y="0"/>
                    <a:pt x="2965" y="286"/>
                    <a:pt x="3215" y="227"/>
                  </a:cubicBezTo>
                  <a:cubicBezTo>
                    <a:pt x="3453" y="167"/>
                    <a:pt x="3715" y="393"/>
                    <a:pt x="3965" y="286"/>
                  </a:cubicBezTo>
                  <a:cubicBezTo>
                    <a:pt x="4382" y="120"/>
                    <a:pt x="4667" y="536"/>
                    <a:pt x="4929" y="370"/>
                  </a:cubicBezTo>
                  <a:cubicBezTo>
                    <a:pt x="5167" y="239"/>
                    <a:pt x="5215" y="524"/>
                    <a:pt x="5394" y="417"/>
                  </a:cubicBezTo>
                  <a:cubicBezTo>
                    <a:pt x="5632" y="286"/>
                    <a:pt x="5596" y="227"/>
                    <a:pt x="6179" y="489"/>
                  </a:cubicBezTo>
                  <a:cubicBezTo>
                    <a:pt x="6358" y="584"/>
                    <a:pt x="6394" y="286"/>
                    <a:pt x="6775" y="536"/>
                  </a:cubicBezTo>
                  <a:cubicBezTo>
                    <a:pt x="7037" y="715"/>
                    <a:pt x="7358" y="524"/>
                    <a:pt x="7608" y="608"/>
                  </a:cubicBezTo>
                  <a:cubicBezTo>
                    <a:pt x="7870" y="679"/>
                    <a:pt x="8072" y="465"/>
                    <a:pt x="8334" y="679"/>
                  </a:cubicBezTo>
                  <a:cubicBezTo>
                    <a:pt x="8549" y="846"/>
                    <a:pt x="8715" y="608"/>
                    <a:pt x="8977" y="774"/>
                  </a:cubicBezTo>
                  <a:cubicBezTo>
                    <a:pt x="9227" y="917"/>
                    <a:pt x="9501" y="703"/>
                    <a:pt x="9704" y="965"/>
                  </a:cubicBezTo>
                  <a:cubicBezTo>
                    <a:pt x="9787" y="1072"/>
                    <a:pt x="9918" y="1072"/>
                    <a:pt x="9989" y="1132"/>
                  </a:cubicBezTo>
                  <a:cubicBezTo>
                    <a:pt x="10323" y="1393"/>
                    <a:pt x="8263" y="1513"/>
                    <a:pt x="5917" y="1263"/>
                  </a:cubicBezTo>
                  <a:cubicBezTo>
                    <a:pt x="3596" y="1024"/>
                    <a:pt x="0" y="655"/>
                    <a:pt x="345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3236;p49">
            <a:extLst>
              <a:ext uri="{FF2B5EF4-FFF2-40B4-BE49-F238E27FC236}">
                <a16:creationId xmlns:a16="http://schemas.microsoft.com/office/drawing/2014/main" id="{EFFFFAA7-2BDA-6C0D-CD35-4B91BF25FD2A}"/>
              </a:ext>
            </a:extLst>
          </p:cNvPr>
          <p:cNvGrpSpPr/>
          <p:nvPr/>
        </p:nvGrpSpPr>
        <p:grpSpPr>
          <a:xfrm>
            <a:off x="6631203" y="2702176"/>
            <a:ext cx="1630146" cy="1954274"/>
            <a:chOff x="5973375" y="3065525"/>
            <a:chExt cx="1076785" cy="1290887"/>
          </a:xfrm>
        </p:grpSpPr>
        <p:sp>
          <p:nvSpPr>
            <p:cNvPr id="1903" name="Google Shape;3237;p49">
              <a:extLst>
                <a:ext uri="{FF2B5EF4-FFF2-40B4-BE49-F238E27FC236}">
                  <a16:creationId xmlns:a16="http://schemas.microsoft.com/office/drawing/2014/main" id="{7C7FA14C-B702-1793-3A0D-DFD2FD4E4140}"/>
                </a:ext>
              </a:extLst>
            </p:cNvPr>
            <p:cNvSpPr/>
            <p:nvPr/>
          </p:nvSpPr>
          <p:spPr>
            <a:xfrm>
              <a:off x="6126373" y="3065525"/>
              <a:ext cx="770444" cy="1290887"/>
            </a:xfrm>
            <a:custGeom>
              <a:avLst/>
              <a:gdLst/>
              <a:ahLst/>
              <a:cxnLst/>
              <a:rect l="l" t="t" r="r" b="b"/>
              <a:pathLst>
                <a:path w="15301" h="25637" extrusionOk="0">
                  <a:moveTo>
                    <a:pt x="10766" y="1"/>
                  </a:moveTo>
                  <a:cubicBezTo>
                    <a:pt x="10422" y="1"/>
                    <a:pt x="9895" y="213"/>
                    <a:pt x="9526" y="443"/>
                  </a:cubicBezTo>
                  <a:cubicBezTo>
                    <a:pt x="9097" y="705"/>
                    <a:pt x="7644" y="1300"/>
                    <a:pt x="7644" y="1300"/>
                  </a:cubicBezTo>
                  <a:cubicBezTo>
                    <a:pt x="7644" y="1300"/>
                    <a:pt x="6180" y="693"/>
                    <a:pt x="5751" y="443"/>
                  </a:cubicBezTo>
                  <a:cubicBezTo>
                    <a:pt x="5378" y="231"/>
                    <a:pt x="4843" y="2"/>
                    <a:pt x="4500" y="2"/>
                  </a:cubicBezTo>
                  <a:cubicBezTo>
                    <a:pt x="4438" y="2"/>
                    <a:pt x="4382" y="10"/>
                    <a:pt x="4334" y="26"/>
                  </a:cubicBezTo>
                  <a:cubicBezTo>
                    <a:pt x="4025" y="133"/>
                    <a:pt x="3930" y="1312"/>
                    <a:pt x="3930" y="1312"/>
                  </a:cubicBezTo>
                  <a:lnTo>
                    <a:pt x="4406" y="3169"/>
                  </a:lnTo>
                  <a:lnTo>
                    <a:pt x="1894" y="10694"/>
                  </a:lnTo>
                  <a:lnTo>
                    <a:pt x="1" y="19266"/>
                  </a:lnTo>
                  <a:cubicBezTo>
                    <a:pt x="1" y="19266"/>
                    <a:pt x="13" y="19612"/>
                    <a:pt x="227" y="19719"/>
                  </a:cubicBezTo>
                  <a:cubicBezTo>
                    <a:pt x="417" y="19826"/>
                    <a:pt x="989" y="20136"/>
                    <a:pt x="965" y="20493"/>
                  </a:cubicBezTo>
                  <a:cubicBezTo>
                    <a:pt x="965" y="20493"/>
                    <a:pt x="894" y="22398"/>
                    <a:pt x="882" y="22684"/>
                  </a:cubicBezTo>
                  <a:cubicBezTo>
                    <a:pt x="882" y="22684"/>
                    <a:pt x="1346" y="23005"/>
                    <a:pt x="1787" y="23231"/>
                  </a:cubicBezTo>
                  <a:cubicBezTo>
                    <a:pt x="2239" y="23469"/>
                    <a:pt x="3275" y="24208"/>
                    <a:pt x="3561" y="24493"/>
                  </a:cubicBezTo>
                  <a:cubicBezTo>
                    <a:pt x="3846" y="24791"/>
                    <a:pt x="5728" y="25636"/>
                    <a:pt x="7656" y="25636"/>
                  </a:cubicBezTo>
                  <a:cubicBezTo>
                    <a:pt x="9573" y="25636"/>
                    <a:pt x="11466" y="24791"/>
                    <a:pt x="11740" y="24493"/>
                  </a:cubicBezTo>
                  <a:cubicBezTo>
                    <a:pt x="12026" y="24196"/>
                    <a:pt x="13050" y="23457"/>
                    <a:pt x="13514" y="23231"/>
                  </a:cubicBezTo>
                  <a:cubicBezTo>
                    <a:pt x="13967" y="22993"/>
                    <a:pt x="14419" y="22684"/>
                    <a:pt x="14419" y="22684"/>
                  </a:cubicBezTo>
                  <a:cubicBezTo>
                    <a:pt x="14407" y="22398"/>
                    <a:pt x="14336" y="20493"/>
                    <a:pt x="14336" y="20493"/>
                  </a:cubicBezTo>
                  <a:cubicBezTo>
                    <a:pt x="14324" y="20136"/>
                    <a:pt x="14872" y="19826"/>
                    <a:pt x="15074" y="19719"/>
                  </a:cubicBezTo>
                  <a:cubicBezTo>
                    <a:pt x="15276" y="19612"/>
                    <a:pt x="15300" y="19266"/>
                    <a:pt x="15300" y="19266"/>
                  </a:cubicBezTo>
                  <a:lnTo>
                    <a:pt x="13383" y="10694"/>
                  </a:lnTo>
                  <a:lnTo>
                    <a:pt x="10871" y="3169"/>
                  </a:lnTo>
                  <a:lnTo>
                    <a:pt x="11347" y="1312"/>
                  </a:lnTo>
                  <a:cubicBezTo>
                    <a:pt x="11347" y="1312"/>
                    <a:pt x="11252" y="133"/>
                    <a:pt x="10942" y="26"/>
                  </a:cubicBezTo>
                  <a:cubicBezTo>
                    <a:pt x="10892" y="9"/>
                    <a:pt x="10833" y="1"/>
                    <a:pt x="10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238;p49">
              <a:extLst>
                <a:ext uri="{FF2B5EF4-FFF2-40B4-BE49-F238E27FC236}">
                  <a16:creationId xmlns:a16="http://schemas.microsoft.com/office/drawing/2014/main" id="{CBCEE9B6-8FD8-4BF9-6FE1-0DDCB15B283B}"/>
                </a:ext>
              </a:extLst>
            </p:cNvPr>
            <p:cNvSpPr/>
            <p:nvPr/>
          </p:nvSpPr>
          <p:spPr>
            <a:xfrm>
              <a:off x="6126848" y="3065525"/>
              <a:ext cx="770444" cy="1290887"/>
            </a:xfrm>
            <a:custGeom>
              <a:avLst/>
              <a:gdLst/>
              <a:ahLst/>
              <a:cxnLst/>
              <a:rect l="l" t="t" r="r" b="b"/>
              <a:pathLst>
                <a:path w="15301" h="25637" extrusionOk="0">
                  <a:moveTo>
                    <a:pt x="10766" y="1"/>
                  </a:moveTo>
                  <a:cubicBezTo>
                    <a:pt x="10422" y="1"/>
                    <a:pt x="9895" y="213"/>
                    <a:pt x="9526" y="443"/>
                  </a:cubicBezTo>
                  <a:cubicBezTo>
                    <a:pt x="9097" y="705"/>
                    <a:pt x="7644" y="1300"/>
                    <a:pt x="7644" y="1300"/>
                  </a:cubicBezTo>
                  <a:cubicBezTo>
                    <a:pt x="7644" y="1300"/>
                    <a:pt x="6180" y="693"/>
                    <a:pt x="5751" y="443"/>
                  </a:cubicBezTo>
                  <a:cubicBezTo>
                    <a:pt x="5378" y="231"/>
                    <a:pt x="4843" y="2"/>
                    <a:pt x="4500" y="2"/>
                  </a:cubicBezTo>
                  <a:cubicBezTo>
                    <a:pt x="4438" y="2"/>
                    <a:pt x="4382" y="10"/>
                    <a:pt x="4334" y="26"/>
                  </a:cubicBezTo>
                  <a:cubicBezTo>
                    <a:pt x="4025" y="133"/>
                    <a:pt x="3930" y="1312"/>
                    <a:pt x="3930" y="1312"/>
                  </a:cubicBezTo>
                  <a:lnTo>
                    <a:pt x="4406" y="3169"/>
                  </a:lnTo>
                  <a:lnTo>
                    <a:pt x="1894" y="10694"/>
                  </a:lnTo>
                  <a:lnTo>
                    <a:pt x="1" y="19266"/>
                  </a:lnTo>
                  <a:cubicBezTo>
                    <a:pt x="1" y="19266"/>
                    <a:pt x="13" y="19612"/>
                    <a:pt x="227" y="19719"/>
                  </a:cubicBezTo>
                  <a:cubicBezTo>
                    <a:pt x="417" y="19826"/>
                    <a:pt x="989" y="20136"/>
                    <a:pt x="965" y="20493"/>
                  </a:cubicBezTo>
                  <a:cubicBezTo>
                    <a:pt x="965" y="20493"/>
                    <a:pt x="894" y="22398"/>
                    <a:pt x="882" y="22684"/>
                  </a:cubicBezTo>
                  <a:cubicBezTo>
                    <a:pt x="882" y="22684"/>
                    <a:pt x="1346" y="23005"/>
                    <a:pt x="1787" y="23231"/>
                  </a:cubicBezTo>
                  <a:cubicBezTo>
                    <a:pt x="2239" y="23469"/>
                    <a:pt x="3275" y="24208"/>
                    <a:pt x="3561" y="24493"/>
                  </a:cubicBezTo>
                  <a:cubicBezTo>
                    <a:pt x="3846" y="24791"/>
                    <a:pt x="5728" y="25636"/>
                    <a:pt x="7656" y="25636"/>
                  </a:cubicBezTo>
                  <a:cubicBezTo>
                    <a:pt x="9573" y="25636"/>
                    <a:pt x="11466" y="24791"/>
                    <a:pt x="11740" y="24493"/>
                  </a:cubicBezTo>
                  <a:cubicBezTo>
                    <a:pt x="12026" y="24196"/>
                    <a:pt x="13050" y="23457"/>
                    <a:pt x="13514" y="23231"/>
                  </a:cubicBezTo>
                  <a:cubicBezTo>
                    <a:pt x="13967" y="22993"/>
                    <a:pt x="14419" y="22684"/>
                    <a:pt x="14419" y="22684"/>
                  </a:cubicBezTo>
                  <a:cubicBezTo>
                    <a:pt x="14407" y="22398"/>
                    <a:pt x="14336" y="20493"/>
                    <a:pt x="14336" y="20493"/>
                  </a:cubicBezTo>
                  <a:cubicBezTo>
                    <a:pt x="14324" y="20136"/>
                    <a:pt x="14872" y="19826"/>
                    <a:pt x="15074" y="19719"/>
                  </a:cubicBezTo>
                  <a:cubicBezTo>
                    <a:pt x="15276" y="19612"/>
                    <a:pt x="15300" y="19266"/>
                    <a:pt x="15300" y="19266"/>
                  </a:cubicBezTo>
                  <a:lnTo>
                    <a:pt x="13383" y="10694"/>
                  </a:lnTo>
                  <a:lnTo>
                    <a:pt x="10871" y="3169"/>
                  </a:lnTo>
                  <a:lnTo>
                    <a:pt x="11347" y="1312"/>
                  </a:lnTo>
                  <a:cubicBezTo>
                    <a:pt x="11347" y="1312"/>
                    <a:pt x="11252" y="133"/>
                    <a:pt x="10942" y="26"/>
                  </a:cubicBezTo>
                  <a:cubicBezTo>
                    <a:pt x="10892" y="9"/>
                    <a:pt x="10833" y="1"/>
                    <a:pt x="10766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239;p49">
              <a:extLst>
                <a:ext uri="{FF2B5EF4-FFF2-40B4-BE49-F238E27FC236}">
                  <a16:creationId xmlns:a16="http://schemas.microsoft.com/office/drawing/2014/main" id="{528C5D67-75E9-9F8B-CB67-43556811EEB1}"/>
                </a:ext>
              </a:extLst>
            </p:cNvPr>
            <p:cNvSpPr/>
            <p:nvPr/>
          </p:nvSpPr>
          <p:spPr>
            <a:xfrm>
              <a:off x="6324680" y="3065575"/>
              <a:ext cx="373565" cy="195972"/>
            </a:xfrm>
            <a:custGeom>
              <a:avLst/>
              <a:gdLst/>
              <a:ahLst/>
              <a:cxnLst/>
              <a:rect l="l" t="t" r="r" b="b"/>
              <a:pathLst>
                <a:path w="7419" h="3892" extrusionOk="0">
                  <a:moveTo>
                    <a:pt x="6843" y="0"/>
                  </a:moveTo>
                  <a:cubicBezTo>
                    <a:pt x="6499" y="0"/>
                    <a:pt x="5968" y="221"/>
                    <a:pt x="5597" y="442"/>
                  </a:cubicBezTo>
                  <a:cubicBezTo>
                    <a:pt x="5168" y="716"/>
                    <a:pt x="3715" y="1311"/>
                    <a:pt x="3715" y="1311"/>
                  </a:cubicBezTo>
                  <a:cubicBezTo>
                    <a:pt x="3715" y="1311"/>
                    <a:pt x="2251" y="692"/>
                    <a:pt x="1822" y="442"/>
                  </a:cubicBezTo>
                  <a:cubicBezTo>
                    <a:pt x="1449" y="230"/>
                    <a:pt x="914" y="1"/>
                    <a:pt x="571" y="1"/>
                  </a:cubicBezTo>
                  <a:cubicBezTo>
                    <a:pt x="509" y="1"/>
                    <a:pt x="453" y="9"/>
                    <a:pt x="405" y="25"/>
                  </a:cubicBezTo>
                  <a:cubicBezTo>
                    <a:pt x="96" y="132"/>
                    <a:pt x="1" y="1311"/>
                    <a:pt x="1" y="1311"/>
                  </a:cubicBezTo>
                  <a:lnTo>
                    <a:pt x="477" y="3168"/>
                  </a:lnTo>
                  <a:lnTo>
                    <a:pt x="2180" y="3668"/>
                  </a:lnTo>
                  <a:cubicBezTo>
                    <a:pt x="2674" y="3817"/>
                    <a:pt x="3189" y="3892"/>
                    <a:pt x="3705" y="3892"/>
                  </a:cubicBezTo>
                  <a:cubicBezTo>
                    <a:pt x="4221" y="3892"/>
                    <a:pt x="4739" y="3817"/>
                    <a:pt x="5239" y="3668"/>
                  </a:cubicBezTo>
                  <a:lnTo>
                    <a:pt x="6942" y="3168"/>
                  </a:lnTo>
                  <a:lnTo>
                    <a:pt x="7418" y="1311"/>
                  </a:lnTo>
                  <a:cubicBezTo>
                    <a:pt x="7418" y="1311"/>
                    <a:pt x="7323" y="132"/>
                    <a:pt x="7013" y="25"/>
                  </a:cubicBezTo>
                  <a:cubicBezTo>
                    <a:pt x="6965" y="8"/>
                    <a:pt x="6907" y="0"/>
                    <a:pt x="6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240;p49">
              <a:extLst>
                <a:ext uri="{FF2B5EF4-FFF2-40B4-BE49-F238E27FC236}">
                  <a16:creationId xmlns:a16="http://schemas.microsoft.com/office/drawing/2014/main" id="{AB060D08-4283-C877-4F48-11E55B4F789B}"/>
                </a:ext>
              </a:extLst>
            </p:cNvPr>
            <p:cNvSpPr/>
            <p:nvPr/>
          </p:nvSpPr>
          <p:spPr>
            <a:xfrm>
              <a:off x="6324680" y="3065928"/>
              <a:ext cx="373565" cy="195771"/>
            </a:xfrm>
            <a:custGeom>
              <a:avLst/>
              <a:gdLst/>
              <a:ahLst/>
              <a:cxnLst/>
              <a:rect l="l" t="t" r="r" b="b"/>
              <a:pathLst>
                <a:path w="7419" h="3888" extrusionOk="0">
                  <a:moveTo>
                    <a:pt x="586" y="0"/>
                  </a:moveTo>
                  <a:cubicBezTo>
                    <a:pt x="519" y="0"/>
                    <a:pt x="459" y="6"/>
                    <a:pt x="405" y="18"/>
                  </a:cubicBezTo>
                  <a:cubicBezTo>
                    <a:pt x="96" y="125"/>
                    <a:pt x="1" y="1304"/>
                    <a:pt x="1" y="1304"/>
                  </a:cubicBezTo>
                  <a:lnTo>
                    <a:pt x="477" y="3161"/>
                  </a:lnTo>
                  <a:lnTo>
                    <a:pt x="2180" y="3661"/>
                  </a:lnTo>
                  <a:cubicBezTo>
                    <a:pt x="2680" y="3816"/>
                    <a:pt x="3192" y="3888"/>
                    <a:pt x="3704" y="3888"/>
                  </a:cubicBezTo>
                  <a:cubicBezTo>
                    <a:pt x="4227" y="3888"/>
                    <a:pt x="4739" y="3816"/>
                    <a:pt x="5239" y="3661"/>
                  </a:cubicBezTo>
                  <a:lnTo>
                    <a:pt x="6942" y="3161"/>
                  </a:lnTo>
                  <a:lnTo>
                    <a:pt x="7418" y="1304"/>
                  </a:lnTo>
                  <a:cubicBezTo>
                    <a:pt x="7418" y="1304"/>
                    <a:pt x="7323" y="125"/>
                    <a:pt x="7013" y="18"/>
                  </a:cubicBezTo>
                  <a:cubicBezTo>
                    <a:pt x="6960" y="6"/>
                    <a:pt x="6900" y="0"/>
                    <a:pt x="6833" y="0"/>
                  </a:cubicBezTo>
                  <a:cubicBezTo>
                    <a:pt x="6766" y="0"/>
                    <a:pt x="6692" y="6"/>
                    <a:pt x="6609" y="18"/>
                  </a:cubicBezTo>
                  <a:cubicBezTo>
                    <a:pt x="6609" y="18"/>
                    <a:pt x="7085" y="149"/>
                    <a:pt x="6966" y="554"/>
                  </a:cubicBezTo>
                  <a:cubicBezTo>
                    <a:pt x="6859" y="959"/>
                    <a:pt x="6728" y="1566"/>
                    <a:pt x="6525" y="1840"/>
                  </a:cubicBezTo>
                  <a:cubicBezTo>
                    <a:pt x="6299" y="2114"/>
                    <a:pt x="6097" y="2328"/>
                    <a:pt x="6251" y="2566"/>
                  </a:cubicBezTo>
                  <a:cubicBezTo>
                    <a:pt x="6418" y="2804"/>
                    <a:pt x="6073" y="3149"/>
                    <a:pt x="5775" y="3268"/>
                  </a:cubicBezTo>
                  <a:cubicBezTo>
                    <a:pt x="5478" y="3387"/>
                    <a:pt x="4156" y="3649"/>
                    <a:pt x="3715" y="3649"/>
                  </a:cubicBezTo>
                  <a:cubicBezTo>
                    <a:pt x="3263" y="3649"/>
                    <a:pt x="1929" y="3387"/>
                    <a:pt x="1644" y="3268"/>
                  </a:cubicBezTo>
                  <a:cubicBezTo>
                    <a:pt x="1346" y="3149"/>
                    <a:pt x="989" y="2804"/>
                    <a:pt x="1167" y="2566"/>
                  </a:cubicBezTo>
                  <a:cubicBezTo>
                    <a:pt x="1334" y="2328"/>
                    <a:pt x="1120" y="2114"/>
                    <a:pt x="894" y="1840"/>
                  </a:cubicBezTo>
                  <a:cubicBezTo>
                    <a:pt x="679" y="1554"/>
                    <a:pt x="560" y="959"/>
                    <a:pt x="453" y="554"/>
                  </a:cubicBezTo>
                  <a:cubicBezTo>
                    <a:pt x="346" y="149"/>
                    <a:pt x="810" y="18"/>
                    <a:pt x="810" y="18"/>
                  </a:cubicBezTo>
                  <a:cubicBezTo>
                    <a:pt x="727" y="6"/>
                    <a:pt x="653" y="0"/>
                    <a:pt x="586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241;p49">
              <a:extLst>
                <a:ext uri="{FF2B5EF4-FFF2-40B4-BE49-F238E27FC236}">
                  <a16:creationId xmlns:a16="http://schemas.microsoft.com/office/drawing/2014/main" id="{75480FF6-00FA-0974-4853-62680FA8F7F5}"/>
                </a:ext>
              </a:extLst>
            </p:cNvPr>
            <p:cNvSpPr/>
            <p:nvPr/>
          </p:nvSpPr>
          <p:spPr>
            <a:xfrm>
              <a:off x="6554889" y="3194980"/>
              <a:ext cx="495267" cy="1013747"/>
            </a:xfrm>
            <a:custGeom>
              <a:avLst/>
              <a:gdLst/>
              <a:ahLst/>
              <a:cxnLst/>
              <a:rect l="l" t="t" r="r" b="b"/>
              <a:pathLst>
                <a:path w="9836" h="20133" extrusionOk="0">
                  <a:moveTo>
                    <a:pt x="5394" y="1"/>
                  </a:moveTo>
                  <a:cubicBezTo>
                    <a:pt x="4910" y="1"/>
                    <a:pt x="2334" y="2622"/>
                    <a:pt x="2322" y="2622"/>
                  </a:cubicBezTo>
                  <a:lnTo>
                    <a:pt x="215" y="5980"/>
                  </a:lnTo>
                  <a:cubicBezTo>
                    <a:pt x="215" y="5980"/>
                    <a:pt x="72" y="6444"/>
                    <a:pt x="36" y="6932"/>
                  </a:cubicBezTo>
                  <a:cubicBezTo>
                    <a:pt x="1" y="7444"/>
                    <a:pt x="167" y="17231"/>
                    <a:pt x="167" y="17231"/>
                  </a:cubicBezTo>
                  <a:cubicBezTo>
                    <a:pt x="167" y="17231"/>
                    <a:pt x="486" y="17303"/>
                    <a:pt x="1293" y="17303"/>
                  </a:cubicBezTo>
                  <a:cubicBezTo>
                    <a:pt x="1473" y="17303"/>
                    <a:pt x="1676" y="17299"/>
                    <a:pt x="1906" y="17291"/>
                  </a:cubicBezTo>
                  <a:cubicBezTo>
                    <a:pt x="3168" y="17255"/>
                    <a:pt x="3799" y="17219"/>
                    <a:pt x="4275" y="17017"/>
                  </a:cubicBezTo>
                  <a:cubicBezTo>
                    <a:pt x="4478" y="16933"/>
                    <a:pt x="4836" y="16910"/>
                    <a:pt x="5207" y="16910"/>
                  </a:cubicBezTo>
                  <a:cubicBezTo>
                    <a:pt x="5629" y="16910"/>
                    <a:pt x="6069" y="16939"/>
                    <a:pt x="6321" y="16939"/>
                  </a:cubicBezTo>
                  <a:cubicBezTo>
                    <a:pt x="6381" y="16939"/>
                    <a:pt x="6430" y="16938"/>
                    <a:pt x="6466" y="16934"/>
                  </a:cubicBezTo>
                  <a:cubicBezTo>
                    <a:pt x="6495" y="16931"/>
                    <a:pt x="6519" y="16930"/>
                    <a:pt x="6540" y="16930"/>
                  </a:cubicBezTo>
                  <a:cubicBezTo>
                    <a:pt x="6746" y="16930"/>
                    <a:pt x="6595" y="17034"/>
                    <a:pt x="6347" y="17196"/>
                  </a:cubicBezTo>
                  <a:cubicBezTo>
                    <a:pt x="6061" y="17374"/>
                    <a:pt x="4501" y="18089"/>
                    <a:pt x="4454" y="18410"/>
                  </a:cubicBezTo>
                  <a:cubicBezTo>
                    <a:pt x="4409" y="18700"/>
                    <a:pt x="5631" y="20132"/>
                    <a:pt x="5872" y="20132"/>
                  </a:cubicBezTo>
                  <a:cubicBezTo>
                    <a:pt x="5888" y="20132"/>
                    <a:pt x="5900" y="20126"/>
                    <a:pt x="5906" y="20113"/>
                  </a:cubicBezTo>
                  <a:cubicBezTo>
                    <a:pt x="6025" y="19886"/>
                    <a:pt x="6025" y="17648"/>
                    <a:pt x="6120" y="17517"/>
                  </a:cubicBezTo>
                  <a:cubicBezTo>
                    <a:pt x="6228" y="17374"/>
                    <a:pt x="7037" y="17076"/>
                    <a:pt x="7037" y="16612"/>
                  </a:cubicBezTo>
                  <a:cubicBezTo>
                    <a:pt x="7037" y="16148"/>
                    <a:pt x="6585" y="13040"/>
                    <a:pt x="6585" y="13040"/>
                  </a:cubicBezTo>
                  <a:lnTo>
                    <a:pt x="6585" y="13040"/>
                  </a:lnTo>
                  <a:cubicBezTo>
                    <a:pt x="6585" y="13040"/>
                    <a:pt x="7837" y="13341"/>
                    <a:pt x="8391" y="13341"/>
                  </a:cubicBezTo>
                  <a:cubicBezTo>
                    <a:pt x="8499" y="13341"/>
                    <a:pt x="8580" y="13329"/>
                    <a:pt x="8621" y="13302"/>
                  </a:cubicBezTo>
                  <a:cubicBezTo>
                    <a:pt x="8871" y="13147"/>
                    <a:pt x="9835" y="12254"/>
                    <a:pt x="9716" y="11814"/>
                  </a:cubicBezTo>
                  <a:cubicBezTo>
                    <a:pt x="9585" y="11385"/>
                    <a:pt x="7930" y="7218"/>
                    <a:pt x="7478" y="6039"/>
                  </a:cubicBezTo>
                  <a:cubicBezTo>
                    <a:pt x="7013" y="4873"/>
                    <a:pt x="5418" y="3"/>
                    <a:pt x="5418" y="3"/>
                  </a:cubicBezTo>
                  <a:cubicBezTo>
                    <a:pt x="5411" y="1"/>
                    <a:pt x="5403" y="1"/>
                    <a:pt x="5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242;p49">
              <a:extLst>
                <a:ext uri="{FF2B5EF4-FFF2-40B4-BE49-F238E27FC236}">
                  <a16:creationId xmlns:a16="http://schemas.microsoft.com/office/drawing/2014/main" id="{B16B4A87-398A-C1F6-245C-2C2755913952}"/>
                </a:ext>
              </a:extLst>
            </p:cNvPr>
            <p:cNvSpPr/>
            <p:nvPr/>
          </p:nvSpPr>
          <p:spPr>
            <a:xfrm>
              <a:off x="5973375" y="3194980"/>
              <a:ext cx="495267" cy="1013747"/>
            </a:xfrm>
            <a:custGeom>
              <a:avLst/>
              <a:gdLst/>
              <a:ahLst/>
              <a:cxnLst/>
              <a:rect l="l" t="t" r="r" b="b"/>
              <a:pathLst>
                <a:path w="9836" h="20133" extrusionOk="0">
                  <a:moveTo>
                    <a:pt x="4441" y="1"/>
                  </a:moveTo>
                  <a:cubicBezTo>
                    <a:pt x="4433" y="1"/>
                    <a:pt x="4425" y="1"/>
                    <a:pt x="4418" y="3"/>
                  </a:cubicBezTo>
                  <a:cubicBezTo>
                    <a:pt x="4418" y="3"/>
                    <a:pt x="2834" y="4873"/>
                    <a:pt x="2370" y="6039"/>
                  </a:cubicBezTo>
                  <a:cubicBezTo>
                    <a:pt x="1906" y="7218"/>
                    <a:pt x="251" y="11385"/>
                    <a:pt x="120" y="11814"/>
                  </a:cubicBezTo>
                  <a:cubicBezTo>
                    <a:pt x="1" y="12254"/>
                    <a:pt x="965" y="13147"/>
                    <a:pt x="1227" y="13302"/>
                  </a:cubicBezTo>
                  <a:cubicBezTo>
                    <a:pt x="1268" y="13329"/>
                    <a:pt x="1349" y="13341"/>
                    <a:pt x="1457" y="13341"/>
                  </a:cubicBezTo>
                  <a:cubicBezTo>
                    <a:pt x="2011" y="13341"/>
                    <a:pt x="3263" y="13040"/>
                    <a:pt x="3263" y="13040"/>
                  </a:cubicBezTo>
                  <a:lnTo>
                    <a:pt x="3263" y="13040"/>
                  </a:lnTo>
                  <a:cubicBezTo>
                    <a:pt x="3263" y="13040"/>
                    <a:pt x="2799" y="16148"/>
                    <a:pt x="2799" y="16612"/>
                  </a:cubicBezTo>
                  <a:cubicBezTo>
                    <a:pt x="2799" y="17076"/>
                    <a:pt x="3620" y="17374"/>
                    <a:pt x="3727" y="17517"/>
                  </a:cubicBezTo>
                  <a:cubicBezTo>
                    <a:pt x="3811" y="17648"/>
                    <a:pt x="3811" y="19886"/>
                    <a:pt x="3930" y="20113"/>
                  </a:cubicBezTo>
                  <a:cubicBezTo>
                    <a:pt x="3936" y="20126"/>
                    <a:pt x="3948" y="20132"/>
                    <a:pt x="3964" y="20132"/>
                  </a:cubicBezTo>
                  <a:cubicBezTo>
                    <a:pt x="4204" y="20132"/>
                    <a:pt x="5428" y="18700"/>
                    <a:pt x="5394" y="18410"/>
                  </a:cubicBezTo>
                  <a:cubicBezTo>
                    <a:pt x="5347" y="18089"/>
                    <a:pt x="3787" y="17374"/>
                    <a:pt x="3501" y="17196"/>
                  </a:cubicBezTo>
                  <a:cubicBezTo>
                    <a:pt x="3242" y="17034"/>
                    <a:pt x="3100" y="16930"/>
                    <a:pt x="3307" y="16930"/>
                  </a:cubicBezTo>
                  <a:cubicBezTo>
                    <a:pt x="3328" y="16930"/>
                    <a:pt x="3353" y="16931"/>
                    <a:pt x="3382" y="16934"/>
                  </a:cubicBezTo>
                  <a:cubicBezTo>
                    <a:pt x="3417" y="16938"/>
                    <a:pt x="3464" y="16939"/>
                    <a:pt x="3523" y="16939"/>
                  </a:cubicBezTo>
                  <a:cubicBezTo>
                    <a:pt x="3771" y="16939"/>
                    <a:pt x="4209" y="16910"/>
                    <a:pt x="4632" y="16910"/>
                  </a:cubicBezTo>
                  <a:cubicBezTo>
                    <a:pt x="5004" y="16910"/>
                    <a:pt x="5365" y="16933"/>
                    <a:pt x="5573" y="17017"/>
                  </a:cubicBezTo>
                  <a:cubicBezTo>
                    <a:pt x="6049" y="17219"/>
                    <a:pt x="6668" y="17255"/>
                    <a:pt x="7930" y="17291"/>
                  </a:cubicBezTo>
                  <a:cubicBezTo>
                    <a:pt x="8162" y="17299"/>
                    <a:pt x="8367" y="17303"/>
                    <a:pt x="8548" y="17303"/>
                  </a:cubicBezTo>
                  <a:cubicBezTo>
                    <a:pt x="9362" y="17303"/>
                    <a:pt x="9680" y="17231"/>
                    <a:pt x="9680" y="17231"/>
                  </a:cubicBezTo>
                  <a:cubicBezTo>
                    <a:pt x="9680" y="17231"/>
                    <a:pt x="9835" y="7444"/>
                    <a:pt x="9811" y="6932"/>
                  </a:cubicBezTo>
                  <a:cubicBezTo>
                    <a:pt x="9764" y="6444"/>
                    <a:pt x="9633" y="5980"/>
                    <a:pt x="9633" y="5980"/>
                  </a:cubicBezTo>
                  <a:lnTo>
                    <a:pt x="7513" y="2622"/>
                  </a:lnTo>
                  <a:cubicBezTo>
                    <a:pt x="7490" y="2622"/>
                    <a:pt x="4925" y="1"/>
                    <a:pt x="4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243;p49">
              <a:extLst>
                <a:ext uri="{FF2B5EF4-FFF2-40B4-BE49-F238E27FC236}">
                  <a16:creationId xmlns:a16="http://schemas.microsoft.com/office/drawing/2014/main" id="{CD151C05-BFED-697A-C7DD-A7CA22B5FB9F}"/>
                </a:ext>
              </a:extLst>
            </p:cNvPr>
            <p:cNvSpPr/>
            <p:nvPr/>
          </p:nvSpPr>
          <p:spPr>
            <a:xfrm>
              <a:off x="6812086" y="3195080"/>
              <a:ext cx="156496" cy="671501"/>
            </a:xfrm>
            <a:custGeom>
              <a:avLst/>
              <a:gdLst/>
              <a:ahLst/>
              <a:cxnLst/>
              <a:rect l="l" t="t" r="r" b="b"/>
              <a:pathLst>
                <a:path w="3108" h="13336" extrusionOk="0">
                  <a:moveTo>
                    <a:pt x="310" y="1"/>
                  </a:moveTo>
                  <a:lnTo>
                    <a:pt x="0" y="406"/>
                  </a:lnTo>
                  <a:lnTo>
                    <a:pt x="1120" y="10062"/>
                  </a:lnTo>
                  <a:lnTo>
                    <a:pt x="1227" y="11074"/>
                  </a:lnTo>
                  <a:lnTo>
                    <a:pt x="1453" y="13038"/>
                  </a:lnTo>
                  <a:cubicBezTo>
                    <a:pt x="1453" y="13038"/>
                    <a:pt x="2501" y="13288"/>
                    <a:pt x="3108" y="13336"/>
                  </a:cubicBezTo>
                  <a:lnTo>
                    <a:pt x="2215" y="11276"/>
                  </a:lnTo>
                  <a:lnTo>
                    <a:pt x="1441" y="10193"/>
                  </a:lnTo>
                  <a:cubicBezTo>
                    <a:pt x="1441" y="10193"/>
                    <a:pt x="1024" y="8407"/>
                    <a:pt x="1191" y="8240"/>
                  </a:cubicBezTo>
                  <a:cubicBezTo>
                    <a:pt x="1212" y="8219"/>
                    <a:pt x="1247" y="8209"/>
                    <a:pt x="1292" y="8209"/>
                  </a:cubicBezTo>
                  <a:cubicBezTo>
                    <a:pt x="1573" y="8209"/>
                    <a:pt x="2248" y="8578"/>
                    <a:pt x="2453" y="8681"/>
                  </a:cubicBezTo>
                  <a:cubicBezTo>
                    <a:pt x="2507" y="8709"/>
                    <a:pt x="2562" y="8722"/>
                    <a:pt x="2609" y="8722"/>
                  </a:cubicBezTo>
                  <a:cubicBezTo>
                    <a:pt x="2761" y="8722"/>
                    <a:pt x="2830" y="8583"/>
                    <a:pt x="2513" y="8347"/>
                  </a:cubicBezTo>
                  <a:cubicBezTo>
                    <a:pt x="2096" y="8038"/>
                    <a:pt x="1763" y="7823"/>
                    <a:pt x="1667" y="7323"/>
                  </a:cubicBezTo>
                  <a:cubicBezTo>
                    <a:pt x="1560" y="6799"/>
                    <a:pt x="1548" y="5490"/>
                    <a:pt x="1227" y="5085"/>
                  </a:cubicBezTo>
                  <a:cubicBezTo>
                    <a:pt x="917" y="4704"/>
                    <a:pt x="739" y="4609"/>
                    <a:pt x="858" y="4347"/>
                  </a:cubicBezTo>
                  <a:cubicBezTo>
                    <a:pt x="977" y="4073"/>
                    <a:pt x="1036" y="3335"/>
                    <a:pt x="905" y="3323"/>
                  </a:cubicBezTo>
                  <a:cubicBezTo>
                    <a:pt x="751" y="3299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244;p49">
              <a:extLst>
                <a:ext uri="{FF2B5EF4-FFF2-40B4-BE49-F238E27FC236}">
                  <a16:creationId xmlns:a16="http://schemas.microsoft.com/office/drawing/2014/main" id="{DEAED09F-0B67-FCF5-E67A-7C5644F89094}"/>
                </a:ext>
              </a:extLst>
            </p:cNvPr>
            <p:cNvSpPr/>
            <p:nvPr/>
          </p:nvSpPr>
          <p:spPr>
            <a:xfrm>
              <a:off x="6054290" y="3195080"/>
              <a:ext cx="156546" cy="671501"/>
            </a:xfrm>
            <a:custGeom>
              <a:avLst/>
              <a:gdLst/>
              <a:ahLst/>
              <a:cxnLst/>
              <a:rect l="l" t="t" r="r" b="b"/>
              <a:pathLst>
                <a:path w="3109" h="13336" extrusionOk="0">
                  <a:moveTo>
                    <a:pt x="2799" y="1"/>
                  </a:moveTo>
                  <a:cubicBezTo>
                    <a:pt x="2799" y="1"/>
                    <a:pt x="2358" y="3299"/>
                    <a:pt x="2204" y="3323"/>
                  </a:cubicBezTo>
                  <a:cubicBezTo>
                    <a:pt x="2073" y="3335"/>
                    <a:pt x="2132" y="4073"/>
                    <a:pt x="2251" y="4347"/>
                  </a:cubicBezTo>
                  <a:cubicBezTo>
                    <a:pt x="2370" y="4609"/>
                    <a:pt x="2192" y="4704"/>
                    <a:pt x="1882" y="5085"/>
                  </a:cubicBezTo>
                  <a:cubicBezTo>
                    <a:pt x="1561" y="5490"/>
                    <a:pt x="1549" y="6799"/>
                    <a:pt x="1442" y="7323"/>
                  </a:cubicBezTo>
                  <a:cubicBezTo>
                    <a:pt x="1346" y="7823"/>
                    <a:pt x="1013" y="8038"/>
                    <a:pt x="596" y="8347"/>
                  </a:cubicBezTo>
                  <a:cubicBezTo>
                    <a:pt x="279" y="8583"/>
                    <a:pt x="348" y="8722"/>
                    <a:pt x="500" y="8722"/>
                  </a:cubicBezTo>
                  <a:cubicBezTo>
                    <a:pt x="547" y="8722"/>
                    <a:pt x="602" y="8709"/>
                    <a:pt x="656" y="8681"/>
                  </a:cubicBezTo>
                  <a:cubicBezTo>
                    <a:pt x="861" y="8578"/>
                    <a:pt x="1536" y="8209"/>
                    <a:pt x="1817" y="8209"/>
                  </a:cubicBezTo>
                  <a:cubicBezTo>
                    <a:pt x="1862" y="8209"/>
                    <a:pt x="1897" y="8219"/>
                    <a:pt x="1918" y="8240"/>
                  </a:cubicBezTo>
                  <a:cubicBezTo>
                    <a:pt x="2085" y="8407"/>
                    <a:pt x="1668" y="10193"/>
                    <a:pt x="1668" y="10193"/>
                  </a:cubicBezTo>
                  <a:lnTo>
                    <a:pt x="894" y="11276"/>
                  </a:lnTo>
                  <a:lnTo>
                    <a:pt x="1" y="13336"/>
                  </a:lnTo>
                  <a:cubicBezTo>
                    <a:pt x="608" y="13288"/>
                    <a:pt x="1656" y="13038"/>
                    <a:pt x="1656" y="13038"/>
                  </a:cubicBezTo>
                  <a:lnTo>
                    <a:pt x="1882" y="11074"/>
                  </a:lnTo>
                  <a:lnTo>
                    <a:pt x="2001" y="10062"/>
                  </a:lnTo>
                  <a:lnTo>
                    <a:pt x="3108" y="406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245;p49">
              <a:extLst>
                <a:ext uri="{FF2B5EF4-FFF2-40B4-BE49-F238E27FC236}">
                  <a16:creationId xmlns:a16="http://schemas.microsoft.com/office/drawing/2014/main" id="{0C5E3AFB-F82D-D728-147E-F18B30C32E7B}"/>
                </a:ext>
              </a:extLst>
            </p:cNvPr>
            <p:cNvSpPr/>
            <p:nvPr/>
          </p:nvSpPr>
          <p:spPr>
            <a:xfrm>
              <a:off x="6633387" y="4070851"/>
              <a:ext cx="144109" cy="238469"/>
            </a:xfrm>
            <a:custGeom>
              <a:avLst/>
              <a:gdLst/>
              <a:ahLst/>
              <a:cxnLst/>
              <a:rect l="l" t="t" r="r" b="b"/>
              <a:pathLst>
                <a:path w="2862" h="4736" extrusionOk="0">
                  <a:moveTo>
                    <a:pt x="2707" y="1"/>
                  </a:moveTo>
                  <a:cubicBezTo>
                    <a:pt x="2662" y="1"/>
                    <a:pt x="2615" y="23"/>
                    <a:pt x="2585" y="74"/>
                  </a:cubicBezTo>
                  <a:cubicBezTo>
                    <a:pt x="2537" y="158"/>
                    <a:pt x="2490" y="241"/>
                    <a:pt x="2466" y="360"/>
                  </a:cubicBezTo>
                  <a:cubicBezTo>
                    <a:pt x="1549" y="3194"/>
                    <a:pt x="537" y="3765"/>
                    <a:pt x="180" y="4325"/>
                  </a:cubicBezTo>
                  <a:cubicBezTo>
                    <a:pt x="16" y="4576"/>
                    <a:pt x="0" y="4735"/>
                    <a:pt x="130" y="4735"/>
                  </a:cubicBezTo>
                  <a:cubicBezTo>
                    <a:pt x="283" y="4735"/>
                    <a:pt x="638" y="4515"/>
                    <a:pt x="1192" y="3968"/>
                  </a:cubicBezTo>
                  <a:cubicBezTo>
                    <a:pt x="2025" y="3146"/>
                    <a:pt x="2621" y="955"/>
                    <a:pt x="2823" y="170"/>
                  </a:cubicBezTo>
                  <a:cubicBezTo>
                    <a:pt x="2861" y="71"/>
                    <a:pt x="2787" y="1"/>
                    <a:pt x="2707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246;p49">
              <a:extLst>
                <a:ext uri="{FF2B5EF4-FFF2-40B4-BE49-F238E27FC236}">
                  <a16:creationId xmlns:a16="http://schemas.microsoft.com/office/drawing/2014/main" id="{900DC332-709E-F7D9-8E00-68A965022E7A}"/>
                </a:ext>
              </a:extLst>
            </p:cNvPr>
            <p:cNvSpPr/>
            <p:nvPr/>
          </p:nvSpPr>
          <p:spPr>
            <a:xfrm>
              <a:off x="6246030" y="4070851"/>
              <a:ext cx="143505" cy="238469"/>
            </a:xfrm>
            <a:custGeom>
              <a:avLst/>
              <a:gdLst/>
              <a:ahLst/>
              <a:cxnLst/>
              <a:rect l="l" t="t" r="r" b="b"/>
              <a:pathLst>
                <a:path w="2850" h="4736" extrusionOk="0">
                  <a:moveTo>
                    <a:pt x="149" y="1"/>
                  </a:moveTo>
                  <a:cubicBezTo>
                    <a:pt x="70" y="1"/>
                    <a:pt x="1" y="71"/>
                    <a:pt x="39" y="170"/>
                  </a:cubicBezTo>
                  <a:cubicBezTo>
                    <a:pt x="229" y="955"/>
                    <a:pt x="824" y="3146"/>
                    <a:pt x="1658" y="3968"/>
                  </a:cubicBezTo>
                  <a:cubicBezTo>
                    <a:pt x="2212" y="4515"/>
                    <a:pt x="2567" y="4735"/>
                    <a:pt x="2720" y="4735"/>
                  </a:cubicBezTo>
                  <a:cubicBezTo>
                    <a:pt x="2850" y="4735"/>
                    <a:pt x="2834" y="4576"/>
                    <a:pt x="2670" y="4325"/>
                  </a:cubicBezTo>
                  <a:cubicBezTo>
                    <a:pt x="2313" y="3765"/>
                    <a:pt x="1301" y="3194"/>
                    <a:pt x="396" y="360"/>
                  </a:cubicBezTo>
                  <a:cubicBezTo>
                    <a:pt x="360" y="241"/>
                    <a:pt x="313" y="158"/>
                    <a:pt x="277" y="74"/>
                  </a:cubicBezTo>
                  <a:cubicBezTo>
                    <a:pt x="242" y="23"/>
                    <a:pt x="194" y="1"/>
                    <a:pt x="149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247;p49">
              <a:extLst>
                <a:ext uri="{FF2B5EF4-FFF2-40B4-BE49-F238E27FC236}">
                  <a16:creationId xmlns:a16="http://schemas.microsoft.com/office/drawing/2014/main" id="{914D3F9E-3A3D-E33E-1216-07B06BE68AB6}"/>
                </a:ext>
              </a:extLst>
            </p:cNvPr>
            <p:cNvSpPr/>
            <p:nvPr/>
          </p:nvSpPr>
          <p:spPr>
            <a:xfrm>
              <a:off x="6560881" y="3215473"/>
              <a:ext cx="251259" cy="340030"/>
            </a:xfrm>
            <a:custGeom>
              <a:avLst/>
              <a:gdLst/>
              <a:ahLst/>
              <a:cxnLst/>
              <a:rect l="l" t="t" r="r" b="b"/>
              <a:pathLst>
                <a:path w="4990" h="6753" extrusionOk="0">
                  <a:moveTo>
                    <a:pt x="4989" y="1"/>
                  </a:moveTo>
                  <a:lnTo>
                    <a:pt x="1191" y="4168"/>
                  </a:lnTo>
                  <a:cubicBezTo>
                    <a:pt x="1179" y="4168"/>
                    <a:pt x="1" y="5418"/>
                    <a:pt x="1" y="6025"/>
                  </a:cubicBezTo>
                  <a:cubicBezTo>
                    <a:pt x="1" y="6025"/>
                    <a:pt x="158" y="5695"/>
                    <a:pt x="307" y="5695"/>
                  </a:cubicBezTo>
                  <a:cubicBezTo>
                    <a:pt x="336" y="5695"/>
                    <a:pt x="366" y="5708"/>
                    <a:pt x="394" y="5740"/>
                  </a:cubicBezTo>
                  <a:cubicBezTo>
                    <a:pt x="538" y="5918"/>
                    <a:pt x="787" y="6752"/>
                    <a:pt x="975" y="6752"/>
                  </a:cubicBezTo>
                  <a:cubicBezTo>
                    <a:pt x="988" y="6752"/>
                    <a:pt x="1000" y="6748"/>
                    <a:pt x="1013" y="6740"/>
                  </a:cubicBezTo>
                  <a:cubicBezTo>
                    <a:pt x="1191" y="6609"/>
                    <a:pt x="1001" y="6263"/>
                    <a:pt x="1239" y="5597"/>
                  </a:cubicBezTo>
                  <a:cubicBezTo>
                    <a:pt x="1489" y="4942"/>
                    <a:pt x="3442" y="2287"/>
                    <a:pt x="3966" y="1644"/>
                  </a:cubicBezTo>
                  <a:cubicBezTo>
                    <a:pt x="4477" y="1013"/>
                    <a:pt x="4989" y="1"/>
                    <a:pt x="4989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248;p49">
              <a:extLst>
                <a:ext uri="{FF2B5EF4-FFF2-40B4-BE49-F238E27FC236}">
                  <a16:creationId xmlns:a16="http://schemas.microsoft.com/office/drawing/2014/main" id="{AEC908B9-6844-C28E-E3F6-6B7B7271FD82}"/>
                </a:ext>
              </a:extLst>
            </p:cNvPr>
            <p:cNvSpPr/>
            <p:nvPr/>
          </p:nvSpPr>
          <p:spPr>
            <a:xfrm>
              <a:off x="6210784" y="3215473"/>
              <a:ext cx="251259" cy="340030"/>
            </a:xfrm>
            <a:custGeom>
              <a:avLst/>
              <a:gdLst/>
              <a:ahLst/>
              <a:cxnLst/>
              <a:rect l="l" t="t" r="r" b="b"/>
              <a:pathLst>
                <a:path w="4990" h="6753" extrusionOk="0">
                  <a:moveTo>
                    <a:pt x="0" y="1"/>
                  </a:moveTo>
                  <a:cubicBezTo>
                    <a:pt x="1" y="1"/>
                    <a:pt x="513" y="1013"/>
                    <a:pt x="1036" y="1644"/>
                  </a:cubicBezTo>
                  <a:cubicBezTo>
                    <a:pt x="1548" y="2287"/>
                    <a:pt x="3501" y="4942"/>
                    <a:pt x="3751" y="5597"/>
                  </a:cubicBezTo>
                  <a:cubicBezTo>
                    <a:pt x="3989" y="6263"/>
                    <a:pt x="3799" y="6609"/>
                    <a:pt x="3977" y="6740"/>
                  </a:cubicBezTo>
                  <a:cubicBezTo>
                    <a:pt x="3989" y="6748"/>
                    <a:pt x="4002" y="6752"/>
                    <a:pt x="4015" y="6752"/>
                  </a:cubicBezTo>
                  <a:cubicBezTo>
                    <a:pt x="4203" y="6752"/>
                    <a:pt x="4452" y="5918"/>
                    <a:pt x="4608" y="5740"/>
                  </a:cubicBezTo>
                  <a:cubicBezTo>
                    <a:pt x="4634" y="5708"/>
                    <a:pt x="4662" y="5695"/>
                    <a:pt x="4690" y="5695"/>
                  </a:cubicBezTo>
                  <a:cubicBezTo>
                    <a:pt x="4832" y="5695"/>
                    <a:pt x="4989" y="6025"/>
                    <a:pt x="4989" y="6025"/>
                  </a:cubicBezTo>
                  <a:cubicBezTo>
                    <a:pt x="4989" y="5418"/>
                    <a:pt x="3810" y="4168"/>
                    <a:pt x="3799" y="41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249;p49">
              <a:extLst>
                <a:ext uri="{FF2B5EF4-FFF2-40B4-BE49-F238E27FC236}">
                  <a16:creationId xmlns:a16="http://schemas.microsoft.com/office/drawing/2014/main" id="{4220D9E3-880D-E309-67BD-5415D66ACA46}"/>
                </a:ext>
              </a:extLst>
            </p:cNvPr>
            <p:cNvSpPr/>
            <p:nvPr/>
          </p:nvSpPr>
          <p:spPr>
            <a:xfrm>
              <a:off x="6560830" y="3066230"/>
              <a:ext cx="282478" cy="452669"/>
            </a:xfrm>
            <a:custGeom>
              <a:avLst/>
              <a:gdLst/>
              <a:ahLst/>
              <a:cxnLst/>
              <a:rect l="l" t="t" r="r" b="b"/>
              <a:pathLst>
                <a:path w="5610" h="8990" extrusionOk="0">
                  <a:moveTo>
                    <a:pt x="2335" y="0"/>
                  </a:moveTo>
                  <a:lnTo>
                    <a:pt x="2335" y="0"/>
                  </a:lnTo>
                  <a:cubicBezTo>
                    <a:pt x="2335" y="0"/>
                    <a:pt x="2669" y="250"/>
                    <a:pt x="2431" y="1215"/>
                  </a:cubicBezTo>
                  <a:cubicBezTo>
                    <a:pt x="1954" y="3096"/>
                    <a:pt x="1478" y="5072"/>
                    <a:pt x="657" y="6834"/>
                  </a:cubicBezTo>
                  <a:cubicBezTo>
                    <a:pt x="339" y="7505"/>
                    <a:pt x="9" y="8223"/>
                    <a:pt x="2" y="8964"/>
                  </a:cubicBezTo>
                  <a:lnTo>
                    <a:pt x="2" y="8964"/>
                  </a:lnTo>
                  <a:cubicBezTo>
                    <a:pt x="11" y="8827"/>
                    <a:pt x="160" y="8112"/>
                    <a:pt x="2050" y="6179"/>
                  </a:cubicBezTo>
                  <a:cubicBezTo>
                    <a:pt x="4193" y="3989"/>
                    <a:pt x="5526" y="2334"/>
                    <a:pt x="5574" y="2131"/>
                  </a:cubicBezTo>
                  <a:cubicBezTo>
                    <a:pt x="5610" y="1917"/>
                    <a:pt x="4383" y="1048"/>
                    <a:pt x="3800" y="726"/>
                  </a:cubicBezTo>
                  <a:cubicBezTo>
                    <a:pt x="3216" y="405"/>
                    <a:pt x="2562" y="24"/>
                    <a:pt x="2335" y="0"/>
                  </a:cubicBezTo>
                  <a:close/>
                  <a:moveTo>
                    <a:pt x="2" y="8964"/>
                  </a:moveTo>
                  <a:cubicBezTo>
                    <a:pt x="1" y="8981"/>
                    <a:pt x="2" y="8989"/>
                    <a:pt x="2" y="8989"/>
                  </a:cubicBezTo>
                  <a:cubicBezTo>
                    <a:pt x="2" y="8981"/>
                    <a:pt x="2" y="8972"/>
                    <a:pt x="2" y="8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250;p49">
              <a:extLst>
                <a:ext uri="{FF2B5EF4-FFF2-40B4-BE49-F238E27FC236}">
                  <a16:creationId xmlns:a16="http://schemas.microsoft.com/office/drawing/2014/main" id="{DD51F657-27DE-6D42-1591-D24761CD43E0}"/>
                </a:ext>
              </a:extLst>
            </p:cNvPr>
            <p:cNvSpPr/>
            <p:nvPr/>
          </p:nvSpPr>
          <p:spPr>
            <a:xfrm>
              <a:off x="6179616" y="3066230"/>
              <a:ext cx="282478" cy="452669"/>
            </a:xfrm>
            <a:custGeom>
              <a:avLst/>
              <a:gdLst/>
              <a:ahLst/>
              <a:cxnLst/>
              <a:rect l="l" t="t" r="r" b="b"/>
              <a:pathLst>
                <a:path w="5610" h="8990" extrusionOk="0">
                  <a:moveTo>
                    <a:pt x="3275" y="0"/>
                  </a:moveTo>
                  <a:lnTo>
                    <a:pt x="3275" y="0"/>
                  </a:lnTo>
                  <a:cubicBezTo>
                    <a:pt x="3048" y="24"/>
                    <a:pt x="2394" y="405"/>
                    <a:pt x="1810" y="726"/>
                  </a:cubicBezTo>
                  <a:cubicBezTo>
                    <a:pt x="1239" y="1048"/>
                    <a:pt x="0" y="1917"/>
                    <a:pt x="48" y="2131"/>
                  </a:cubicBezTo>
                  <a:cubicBezTo>
                    <a:pt x="84" y="2334"/>
                    <a:pt x="1417" y="3989"/>
                    <a:pt x="3560" y="6179"/>
                  </a:cubicBezTo>
                  <a:cubicBezTo>
                    <a:pt x="5430" y="8080"/>
                    <a:pt x="5596" y="8803"/>
                    <a:pt x="5608" y="8957"/>
                  </a:cubicBezTo>
                  <a:lnTo>
                    <a:pt x="5608" y="8957"/>
                  </a:lnTo>
                  <a:cubicBezTo>
                    <a:pt x="5599" y="8218"/>
                    <a:pt x="5294" y="7503"/>
                    <a:pt x="4953" y="6834"/>
                  </a:cubicBezTo>
                  <a:cubicBezTo>
                    <a:pt x="4132" y="5072"/>
                    <a:pt x="3656" y="3096"/>
                    <a:pt x="3179" y="1215"/>
                  </a:cubicBezTo>
                  <a:cubicBezTo>
                    <a:pt x="2941" y="250"/>
                    <a:pt x="3275" y="0"/>
                    <a:pt x="3275" y="0"/>
                  </a:cubicBezTo>
                  <a:close/>
                  <a:moveTo>
                    <a:pt x="5608" y="8957"/>
                  </a:moveTo>
                  <a:lnTo>
                    <a:pt x="5608" y="8957"/>
                  </a:lnTo>
                  <a:cubicBezTo>
                    <a:pt x="5608" y="8968"/>
                    <a:pt x="5608" y="8978"/>
                    <a:pt x="5608" y="8989"/>
                  </a:cubicBezTo>
                  <a:cubicBezTo>
                    <a:pt x="5608" y="8989"/>
                    <a:pt x="5610" y="8979"/>
                    <a:pt x="5608" y="89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251;p49">
              <a:extLst>
                <a:ext uri="{FF2B5EF4-FFF2-40B4-BE49-F238E27FC236}">
                  <a16:creationId xmlns:a16="http://schemas.microsoft.com/office/drawing/2014/main" id="{C4D28C9F-79AB-B36C-13C8-BD139BB7C63C}"/>
                </a:ext>
              </a:extLst>
            </p:cNvPr>
            <p:cNvSpPr/>
            <p:nvPr/>
          </p:nvSpPr>
          <p:spPr>
            <a:xfrm>
              <a:off x="6868430" y="3702275"/>
              <a:ext cx="181118" cy="165257"/>
            </a:xfrm>
            <a:custGeom>
              <a:avLst/>
              <a:gdLst/>
              <a:ahLst/>
              <a:cxnLst/>
              <a:rect l="l" t="t" r="r" b="b"/>
              <a:pathLst>
                <a:path w="3597" h="3282" extrusionOk="0">
                  <a:moveTo>
                    <a:pt x="1" y="1"/>
                  </a:moveTo>
                  <a:lnTo>
                    <a:pt x="120" y="1013"/>
                  </a:lnTo>
                  <a:cubicBezTo>
                    <a:pt x="120" y="1013"/>
                    <a:pt x="1751" y="3156"/>
                    <a:pt x="1989" y="3275"/>
                  </a:cubicBezTo>
                  <a:cubicBezTo>
                    <a:pt x="2059" y="3279"/>
                    <a:pt x="2122" y="3282"/>
                    <a:pt x="2177" y="3282"/>
                  </a:cubicBezTo>
                  <a:cubicBezTo>
                    <a:pt x="2273" y="3282"/>
                    <a:pt x="2344" y="3274"/>
                    <a:pt x="2382" y="3251"/>
                  </a:cubicBezTo>
                  <a:cubicBezTo>
                    <a:pt x="2632" y="3084"/>
                    <a:pt x="3596" y="2191"/>
                    <a:pt x="3477" y="1763"/>
                  </a:cubicBezTo>
                  <a:cubicBezTo>
                    <a:pt x="3477" y="1763"/>
                    <a:pt x="239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252;p49">
              <a:extLst>
                <a:ext uri="{FF2B5EF4-FFF2-40B4-BE49-F238E27FC236}">
                  <a16:creationId xmlns:a16="http://schemas.microsoft.com/office/drawing/2014/main" id="{F16463E8-DE54-1D42-F41C-791D8FDFBBB6}"/>
                </a:ext>
              </a:extLst>
            </p:cNvPr>
            <p:cNvSpPr/>
            <p:nvPr/>
          </p:nvSpPr>
          <p:spPr>
            <a:xfrm>
              <a:off x="5973375" y="3702275"/>
              <a:ext cx="181118" cy="165257"/>
            </a:xfrm>
            <a:custGeom>
              <a:avLst/>
              <a:gdLst/>
              <a:ahLst/>
              <a:cxnLst/>
              <a:rect l="l" t="t" r="r" b="b"/>
              <a:pathLst>
                <a:path w="3597" h="3282" extrusionOk="0">
                  <a:moveTo>
                    <a:pt x="3596" y="1"/>
                  </a:moveTo>
                  <a:lnTo>
                    <a:pt x="3596" y="1"/>
                  </a:lnTo>
                  <a:cubicBezTo>
                    <a:pt x="3358" y="48"/>
                    <a:pt x="120" y="1763"/>
                    <a:pt x="120" y="1763"/>
                  </a:cubicBezTo>
                  <a:cubicBezTo>
                    <a:pt x="1" y="2191"/>
                    <a:pt x="965" y="3084"/>
                    <a:pt x="1215" y="3251"/>
                  </a:cubicBezTo>
                  <a:cubicBezTo>
                    <a:pt x="1253" y="3274"/>
                    <a:pt x="1324" y="3282"/>
                    <a:pt x="1420" y="3282"/>
                  </a:cubicBezTo>
                  <a:cubicBezTo>
                    <a:pt x="1475" y="3282"/>
                    <a:pt x="1538" y="3279"/>
                    <a:pt x="1608" y="3275"/>
                  </a:cubicBezTo>
                  <a:cubicBezTo>
                    <a:pt x="1846" y="3156"/>
                    <a:pt x="3489" y="1013"/>
                    <a:pt x="3489" y="1013"/>
                  </a:cubicBezTo>
                  <a:lnTo>
                    <a:pt x="35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253;p49">
              <a:extLst>
                <a:ext uri="{FF2B5EF4-FFF2-40B4-BE49-F238E27FC236}">
                  <a16:creationId xmlns:a16="http://schemas.microsoft.com/office/drawing/2014/main" id="{9ED9BB5C-A37F-8E64-8055-C4F8625D50B8}"/>
                </a:ext>
              </a:extLst>
            </p:cNvPr>
            <p:cNvSpPr/>
            <p:nvPr/>
          </p:nvSpPr>
          <p:spPr>
            <a:xfrm>
              <a:off x="6635250" y="3828155"/>
              <a:ext cx="197281" cy="39023"/>
            </a:xfrm>
            <a:custGeom>
              <a:avLst/>
              <a:gdLst/>
              <a:ahLst/>
              <a:cxnLst/>
              <a:rect l="l" t="t" r="r" b="b"/>
              <a:pathLst>
                <a:path w="3918" h="775" extrusionOk="0">
                  <a:moveTo>
                    <a:pt x="3798" y="1"/>
                  </a:moveTo>
                  <a:cubicBezTo>
                    <a:pt x="3798" y="1"/>
                    <a:pt x="2643" y="334"/>
                    <a:pt x="1750" y="334"/>
                  </a:cubicBezTo>
                  <a:cubicBezTo>
                    <a:pt x="1238" y="334"/>
                    <a:pt x="845" y="287"/>
                    <a:pt x="548" y="239"/>
                  </a:cubicBezTo>
                  <a:cubicBezTo>
                    <a:pt x="368" y="213"/>
                    <a:pt x="231" y="194"/>
                    <a:pt x="119" y="194"/>
                  </a:cubicBezTo>
                  <a:cubicBezTo>
                    <a:pt x="76" y="194"/>
                    <a:pt x="37" y="197"/>
                    <a:pt x="0" y="203"/>
                  </a:cubicBezTo>
                  <a:lnTo>
                    <a:pt x="72" y="644"/>
                  </a:lnTo>
                  <a:cubicBezTo>
                    <a:pt x="87" y="641"/>
                    <a:pt x="111" y="639"/>
                    <a:pt x="141" y="639"/>
                  </a:cubicBezTo>
                  <a:cubicBezTo>
                    <a:pt x="222" y="639"/>
                    <a:pt x="349" y="650"/>
                    <a:pt x="488" y="668"/>
                  </a:cubicBezTo>
                  <a:cubicBezTo>
                    <a:pt x="798" y="715"/>
                    <a:pt x="1203" y="775"/>
                    <a:pt x="1750" y="775"/>
                  </a:cubicBezTo>
                  <a:cubicBezTo>
                    <a:pt x="2703" y="775"/>
                    <a:pt x="3870" y="453"/>
                    <a:pt x="3917" y="418"/>
                  </a:cubicBezTo>
                  <a:lnTo>
                    <a:pt x="3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254;p49">
              <a:extLst>
                <a:ext uri="{FF2B5EF4-FFF2-40B4-BE49-F238E27FC236}">
                  <a16:creationId xmlns:a16="http://schemas.microsoft.com/office/drawing/2014/main" id="{F5AEE2D6-92BD-01B0-E3D7-59F2107C02EC}"/>
                </a:ext>
              </a:extLst>
            </p:cNvPr>
            <p:cNvSpPr/>
            <p:nvPr/>
          </p:nvSpPr>
          <p:spPr>
            <a:xfrm>
              <a:off x="6189787" y="3828759"/>
              <a:ext cx="197281" cy="38419"/>
            </a:xfrm>
            <a:custGeom>
              <a:avLst/>
              <a:gdLst/>
              <a:ahLst/>
              <a:cxnLst/>
              <a:rect l="l" t="t" r="r" b="b"/>
              <a:pathLst>
                <a:path w="3918" h="763" extrusionOk="0">
                  <a:moveTo>
                    <a:pt x="120" y="1"/>
                  </a:moveTo>
                  <a:lnTo>
                    <a:pt x="1" y="418"/>
                  </a:lnTo>
                  <a:cubicBezTo>
                    <a:pt x="60" y="418"/>
                    <a:pt x="1227" y="763"/>
                    <a:pt x="2180" y="763"/>
                  </a:cubicBezTo>
                  <a:cubicBezTo>
                    <a:pt x="2727" y="763"/>
                    <a:pt x="3144" y="703"/>
                    <a:pt x="3430" y="679"/>
                  </a:cubicBezTo>
                  <a:cubicBezTo>
                    <a:pt x="3576" y="660"/>
                    <a:pt x="3713" y="641"/>
                    <a:pt x="3798" y="641"/>
                  </a:cubicBezTo>
                  <a:cubicBezTo>
                    <a:pt x="3817" y="641"/>
                    <a:pt x="3833" y="642"/>
                    <a:pt x="3846" y="644"/>
                  </a:cubicBezTo>
                  <a:lnTo>
                    <a:pt x="3918" y="215"/>
                  </a:lnTo>
                  <a:cubicBezTo>
                    <a:pt x="3878" y="204"/>
                    <a:pt x="3835" y="200"/>
                    <a:pt x="3787" y="200"/>
                  </a:cubicBezTo>
                  <a:cubicBezTo>
                    <a:pt x="3678" y="200"/>
                    <a:pt x="3544" y="222"/>
                    <a:pt x="3370" y="239"/>
                  </a:cubicBezTo>
                  <a:cubicBezTo>
                    <a:pt x="3073" y="275"/>
                    <a:pt x="2680" y="334"/>
                    <a:pt x="2168" y="334"/>
                  </a:cubicBezTo>
                  <a:cubicBezTo>
                    <a:pt x="1287" y="334"/>
                    <a:pt x="144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255;p49">
              <a:extLst>
                <a:ext uri="{FF2B5EF4-FFF2-40B4-BE49-F238E27FC236}">
                  <a16:creationId xmlns:a16="http://schemas.microsoft.com/office/drawing/2014/main" id="{BA55F700-30F2-1E3F-DCB5-894F04405F70}"/>
                </a:ext>
              </a:extLst>
            </p:cNvPr>
            <p:cNvSpPr/>
            <p:nvPr/>
          </p:nvSpPr>
          <p:spPr>
            <a:xfrm>
              <a:off x="6631122" y="3115071"/>
              <a:ext cx="107251" cy="262337"/>
            </a:xfrm>
            <a:custGeom>
              <a:avLst/>
              <a:gdLst/>
              <a:ahLst/>
              <a:cxnLst/>
              <a:rect l="l" t="t" r="r" b="b"/>
              <a:pathLst>
                <a:path w="2130" h="5210" extrusionOk="0">
                  <a:moveTo>
                    <a:pt x="2005" y="0"/>
                  </a:moveTo>
                  <a:cubicBezTo>
                    <a:pt x="1975" y="0"/>
                    <a:pt x="1945" y="18"/>
                    <a:pt x="1939" y="54"/>
                  </a:cubicBezTo>
                  <a:cubicBezTo>
                    <a:pt x="1832" y="590"/>
                    <a:pt x="1511" y="2019"/>
                    <a:pt x="987" y="3221"/>
                  </a:cubicBezTo>
                  <a:cubicBezTo>
                    <a:pt x="361" y="4608"/>
                    <a:pt x="0" y="5209"/>
                    <a:pt x="73" y="5209"/>
                  </a:cubicBezTo>
                  <a:cubicBezTo>
                    <a:pt x="83" y="5209"/>
                    <a:pt x="102" y="5197"/>
                    <a:pt x="130" y="5174"/>
                  </a:cubicBezTo>
                  <a:cubicBezTo>
                    <a:pt x="344" y="4983"/>
                    <a:pt x="1535" y="3483"/>
                    <a:pt x="1880" y="1959"/>
                  </a:cubicBezTo>
                  <a:cubicBezTo>
                    <a:pt x="2118" y="899"/>
                    <a:pt x="2130" y="340"/>
                    <a:pt x="2070" y="54"/>
                  </a:cubicBezTo>
                  <a:cubicBezTo>
                    <a:pt x="2064" y="18"/>
                    <a:pt x="2035" y="0"/>
                    <a:pt x="2005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256;p49">
              <a:extLst>
                <a:ext uri="{FF2B5EF4-FFF2-40B4-BE49-F238E27FC236}">
                  <a16:creationId xmlns:a16="http://schemas.microsoft.com/office/drawing/2014/main" id="{7E5FA226-DBA3-F330-7B34-1131BAFBA838}"/>
                </a:ext>
              </a:extLst>
            </p:cNvPr>
            <p:cNvSpPr/>
            <p:nvPr/>
          </p:nvSpPr>
          <p:spPr>
            <a:xfrm>
              <a:off x="6284499" y="3115071"/>
              <a:ext cx="107301" cy="262337"/>
            </a:xfrm>
            <a:custGeom>
              <a:avLst/>
              <a:gdLst/>
              <a:ahLst/>
              <a:cxnLst/>
              <a:rect l="l" t="t" r="r" b="b"/>
              <a:pathLst>
                <a:path w="2131" h="5210" extrusionOk="0">
                  <a:moveTo>
                    <a:pt x="126" y="0"/>
                  </a:moveTo>
                  <a:cubicBezTo>
                    <a:pt x="96" y="0"/>
                    <a:pt x="66" y="18"/>
                    <a:pt x="60" y="54"/>
                  </a:cubicBezTo>
                  <a:cubicBezTo>
                    <a:pt x="1" y="340"/>
                    <a:pt x="25" y="899"/>
                    <a:pt x="251" y="1959"/>
                  </a:cubicBezTo>
                  <a:cubicBezTo>
                    <a:pt x="596" y="3483"/>
                    <a:pt x="1787" y="4983"/>
                    <a:pt x="2001" y="5174"/>
                  </a:cubicBezTo>
                  <a:cubicBezTo>
                    <a:pt x="2029" y="5197"/>
                    <a:pt x="2048" y="5209"/>
                    <a:pt x="2058" y="5209"/>
                  </a:cubicBezTo>
                  <a:cubicBezTo>
                    <a:pt x="2130" y="5209"/>
                    <a:pt x="1770" y="4608"/>
                    <a:pt x="1144" y="3221"/>
                  </a:cubicBezTo>
                  <a:cubicBezTo>
                    <a:pt x="620" y="2019"/>
                    <a:pt x="299" y="590"/>
                    <a:pt x="191" y="54"/>
                  </a:cubicBezTo>
                  <a:cubicBezTo>
                    <a:pt x="185" y="18"/>
                    <a:pt x="156" y="0"/>
                    <a:pt x="126" y="0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257;p49">
              <a:extLst>
                <a:ext uri="{FF2B5EF4-FFF2-40B4-BE49-F238E27FC236}">
                  <a16:creationId xmlns:a16="http://schemas.microsoft.com/office/drawing/2014/main" id="{68F68ED7-7BDA-DD13-8482-8EAE85634E53}"/>
                </a:ext>
              </a:extLst>
            </p:cNvPr>
            <p:cNvSpPr/>
            <p:nvPr/>
          </p:nvSpPr>
          <p:spPr>
            <a:xfrm>
              <a:off x="6662189" y="3317939"/>
              <a:ext cx="141591" cy="746476"/>
            </a:xfrm>
            <a:custGeom>
              <a:avLst/>
              <a:gdLst/>
              <a:ahLst/>
              <a:cxnLst/>
              <a:rect l="l" t="t" r="r" b="b"/>
              <a:pathLst>
                <a:path w="2812" h="14825" extrusionOk="0">
                  <a:moveTo>
                    <a:pt x="2512" y="1"/>
                  </a:moveTo>
                  <a:cubicBezTo>
                    <a:pt x="2508" y="1"/>
                    <a:pt x="2505" y="1"/>
                    <a:pt x="2501" y="2"/>
                  </a:cubicBezTo>
                  <a:cubicBezTo>
                    <a:pt x="2096" y="1264"/>
                    <a:pt x="1573" y="4336"/>
                    <a:pt x="1382" y="5550"/>
                  </a:cubicBezTo>
                  <a:cubicBezTo>
                    <a:pt x="1346" y="5705"/>
                    <a:pt x="1322" y="5883"/>
                    <a:pt x="1287" y="6074"/>
                  </a:cubicBezTo>
                  <a:cubicBezTo>
                    <a:pt x="1192" y="6800"/>
                    <a:pt x="1108" y="7788"/>
                    <a:pt x="1072" y="8896"/>
                  </a:cubicBezTo>
                  <a:cubicBezTo>
                    <a:pt x="953" y="11503"/>
                    <a:pt x="1" y="14825"/>
                    <a:pt x="1" y="14825"/>
                  </a:cubicBezTo>
                  <a:cubicBezTo>
                    <a:pt x="1108" y="14777"/>
                    <a:pt x="1692" y="14754"/>
                    <a:pt x="2144" y="14551"/>
                  </a:cubicBezTo>
                  <a:cubicBezTo>
                    <a:pt x="2275" y="14492"/>
                    <a:pt x="2501" y="14468"/>
                    <a:pt x="2739" y="14456"/>
                  </a:cubicBezTo>
                  <a:cubicBezTo>
                    <a:pt x="2739" y="14456"/>
                    <a:pt x="2740" y="14456"/>
                    <a:pt x="2740" y="14456"/>
                  </a:cubicBezTo>
                  <a:cubicBezTo>
                    <a:pt x="2751" y="14456"/>
                    <a:pt x="2763" y="13812"/>
                    <a:pt x="2751" y="12456"/>
                  </a:cubicBezTo>
                  <a:cubicBezTo>
                    <a:pt x="2739" y="11086"/>
                    <a:pt x="2192" y="8824"/>
                    <a:pt x="2275" y="7431"/>
                  </a:cubicBezTo>
                  <a:cubicBezTo>
                    <a:pt x="2287" y="7074"/>
                    <a:pt x="2311" y="6753"/>
                    <a:pt x="2287" y="6455"/>
                  </a:cubicBezTo>
                  <a:cubicBezTo>
                    <a:pt x="2287" y="6455"/>
                    <a:pt x="2215" y="4169"/>
                    <a:pt x="2275" y="3621"/>
                  </a:cubicBezTo>
                  <a:cubicBezTo>
                    <a:pt x="2334" y="3068"/>
                    <a:pt x="2812" y="1"/>
                    <a:pt x="2512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258;p49">
              <a:extLst>
                <a:ext uri="{FF2B5EF4-FFF2-40B4-BE49-F238E27FC236}">
                  <a16:creationId xmlns:a16="http://schemas.microsoft.com/office/drawing/2014/main" id="{71A599DE-703D-FB69-773F-EC294244C067}"/>
                </a:ext>
              </a:extLst>
            </p:cNvPr>
            <p:cNvSpPr/>
            <p:nvPr/>
          </p:nvSpPr>
          <p:spPr>
            <a:xfrm>
              <a:off x="6219143" y="3317939"/>
              <a:ext cx="141591" cy="746476"/>
            </a:xfrm>
            <a:custGeom>
              <a:avLst/>
              <a:gdLst/>
              <a:ahLst/>
              <a:cxnLst/>
              <a:rect l="l" t="t" r="r" b="b"/>
              <a:pathLst>
                <a:path w="2812" h="14825" extrusionOk="0">
                  <a:moveTo>
                    <a:pt x="300" y="1"/>
                  </a:moveTo>
                  <a:cubicBezTo>
                    <a:pt x="0" y="1"/>
                    <a:pt x="478" y="3068"/>
                    <a:pt x="537" y="3621"/>
                  </a:cubicBezTo>
                  <a:cubicBezTo>
                    <a:pt x="596" y="4169"/>
                    <a:pt x="525" y="6455"/>
                    <a:pt x="525" y="6455"/>
                  </a:cubicBezTo>
                  <a:cubicBezTo>
                    <a:pt x="513" y="6753"/>
                    <a:pt x="525" y="7074"/>
                    <a:pt x="537" y="7431"/>
                  </a:cubicBezTo>
                  <a:cubicBezTo>
                    <a:pt x="632" y="8824"/>
                    <a:pt x="73" y="11086"/>
                    <a:pt x="61" y="12456"/>
                  </a:cubicBezTo>
                  <a:cubicBezTo>
                    <a:pt x="49" y="13812"/>
                    <a:pt x="60" y="14456"/>
                    <a:pt x="72" y="14456"/>
                  </a:cubicBezTo>
                  <a:cubicBezTo>
                    <a:pt x="72" y="14456"/>
                    <a:pt x="72" y="14456"/>
                    <a:pt x="73" y="14456"/>
                  </a:cubicBezTo>
                  <a:cubicBezTo>
                    <a:pt x="311" y="14468"/>
                    <a:pt x="537" y="14492"/>
                    <a:pt x="668" y="14551"/>
                  </a:cubicBezTo>
                  <a:cubicBezTo>
                    <a:pt x="1120" y="14754"/>
                    <a:pt x="1704" y="14777"/>
                    <a:pt x="2811" y="14825"/>
                  </a:cubicBezTo>
                  <a:cubicBezTo>
                    <a:pt x="2811" y="14825"/>
                    <a:pt x="1859" y="11503"/>
                    <a:pt x="1739" y="8896"/>
                  </a:cubicBezTo>
                  <a:cubicBezTo>
                    <a:pt x="1704" y="7788"/>
                    <a:pt x="1620" y="6800"/>
                    <a:pt x="1525" y="6074"/>
                  </a:cubicBezTo>
                  <a:cubicBezTo>
                    <a:pt x="1489" y="5883"/>
                    <a:pt x="1466" y="5705"/>
                    <a:pt x="1430" y="5550"/>
                  </a:cubicBezTo>
                  <a:cubicBezTo>
                    <a:pt x="1239" y="4336"/>
                    <a:pt x="716" y="1264"/>
                    <a:pt x="311" y="2"/>
                  </a:cubicBezTo>
                  <a:cubicBezTo>
                    <a:pt x="307" y="1"/>
                    <a:pt x="304" y="1"/>
                    <a:pt x="300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259;p49">
              <a:extLst>
                <a:ext uri="{FF2B5EF4-FFF2-40B4-BE49-F238E27FC236}">
                  <a16:creationId xmlns:a16="http://schemas.microsoft.com/office/drawing/2014/main" id="{9CEDB1CE-C343-AFCF-8F60-F4DB9A329F2E}"/>
                </a:ext>
              </a:extLst>
            </p:cNvPr>
            <p:cNvSpPr/>
            <p:nvPr/>
          </p:nvSpPr>
          <p:spPr>
            <a:xfrm>
              <a:off x="6780314" y="4076994"/>
              <a:ext cx="82175" cy="77341"/>
            </a:xfrm>
            <a:custGeom>
              <a:avLst/>
              <a:gdLst/>
              <a:ahLst/>
              <a:cxnLst/>
              <a:rect l="l" t="t" r="r" b="b"/>
              <a:pathLst>
                <a:path w="1632" h="1536" extrusionOk="0">
                  <a:moveTo>
                    <a:pt x="1632" y="0"/>
                  </a:moveTo>
                  <a:cubicBezTo>
                    <a:pt x="1631" y="0"/>
                    <a:pt x="239" y="726"/>
                    <a:pt x="119" y="881"/>
                  </a:cubicBezTo>
                  <a:cubicBezTo>
                    <a:pt x="0" y="1024"/>
                    <a:pt x="620" y="1536"/>
                    <a:pt x="620" y="1536"/>
                  </a:cubicBezTo>
                  <a:lnTo>
                    <a:pt x="1536" y="1048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260;p49">
              <a:extLst>
                <a:ext uri="{FF2B5EF4-FFF2-40B4-BE49-F238E27FC236}">
                  <a16:creationId xmlns:a16="http://schemas.microsoft.com/office/drawing/2014/main" id="{C1718612-0FC3-0246-BAF1-8749652539EE}"/>
                </a:ext>
              </a:extLst>
            </p:cNvPr>
            <p:cNvSpPr/>
            <p:nvPr/>
          </p:nvSpPr>
          <p:spPr>
            <a:xfrm>
              <a:off x="6161036" y="4076994"/>
              <a:ext cx="81571" cy="77341"/>
            </a:xfrm>
            <a:custGeom>
              <a:avLst/>
              <a:gdLst/>
              <a:ahLst/>
              <a:cxnLst/>
              <a:rect l="l" t="t" r="r" b="b"/>
              <a:pathLst>
                <a:path w="1620" h="1536" extrusionOk="0">
                  <a:moveTo>
                    <a:pt x="0" y="0"/>
                  </a:moveTo>
                  <a:lnTo>
                    <a:pt x="84" y="1048"/>
                  </a:lnTo>
                  <a:lnTo>
                    <a:pt x="1012" y="1536"/>
                  </a:lnTo>
                  <a:cubicBezTo>
                    <a:pt x="1012" y="1536"/>
                    <a:pt x="1620" y="1024"/>
                    <a:pt x="1500" y="881"/>
                  </a:cubicBezTo>
                  <a:cubicBezTo>
                    <a:pt x="1381" y="72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261;p49">
              <a:extLst>
                <a:ext uri="{FF2B5EF4-FFF2-40B4-BE49-F238E27FC236}">
                  <a16:creationId xmlns:a16="http://schemas.microsoft.com/office/drawing/2014/main" id="{2EF36315-B3BA-0511-D0AC-FE1961DAF380}"/>
                </a:ext>
              </a:extLst>
            </p:cNvPr>
            <p:cNvSpPr/>
            <p:nvPr/>
          </p:nvSpPr>
          <p:spPr>
            <a:xfrm>
              <a:off x="6869043" y="3701087"/>
              <a:ext cx="181118" cy="165257"/>
            </a:xfrm>
            <a:custGeom>
              <a:avLst/>
              <a:gdLst/>
              <a:ahLst/>
              <a:cxnLst/>
              <a:rect l="l" t="t" r="r" b="b"/>
              <a:pathLst>
                <a:path w="3597" h="3282" extrusionOk="0">
                  <a:moveTo>
                    <a:pt x="1" y="1"/>
                  </a:moveTo>
                  <a:lnTo>
                    <a:pt x="120" y="1013"/>
                  </a:lnTo>
                  <a:cubicBezTo>
                    <a:pt x="120" y="1013"/>
                    <a:pt x="1751" y="3156"/>
                    <a:pt x="1989" y="3275"/>
                  </a:cubicBezTo>
                  <a:cubicBezTo>
                    <a:pt x="2059" y="3279"/>
                    <a:pt x="2122" y="3282"/>
                    <a:pt x="2177" y="3282"/>
                  </a:cubicBezTo>
                  <a:cubicBezTo>
                    <a:pt x="2273" y="3282"/>
                    <a:pt x="2344" y="3274"/>
                    <a:pt x="2382" y="3251"/>
                  </a:cubicBezTo>
                  <a:cubicBezTo>
                    <a:pt x="2632" y="3084"/>
                    <a:pt x="3596" y="2191"/>
                    <a:pt x="3477" y="1763"/>
                  </a:cubicBezTo>
                  <a:cubicBezTo>
                    <a:pt x="3477" y="1763"/>
                    <a:pt x="239" y="48"/>
                    <a:pt x="1" y="1"/>
                  </a:cubicBez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262;p49">
              <a:extLst>
                <a:ext uri="{FF2B5EF4-FFF2-40B4-BE49-F238E27FC236}">
                  <a16:creationId xmlns:a16="http://schemas.microsoft.com/office/drawing/2014/main" id="{EFE0E9B5-9D14-42AF-1396-7814610D492A}"/>
                </a:ext>
              </a:extLst>
            </p:cNvPr>
            <p:cNvSpPr/>
            <p:nvPr/>
          </p:nvSpPr>
          <p:spPr>
            <a:xfrm>
              <a:off x="5973988" y="3701087"/>
              <a:ext cx="181118" cy="165257"/>
            </a:xfrm>
            <a:custGeom>
              <a:avLst/>
              <a:gdLst/>
              <a:ahLst/>
              <a:cxnLst/>
              <a:rect l="l" t="t" r="r" b="b"/>
              <a:pathLst>
                <a:path w="3597" h="3282" extrusionOk="0">
                  <a:moveTo>
                    <a:pt x="3596" y="1"/>
                  </a:moveTo>
                  <a:lnTo>
                    <a:pt x="3596" y="1"/>
                  </a:lnTo>
                  <a:cubicBezTo>
                    <a:pt x="3358" y="48"/>
                    <a:pt x="120" y="1763"/>
                    <a:pt x="120" y="1763"/>
                  </a:cubicBezTo>
                  <a:cubicBezTo>
                    <a:pt x="1" y="2191"/>
                    <a:pt x="965" y="3084"/>
                    <a:pt x="1215" y="3251"/>
                  </a:cubicBezTo>
                  <a:cubicBezTo>
                    <a:pt x="1253" y="3274"/>
                    <a:pt x="1324" y="3282"/>
                    <a:pt x="1420" y="3282"/>
                  </a:cubicBezTo>
                  <a:cubicBezTo>
                    <a:pt x="1475" y="3282"/>
                    <a:pt x="1538" y="3279"/>
                    <a:pt x="1608" y="3275"/>
                  </a:cubicBezTo>
                  <a:cubicBezTo>
                    <a:pt x="1846" y="3156"/>
                    <a:pt x="3489" y="1013"/>
                    <a:pt x="3489" y="1013"/>
                  </a:cubicBezTo>
                  <a:lnTo>
                    <a:pt x="3596" y="1"/>
                  </a:lnTo>
                  <a:close/>
                </a:path>
              </a:pathLst>
            </a:custGeom>
            <a:solidFill>
              <a:srgbClr val="38503F">
                <a:alpha val="17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3C0FB079-07C6-5E80-58CF-78BBA33D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9" y="666299"/>
            <a:ext cx="7871242" cy="38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green lines and purple dots&#10;&#10;AI-generated content may be incorrect.">
            <a:extLst>
              <a:ext uri="{FF2B5EF4-FFF2-40B4-BE49-F238E27FC236}">
                <a16:creationId xmlns:a16="http://schemas.microsoft.com/office/drawing/2014/main" id="{2F87454E-ABFC-571F-C884-90EA23D6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19" y="944380"/>
            <a:ext cx="8372761" cy="3434226"/>
          </a:xfrm>
          <a:prstGeom prst="rect">
            <a:avLst/>
          </a:prstGeom>
        </p:spPr>
      </p:pic>
      <p:pic>
        <p:nvPicPr>
          <p:cNvPr id="21" name="Picture 20" descr="A screenshot of a phone&#10;&#10;AI-generated content may be incorrect.">
            <a:extLst>
              <a:ext uri="{FF2B5EF4-FFF2-40B4-BE49-F238E27FC236}">
                <a16:creationId xmlns:a16="http://schemas.microsoft.com/office/drawing/2014/main" id="{C3B3C7E9-FB98-034A-EFFF-22BDFDFC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711" t="78312" r="6376" b="10014"/>
          <a:stretch>
            <a:fillRect/>
          </a:stretch>
        </p:blipFill>
        <p:spPr>
          <a:xfrm>
            <a:off x="6747537" y="4434849"/>
            <a:ext cx="1417320" cy="50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screenshot of a phone&#10;&#10;AI-generated content may be incorrect.">
            <a:extLst>
              <a:ext uri="{FF2B5EF4-FFF2-40B4-BE49-F238E27FC236}">
                <a16:creationId xmlns:a16="http://schemas.microsoft.com/office/drawing/2014/main" id="{6CF65985-DCAA-2A58-6F9C-E21820850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86" t="46886" r="12609" b="43035"/>
          <a:stretch>
            <a:fillRect/>
          </a:stretch>
        </p:blipFill>
        <p:spPr>
          <a:xfrm>
            <a:off x="826520" y="4438944"/>
            <a:ext cx="1372410" cy="472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C3F2F133-E54A-5344-9399-DB1D27A4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92" t="45603" r="61176" b="42722"/>
          <a:stretch>
            <a:fillRect/>
          </a:stretch>
        </p:blipFill>
        <p:spPr>
          <a:xfrm>
            <a:off x="2286923" y="4443376"/>
            <a:ext cx="566073" cy="507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A screenshot of a phone&#10;&#10;AI-generated content may be incorrect.">
            <a:extLst>
              <a:ext uri="{FF2B5EF4-FFF2-40B4-BE49-F238E27FC236}">
                <a16:creationId xmlns:a16="http://schemas.microsoft.com/office/drawing/2014/main" id="{87785A1C-B7DE-1118-B4EE-A8F43FC7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85" t="31680" r="9131" b="56677"/>
          <a:stretch>
            <a:fillRect/>
          </a:stretch>
        </p:blipFill>
        <p:spPr>
          <a:xfrm>
            <a:off x="4253118" y="4436229"/>
            <a:ext cx="1363980" cy="505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 descr="A screenshot of a phone&#10;&#10;AI-generated content may be incorrect.">
            <a:extLst>
              <a:ext uri="{FF2B5EF4-FFF2-40B4-BE49-F238E27FC236}">
                <a16:creationId xmlns:a16="http://schemas.microsoft.com/office/drawing/2014/main" id="{4D31B938-D549-8E76-DB48-225A3A2E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80" t="27632" r="57536" b="53772"/>
          <a:stretch>
            <a:fillRect/>
          </a:stretch>
        </p:blipFill>
        <p:spPr>
          <a:xfrm>
            <a:off x="3661516" y="4365168"/>
            <a:ext cx="688507" cy="663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A screenshot of a phone&#10;&#10;AI-generated content may be incorrect.">
            <a:extLst>
              <a:ext uri="{FF2B5EF4-FFF2-40B4-BE49-F238E27FC236}">
                <a16:creationId xmlns:a16="http://schemas.microsoft.com/office/drawing/2014/main" id="{E0CB66F9-1BA6-B031-0AC6-1244E7CD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58" t="15360" b="72182"/>
          <a:stretch>
            <a:fillRect/>
          </a:stretch>
        </p:blipFill>
        <p:spPr>
          <a:xfrm>
            <a:off x="2089786" y="223790"/>
            <a:ext cx="1733550" cy="541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 descr="A screenshot of a phone&#10;&#10;AI-generated content may be incorrect.">
            <a:extLst>
              <a:ext uri="{FF2B5EF4-FFF2-40B4-BE49-F238E27FC236}">
                <a16:creationId xmlns:a16="http://schemas.microsoft.com/office/drawing/2014/main" id="{D0CCBE29-095C-78FB-5C41-38386463F5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99" t="13421" r="62175" b="71053"/>
          <a:stretch>
            <a:fillRect/>
          </a:stretch>
        </p:blipFill>
        <p:spPr>
          <a:xfrm>
            <a:off x="1421939" y="205240"/>
            <a:ext cx="731520" cy="674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A screenshot of a phone&#10;&#10;AI-generated content may be incorrect.">
            <a:extLst>
              <a:ext uri="{FF2B5EF4-FFF2-40B4-BE49-F238E27FC236}">
                <a16:creationId xmlns:a16="http://schemas.microsoft.com/office/drawing/2014/main" id="{5922ED60-B2A4-4601-7B63-5145039F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52" t="77796" r="62278" b="8525"/>
          <a:stretch>
            <a:fillRect/>
          </a:stretch>
        </p:blipFill>
        <p:spPr>
          <a:xfrm>
            <a:off x="6252839" y="4412719"/>
            <a:ext cx="603885" cy="594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 descr="A screenshot of a phone&#10;&#10;AI-generated content may be incorrect.">
            <a:extLst>
              <a:ext uri="{FF2B5EF4-FFF2-40B4-BE49-F238E27FC236}">
                <a16:creationId xmlns:a16="http://schemas.microsoft.com/office/drawing/2014/main" id="{506B9A43-622C-E936-E1D0-E7F74894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27" t="58860" r="16377" b="23596"/>
          <a:stretch>
            <a:fillRect/>
          </a:stretch>
        </p:blipFill>
        <p:spPr>
          <a:xfrm>
            <a:off x="6613301" y="207327"/>
            <a:ext cx="1108760" cy="659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 descr="A screenshot of a phone&#10;&#10;AI-generated content may be incorrect.">
            <a:extLst>
              <a:ext uri="{FF2B5EF4-FFF2-40B4-BE49-F238E27FC236}">
                <a16:creationId xmlns:a16="http://schemas.microsoft.com/office/drawing/2014/main" id="{F8570373-6D60-686A-DC2B-7C06CAF1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0" t="58509" r="58985" b="21491"/>
          <a:stretch>
            <a:fillRect/>
          </a:stretch>
        </p:blipFill>
        <p:spPr>
          <a:xfrm>
            <a:off x="5936044" y="205240"/>
            <a:ext cx="633589" cy="675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033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FDC58C-D74C-B84C-8F99-F8492E801224}"/>
              </a:ext>
            </a:extLst>
          </p:cNvPr>
          <p:cNvCxnSpPr/>
          <p:nvPr/>
        </p:nvCxnSpPr>
        <p:spPr>
          <a:xfrm>
            <a:off x="8424000" y="1328057"/>
            <a:ext cx="0" cy="2931886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410272-D571-2179-6D94-BB696758124B}"/>
              </a:ext>
            </a:extLst>
          </p:cNvPr>
          <p:cNvCxnSpPr/>
          <p:nvPr/>
        </p:nvCxnSpPr>
        <p:spPr>
          <a:xfrm>
            <a:off x="8423999" y="1328057"/>
            <a:ext cx="0" cy="2931886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F7404A-94F4-106A-64A6-DFDD5758EFD5}"/>
                  </a:ext>
                </a:extLst>
              </p14:cNvPr>
              <p14:cNvContentPartPr/>
              <p14:nvPr/>
            </p14:nvContentPartPr>
            <p14:xfrm>
              <a:off x="2837497" y="211905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F7404A-94F4-106A-64A6-DFDD5758EF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1377" y="211293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3BC1FD2-8B22-5C6E-77D3-7B2FEE597B82}"/>
              </a:ext>
            </a:extLst>
          </p:cNvPr>
          <p:cNvSpPr/>
          <p:nvPr/>
        </p:nvSpPr>
        <p:spPr>
          <a:xfrm>
            <a:off x="2790273" y="2090043"/>
            <a:ext cx="94446" cy="580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BDEB7B-9635-7FDD-877F-E64475368E6C}"/>
              </a:ext>
            </a:extLst>
          </p:cNvPr>
          <p:cNvSpPr txBox="1"/>
          <p:nvPr/>
        </p:nvSpPr>
        <p:spPr>
          <a:xfrm>
            <a:off x="1734457" y="1838558"/>
            <a:ext cx="4673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Nov 24, 2021 – Forced labor reports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680883-50C3-401C-EDE2-481036FAB3E3}"/>
              </a:ext>
            </a:extLst>
          </p:cNvPr>
          <p:cNvSpPr/>
          <p:nvPr/>
        </p:nvSpPr>
        <p:spPr>
          <a:xfrm>
            <a:off x="3639457" y="1954421"/>
            <a:ext cx="94343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1D7B0-7761-9845-3C40-E65C5916E191}"/>
              </a:ext>
            </a:extLst>
          </p:cNvPr>
          <p:cNvSpPr txBox="1"/>
          <p:nvPr/>
        </p:nvSpPr>
        <p:spPr>
          <a:xfrm>
            <a:off x="3004457" y="2803730"/>
            <a:ext cx="4673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800" b="1" dirty="0"/>
              <a:t>Apr 15, 2022 – TikTok backlash</a:t>
            </a:r>
            <a:endParaRPr lang="en-US" sz="8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FB2D04-B5D3-DE9A-7AA7-88F550D9EFA2}"/>
              </a:ext>
            </a:extLst>
          </p:cNvPr>
          <p:cNvSpPr/>
          <p:nvPr/>
        </p:nvSpPr>
        <p:spPr>
          <a:xfrm>
            <a:off x="4571999" y="2227943"/>
            <a:ext cx="116115" cy="50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957748-6219-4D5C-93E9-23066907A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19" y="1155426"/>
            <a:ext cx="8542760" cy="31625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F42ECC-8AD2-0475-9002-93F9E20744C7}"/>
              </a:ext>
            </a:extLst>
          </p:cNvPr>
          <p:cNvSpPr/>
          <p:nvPr/>
        </p:nvSpPr>
        <p:spPr>
          <a:xfrm>
            <a:off x="8701314" y="1155426"/>
            <a:ext cx="142049" cy="31625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d Oval 21">
            <a:extLst>
              <a:ext uri="{FF2B5EF4-FFF2-40B4-BE49-F238E27FC236}">
                <a16:creationId xmlns:a16="http://schemas.microsoft.com/office/drawing/2014/main" id="{B147616D-0A49-E00F-F9CB-C3307AF65CB5}"/>
              </a:ext>
            </a:extLst>
          </p:cNvPr>
          <p:cNvSpPr/>
          <p:nvPr/>
        </p:nvSpPr>
        <p:spPr>
          <a:xfrm>
            <a:off x="2884719" y="2486001"/>
            <a:ext cx="101594" cy="108858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D7FE1E-410E-C52B-4BB0-7E81D78E3985}"/>
              </a:ext>
            </a:extLst>
          </p:cNvPr>
          <p:cNvSpPr/>
          <p:nvPr/>
        </p:nvSpPr>
        <p:spPr>
          <a:xfrm>
            <a:off x="3559629" y="2307098"/>
            <a:ext cx="79828" cy="653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AAF86A-898A-598C-F68E-8F7C2A081AD7}"/>
              </a:ext>
            </a:extLst>
          </p:cNvPr>
          <p:cNvSpPr/>
          <p:nvPr/>
        </p:nvSpPr>
        <p:spPr>
          <a:xfrm>
            <a:off x="6146800" y="2325700"/>
            <a:ext cx="58056" cy="610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D60D86-ECEE-3AEF-27C5-2872687693A8}"/>
              </a:ext>
            </a:extLst>
          </p:cNvPr>
          <p:cNvSpPr/>
          <p:nvPr/>
        </p:nvSpPr>
        <p:spPr>
          <a:xfrm>
            <a:off x="6988633" y="2486001"/>
            <a:ext cx="101591" cy="1088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A5BAA-2FB5-CE5E-1E5E-2B8DCF50E980}"/>
              </a:ext>
            </a:extLst>
          </p:cNvPr>
          <p:cNvSpPr txBox="1"/>
          <p:nvPr/>
        </p:nvSpPr>
        <p:spPr>
          <a:xfrm>
            <a:off x="3287486" y="1211943"/>
            <a:ext cx="250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Shein Shopping Interest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F31701-ED7B-6AA4-4E5B-789789D4F672}"/>
              </a:ext>
            </a:extLst>
          </p:cNvPr>
          <p:cNvSpPr txBox="1"/>
          <p:nvPr/>
        </p:nvSpPr>
        <p:spPr>
          <a:xfrm>
            <a:off x="4299862" y="4071257"/>
            <a:ext cx="1491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9D1524-88F2-27DF-6E85-38958A38D781}"/>
              </a:ext>
            </a:extLst>
          </p:cNvPr>
          <p:cNvSpPr txBox="1"/>
          <p:nvPr/>
        </p:nvSpPr>
        <p:spPr>
          <a:xfrm rot="16200000">
            <a:off x="-304358" y="2248227"/>
            <a:ext cx="142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Interest</a:t>
            </a:r>
          </a:p>
        </p:txBody>
      </p:sp>
      <p:sp>
        <p:nvSpPr>
          <p:cNvPr id="30" name="green Oval 29">
            <a:extLst>
              <a:ext uri="{FF2B5EF4-FFF2-40B4-BE49-F238E27FC236}">
                <a16:creationId xmlns:a16="http://schemas.microsoft.com/office/drawing/2014/main" id="{ED62DDF5-FEC2-E662-F71B-E5500992EB5A}"/>
              </a:ext>
            </a:extLst>
          </p:cNvPr>
          <p:cNvSpPr/>
          <p:nvPr/>
        </p:nvSpPr>
        <p:spPr>
          <a:xfrm>
            <a:off x="3548746" y="2285340"/>
            <a:ext cx="101594" cy="108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rown Oval 30">
            <a:extLst>
              <a:ext uri="{FF2B5EF4-FFF2-40B4-BE49-F238E27FC236}">
                <a16:creationId xmlns:a16="http://schemas.microsoft.com/office/drawing/2014/main" id="{660CB19F-3FE2-0D48-F122-478150F2F9EB}"/>
              </a:ext>
            </a:extLst>
          </p:cNvPr>
          <p:cNvSpPr/>
          <p:nvPr/>
        </p:nvSpPr>
        <p:spPr>
          <a:xfrm>
            <a:off x="6125031" y="2301784"/>
            <a:ext cx="101594" cy="1088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urple Oval 31">
            <a:extLst>
              <a:ext uri="{FF2B5EF4-FFF2-40B4-BE49-F238E27FC236}">
                <a16:creationId xmlns:a16="http://schemas.microsoft.com/office/drawing/2014/main" id="{8F51A9C2-B42E-84D2-0268-DC45BAEA3F63}"/>
              </a:ext>
            </a:extLst>
          </p:cNvPr>
          <p:cNvSpPr/>
          <p:nvPr/>
        </p:nvSpPr>
        <p:spPr>
          <a:xfrm>
            <a:off x="6990969" y="2486001"/>
            <a:ext cx="101594" cy="10885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red Picture 33" descr="A screen shot of a table&#10;&#10;AI-generated content may be incorrect.">
            <a:extLst>
              <a:ext uri="{FF2B5EF4-FFF2-40B4-BE49-F238E27FC236}">
                <a16:creationId xmlns:a16="http://schemas.microsoft.com/office/drawing/2014/main" id="{1D7BF9E2-BA7C-05DA-113A-94704749F3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58" t="17936" r="3562" b="54476"/>
          <a:stretch>
            <a:fillRect/>
          </a:stretch>
        </p:blipFill>
        <p:spPr>
          <a:xfrm>
            <a:off x="178070" y="172137"/>
            <a:ext cx="4183381" cy="9724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grpSp>
        <p:nvGrpSpPr>
          <p:cNvPr id="35" name="green Group 34">
            <a:extLst>
              <a:ext uri="{FF2B5EF4-FFF2-40B4-BE49-F238E27FC236}">
                <a16:creationId xmlns:a16="http://schemas.microsoft.com/office/drawing/2014/main" id="{2F6B1B9F-FFCE-0141-3C57-7CA7AA94D861}"/>
              </a:ext>
            </a:extLst>
          </p:cNvPr>
          <p:cNvGrpSpPr/>
          <p:nvPr/>
        </p:nvGrpSpPr>
        <p:grpSpPr>
          <a:xfrm>
            <a:off x="239030" y="3953554"/>
            <a:ext cx="4122422" cy="914401"/>
            <a:chOff x="914398" y="1310639"/>
            <a:chExt cx="4122422" cy="914401"/>
          </a:xfrm>
        </p:grpSpPr>
        <p:pic>
          <p:nvPicPr>
            <p:cNvPr id="36" name="Picture 35" descr="A screen shot of a table&#10;&#10;AI-generated content may be incorrect.">
              <a:extLst>
                <a:ext uri="{FF2B5EF4-FFF2-40B4-BE49-F238E27FC236}">
                  <a16:creationId xmlns:a16="http://schemas.microsoft.com/office/drawing/2014/main" id="{3AF93250-4E4E-FC15-C70B-2F035E97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017" t="45066" r="4162" b="40343"/>
            <a:stretch>
              <a:fillRect/>
            </a:stretch>
          </p:blipFill>
          <p:spPr>
            <a:xfrm>
              <a:off x="914398" y="1710690"/>
              <a:ext cx="4122421" cy="5143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A screen shot of a table&#10;&#10;AI-generated content may be incorrect.">
              <a:extLst>
                <a:ext uri="{FF2B5EF4-FFF2-40B4-BE49-F238E27FC236}">
                  <a16:creationId xmlns:a16="http://schemas.microsoft.com/office/drawing/2014/main" id="{F833202A-C178-64AD-BB41-A02EAF4EB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8" t="18584" r="4161" b="68986"/>
            <a:stretch>
              <a:fillRect/>
            </a:stretch>
          </p:blipFill>
          <p:spPr>
            <a:xfrm>
              <a:off x="914399" y="1310639"/>
              <a:ext cx="4122421" cy="43815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" name="purple Group 37">
            <a:extLst>
              <a:ext uri="{FF2B5EF4-FFF2-40B4-BE49-F238E27FC236}">
                <a16:creationId xmlns:a16="http://schemas.microsoft.com/office/drawing/2014/main" id="{1AA19B28-4500-232D-7ACF-58C95450E8DB}"/>
              </a:ext>
            </a:extLst>
          </p:cNvPr>
          <p:cNvGrpSpPr/>
          <p:nvPr/>
        </p:nvGrpSpPr>
        <p:grpSpPr>
          <a:xfrm>
            <a:off x="4759687" y="3920806"/>
            <a:ext cx="4145280" cy="998218"/>
            <a:chOff x="2346961" y="2857502"/>
            <a:chExt cx="4145280" cy="998218"/>
          </a:xfrm>
        </p:grpSpPr>
        <p:pic>
          <p:nvPicPr>
            <p:cNvPr id="39" name="Picture 38" descr="A screen shot of a table&#10;&#10;AI-generated content may be incorrect.">
              <a:extLst>
                <a:ext uri="{FF2B5EF4-FFF2-40B4-BE49-F238E27FC236}">
                  <a16:creationId xmlns:a16="http://schemas.microsoft.com/office/drawing/2014/main" id="{86CE993C-5ED7-8C7D-596F-2EBDD797F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017" t="75115" r="3651" b="10293"/>
            <a:stretch>
              <a:fillRect/>
            </a:stretch>
          </p:blipFill>
          <p:spPr>
            <a:xfrm>
              <a:off x="2346961" y="3341370"/>
              <a:ext cx="4145280" cy="514350"/>
            </a:xfrm>
            <a:prstGeom prst="rect">
              <a:avLst/>
            </a:prstGeom>
          </p:spPr>
        </p:pic>
        <p:pic>
          <p:nvPicPr>
            <p:cNvPr id="40" name="Picture 39" descr="A screen shot of a table&#10;&#10;AI-generated content may be incorrect.">
              <a:extLst>
                <a:ext uri="{FF2B5EF4-FFF2-40B4-BE49-F238E27FC236}">
                  <a16:creationId xmlns:a16="http://schemas.microsoft.com/office/drawing/2014/main" id="{54AB4E5B-F98D-4F94-4E55-B8CCA1B1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017" t="18584" r="4160" b="69526"/>
            <a:stretch>
              <a:fillRect/>
            </a:stretch>
          </p:blipFill>
          <p:spPr>
            <a:xfrm>
              <a:off x="2346962" y="2857502"/>
              <a:ext cx="4122420" cy="419100"/>
            </a:xfrm>
            <a:prstGeom prst="rect">
              <a:avLst/>
            </a:prstGeom>
          </p:spPr>
        </p:pic>
      </p:grpSp>
      <p:grpSp>
        <p:nvGrpSpPr>
          <p:cNvPr id="41" name="brown Group 40">
            <a:extLst>
              <a:ext uri="{FF2B5EF4-FFF2-40B4-BE49-F238E27FC236}">
                <a16:creationId xmlns:a16="http://schemas.microsoft.com/office/drawing/2014/main" id="{AF69AC67-161B-299C-7040-5351B9E27D12}"/>
              </a:ext>
            </a:extLst>
          </p:cNvPr>
          <p:cNvGrpSpPr/>
          <p:nvPr/>
        </p:nvGrpSpPr>
        <p:grpSpPr>
          <a:xfrm>
            <a:off x="4571999" y="241765"/>
            <a:ext cx="4122420" cy="838204"/>
            <a:chOff x="4434840" y="2236468"/>
            <a:chExt cx="4122420" cy="838204"/>
          </a:xfrm>
        </p:grpSpPr>
        <p:pic>
          <p:nvPicPr>
            <p:cNvPr id="42" name="Picture 41" descr="A screen shot of a table&#10;&#10;AI-generated content may be incorrect.">
              <a:extLst>
                <a:ext uri="{FF2B5EF4-FFF2-40B4-BE49-F238E27FC236}">
                  <a16:creationId xmlns:a16="http://schemas.microsoft.com/office/drawing/2014/main" id="{2974EC92-FF8B-FF2A-56A0-0B6F76B42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677" t="61172" r="4500" b="26398"/>
            <a:stretch>
              <a:fillRect/>
            </a:stretch>
          </p:blipFill>
          <p:spPr>
            <a:xfrm>
              <a:off x="4434840" y="2636521"/>
              <a:ext cx="4122420" cy="438151"/>
            </a:xfrm>
            <a:prstGeom prst="rect">
              <a:avLst/>
            </a:prstGeom>
          </p:spPr>
        </p:pic>
        <p:pic>
          <p:nvPicPr>
            <p:cNvPr id="43" name="Picture 42" descr="A screen shot of a table&#10;&#10;AI-generated content may be incorrect.">
              <a:extLst>
                <a:ext uri="{FF2B5EF4-FFF2-40B4-BE49-F238E27FC236}">
                  <a16:creationId xmlns:a16="http://schemas.microsoft.com/office/drawing/2014/main" id="{4A54F83F-240E-AA95-6EDE-92BB24F8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357" t="20529" r="3821" b="68986"/>
            <a:stretch>
              <a:fillRect/>
            </a:stretch>
          </p:blipFill>
          <p:spPr>
            <a:xfrm>
              <a:off x="4434840" y="2236468"/>
              <a:ext cx="4122420" cy="369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3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stainability Clothes Marketing Plan by Slidesgo">
  <a:themeElements>
    <a:clrScheme name="Simple Light">
      <a:dk1>
        <a:srgbClr val="38503F"/>
      </a:dk1>
      <a:lt1>
        <a:srgbClr val="F7EDE6"/>
      </a:lt1>
      <a:dk2>
        <a:srgbClr val="E6C9B5"/>
      </a:dk2>
      <a:lt2>
        <a:srgbClr val="EFA5A5"/>
      </a:lt2>
      <a:accent1>
        <a:srgbClr val="CB9070"/>
      </a:accent1>
      <a:accent2>
        <a:srgbClr val="EDA680"/>
      </a:accent2>
      <a:accent3>
        <a:srgbClr val="BFD8BD"/>
      </a:accent3>
      <a:accent4>
        <a:srgbClr val="8FC0A9"/>
      </a:accent4>
      <a:accent5>
        <a:srgbClr val="68B0AB"/>
      </a:accent5>
      <a:accent6>
        <a:srgbClr val="4A7C59"/>
      </a:accent6>
      <a:hlink>
        <a:srgbClr val="3850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A447528F36D42B22298B29A8E98E1" ma:contentTypeVersion="5" ma:contentTypeDescription="Create a new document." ma:contentTypeScope="" ma:versionID="892bad18d7db2240f5ea6368bdc4452a">
  <xsd:schema xmlns:xsd="http://www.w3.org/2001/XMLSchema" xmlns:xs="http://www.w3.org/2001/XMLSchema" xmlns:p="http://schemas.microsoft.com/office/2006/metadata/properties" xmlns:ns3="89174e7d-406e-43b2-9701-b8cc16f48057" targetNamespace="http://schemas.microsoft.com/office/2006/metadata/properties" ma:root="true" ma:fieldsID="fddd49d038707f8f6bf993287117e388" ns3:_="">
    <xsd:import namespace="89174e7d-406e-43b2-9701-b8cc16f480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174e7d-406e-43b2-9701-b8cc16f480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9174e7d-406e-43b2-9701-b8cc16f4805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E985E6-7A5B-40F0-9245-FA1577D00E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174e7d-406e-43b2-9701-b8cc16f480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BD28E8-7DD8-4B99-88B7-9E4E03D33C38}">
  <ds:schemaRefs>
    <ds:schemaRef ds:uri="http://schemas.microsoft.com/office/infopath/2007/PartnerControls"/>
    <ds:schemaRef ds:uri="http://schemas.microsoft.com/office/2006/metadata/properties"/>
    <ds:schemaRef ds:uri="89174e7d-406e-43b2-9701-b8cc16f48057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D311B6-51EB-40F0-82DB-4F691DBE85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20381</TotalTime>
  <Words>154</Words>
  <Application>Microsoft Office PowerPoint</Application>
  <PresentationFormat>On-screen Show (16:9)</PresentationFormat>
  <Paragraphs>35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Bradley Hand ITC</vt:lpstr>
      <vt:lpstr>Arial</vt:lpstr>
      <vt:lpstr>Amatic SC</vt:lpstr>
      <vt:lpstr>Poppins</vt:lpstr>
      <vt:lpstr>Manrope Medium</vt:lpstr>
      <vt:lpstr>Bebas Neue</vt:lpstr>
      <vt:lpstr>Sustainability Clothes Marketing Plan by Slidesgo</vt:lpstr>
      <vt:lpstr>Price, Sustainability Ratings &amp; Consumer Interest in Fashion</vt:lpstr>
      <vt:lpstr>PowerPoint Presentation</vt:lpstr>
      <vt:lpstr>PowerPoint Presentation</vt:lpstr>
      <vt:lpstr>PowerPoint Presentation</vt:lpstr>
      <vt:lpstr>PowerPoint Presentation</vt:lpstr>
      <vt:lpstr> No Linear Relationship</vt:lpstr>
      <vt:lpstr>PowerPoint Presentation</vt:lpstr>
      <vt:lpstr>PowerPoint Presentation</vt:lpstr>
      <vt:lpstr>PowerPoint Presentation</vt:lpstr>
      <vt:lpstr>PowerPoint Presentation</vt:lpstr>
      <vt:lpstr>Key Takeaways </vt:lpstr>
      <vt:lpstr>Our goals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Nidhi  Mukkamala</cp:lastModifiedBy>
  <cp:revision>9</cp:revision>
  <dcterms:modified xsi:type="dcterms:W3CDTF">2025-12-02T18:32:08Z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0x010100579A447528F36D42B22298B29A8E98E1</vt:lpwstr>
  </property>
</Properties>
</file>